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353014-3718-4C30-913E-CF1BB400B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CE9DB-B6DF-4E84-A0C4-52748B91B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5D2218-A6B8-41DB-B81A-B46A79684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7F8B4A-F759-45EA-978E-1CAA626B2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5C977E-1AE2-41E5-ACF4-B43510E8A2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DBB4F4-DB8A-47D7-AED0-703ADC4E51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704F89-FCAF-4CD9-A840-A4594614BB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34BCD8-0AF8-474D-A53F-A90831D0C2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35D59E-710D-48CE-A4CC-0AC73CCA38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AD6C38-5E04-4411-821A-DF6FBB8AE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6EABB5-233D-42D1-8E9D-33801633D4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134112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剧院复工报告</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剧院停工期间情况概述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复工准备情况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复工后业务恢复情况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疫情防控措施落实情况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存在问题与挑战分析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本报告旨在向相关部门和公众汇报剧院在停工期间的状况以及复工计划和准备情况，确保剧院的正常运营和观众的安全。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报告背景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受新冠疫情影响，剧院自XXXX年XX月起停工，经过一段时间的休整和准备，现计划于XXXX年XX月复工。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停工期间剧院状况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包括剧院设施维护、员工状况、财务状况等方面的描述。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复工计划和准备情况</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包括复工时间、演出计划、观众安全措施、员工培训计划等方面的详细描述。</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未来展望</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对剧院复工后的运营和发展进行展望和规划，包括市场拓展、品牌建设、艺术创新等方面的内容。</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剧院停工期间情况概述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停工时间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自XXXX年XX月XX日起至XXXX年XX月XX日止，共计XX个月。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停工原因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受新冠疫情影响，为响应政府防控措施，保障观众及演职人员的健康安全，剧院决定暂停演出活动。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停工时间及原因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剧院停工期间，所有演出、排练、票务销售等业务均受到不同程度影响。其中，大型歌剧、舞剧等演出项目受影响尤为严重。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受影响业务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剧院共有员工XX人，其中演员、舞美、灯光、音响等技术人员占比较大。停工期间，部分员工被安排参与线上培训、排练等活动，以保持业务技能和专业素养；其余员工则采取轮岗、休假等方式进行安排。</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人员情况</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受影响业务及人员情况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线上演出尝试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停工期间，剧院积极探索线上演出模式，通过直播、录播等形式推出多场线上演出，吸引了众多观众在线观看。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员工培训与提升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利用停工时间，剧院组织员工参加各类线上培训课程，提高员工的专业技能和综合素质。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防疫措施落实</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剧院严格遵守政府防疫要求，定期对剧场、排练厅等场所进行消杀工作，确保环境安全卫生。同时，加强员工健康管理，实行每日体温检测和健康状况报告制度。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停工期间重要事件回顾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复工准备情况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制定详细复工计划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根据剧院实际情况，制定全面、具体的复工计划，包括时间安排、人员分工、物资准备等方面。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逐步推进复工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按照计划逐步推进复工工作，确保各项工作有序进行，避免忙乱和疏漏。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加强沟通协调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与相关部门和人员保持密切沟通，及时协调解决复工过程中遇到的问题和困难。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复工计划制定及实施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57" b="255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人员配置及培训情况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合理配置人员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根据剧院需要和实际情况，合理配置管理人员、技术人员、演员等人员，确保各项工作有人负责、有人落实。</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加强人员培训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针对复工后可能面临的新情况、新问题，加强对员工的培训，提高员工的业务水平和应对能力。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做好人员健康管理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建立健全人员健康管理制度，加强对员工健康状况的监测和管理，确保员工身体健康。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及时整改问题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针对检查中发现的问题和隐患，及时采取整改措施，消除安全隐患，确保场地设施安全可靠。</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加强设施维护</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加强对场地设施的维护和保养，确保各项设施始终处于良好状态，为演出提供有力保障。</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全面检查场地设施</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对剧院的舞台、观众席、化妆间、道具库等场地设施进行全面检查，确保各项设施完好无损、符合安全要求。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场地设施检查及整改情况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复工后业务恢复情况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演出计划制定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演出计划安排及实施情况</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根据市场需求和剧院实际情况，制定了详细的演出计划，包括演出时间、剧目、演员阵容等。</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排练和预演</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组织演员进行排练和预演，确保演出质量和效果。</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对舞美、灯光、音响等设备进行维护和调试，确保演出顺利进行。</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舞美、灯光、音响等技术支持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https://d.book118.com/517134112101006031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2024-09-03T18:12:22.417</cp:lastPrinted>
  <dcterms:created xsi:type="dcterms:W3CDTF">2024-09-03T10:12:22Z</dcterms:created>
  <dcterms:modified xsi:type="dcterms:W3CDTF">2024-09-03T10:12:24Z</dcterms:modified>
</cp:coreProperties>
</file>