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27C82-AFF9-4452-9BBC-4A2D1E74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3BC69-BD8C-419B-B905-C6B51F91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C8A25-F98E-4F30-8EC6-B192CC315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E5381-7761-47DA-84D5-64F36AE3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65CAC-C4FD-4EBF-B773-FAE05B2DE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E42B6-4236-49DB-A0AE-CACEA33C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C1F35E-3B4E-4B65-BEC9-D177A074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6611D-2F89-4049-A771-72F493B0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19956-92BE-4A85-B5BB-BA303DB4B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9F1F2-B9C4-41F4-9433-025570FD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911EA-3274-4DD6-9F7D-BE0E1999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5045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学校传染病防控的问题定位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问题定位与分析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影响因素探究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学校是人员密集场所，一旦发生传染病疫情，极易造成快速传播和严重后果。因此，加强学校传染病防控工作，是保障师生身体健康和生命安全的重要举措。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落实相关法律法规和政策要求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我国《传染病防治法》、《突发公共卫生事件应急条例》等法律法规，以及教育部门的相关政策文件，对学校传染病防控工作提出了明确要求。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提升学校卫生工作水平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通过加强学校传染病防控工作，可以推动学校建立健全卫生管理制度，提高师生卫生意识和自我保健能力，促进学校卫生工作水平的提升。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7" r="63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国内外学校传染病防控经验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学校传染病防控策略与建议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包括学校传染病发病情况、防控措施落实情况、存在的问题和困难等。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介绍国内外学校在传染病防控方面的先进经验和做法，为学校改进防控工作提供参考。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结合学校实际情况，提出针对性的传染病防控策略和建议，包括预防措施、应急处理、健康教育、心理干预等方面。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接触性传染病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传染病类型和传播途径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如流感、肺结核等，通过飞沫、尘埃传播。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如痢疾、甲肝等，通过食物、饮水传播。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如手足口病、水痘等，通过直接接触或间接接触传播。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学校防控措施及效果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学校定期开展卫生清洁工作，加强通风换气，保持校园环境整洁。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一旦发现疑似病例，学校会立即采取隔离措施，防止病毒传播。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学校加强传染病防控知识的宣传教育，提高师生防控意识。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部分师生对传染病的危害认识不足，缺乏自我防护意识。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部分师生存在不良卫生习惯，如不勤洗手、随地吐痰等。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师生健康意识和行为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问题定位与分析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缺乏有效的预警机制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防控措施执行不力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应急预案不完善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防控措施不足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即使有相应的防控措施，学校在执行过程中也常常存在疏漏，如消毒不彻底、隔离措施不到位等。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学校在应对传染病疫情时，往往缺乏完善的应急预案，导致疫情发生时无法迅速、有效地进行处置。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学校在传染病防控方面往往缺乏及时、准确的预警机制，无法在疫情初期做出有效应对。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22" b="142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健康教育缺失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健康教育内容不足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学校的健康教育课程往往缺乏针对传染病的专门内容，学生对传染病的认知不足。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健康教育方式单一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学校在进行健康教育时，通常采用单一的讲授方式，缺乏互动和实践环节，效果不佳。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缺乏定期的健康检查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学校很少组织学生进行定期的健康检查，无法及时发现学生中存在的健康问题。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部分学生和教职工缺乏良好的个人卫生习惯，如不勤洗手、随地吐痰等，容易引发传染病的传播。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学生在校园内密集聚集，社交距离保持不足，增加了传染病传播的风险。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社交距离保持不足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部分学生和教职工对学校的防控规定不够重视，存在违反规定的行为，如不带口罩、不配合体温检测等。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不遵守防控规定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师生行为不规范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https://d.book118.com/517135045162006042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2024-09-16T11:07:37.092</cp:lastPrinted>
  <dcterms:created xsi:type="dcterms:W3CDTF">2024-09-16T03:07:37Z</dcterms:created>
  <dcterms:modified xsi:type="dcterms:W3CDTF">2024-09-16T03:07:39Z</dcterms:modified>
</cp:coreProperties>
</file>