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svg" ContentType="image/sv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07.xml" ContentType="application/vnd.openxmlformats-officedocument.presentationml.tags+xml"/>
  <Override PartName="/ppt/tags/tag308.xml" ContentType="application/vnd.openxmlformats-officedocument.presentationml.tags+xml"/>
  <Override PartName="/ppt/tags/tag309.xml" ContentType="application/vnd.openxmlformats-officedocument.presentationml.tags+xml"/>
  <Override PartName="/ppt/tags/tag31.xml" ContentType="application/vnd.openxmlformats-officedocument.presentationml.tags+xml"/>
  <Override PartName="/ppt/tags/tag310.xml" ContentType="application/vnd.openxmlformats-officedocument.presentationml.tags+xml"/>
  <Override PartName="/ppt/tags/tag311.xml" ContentType="application/vnd.openxmlformats-officedocument.presentationml.tags+xml"/>
  <Override PartName="/ppt/tags/tag312.xml" ContentType="application/vnd.openxmlformats-officedocument.presentationml.tags+xml"/>
  <Override PartName="/ppt/tags/tag313.xml" ContentType="application/vnd.openxmlformats-officedocument.presentationml.tags+xml"/>
  <Override PartName="/ppt/tags/tag314.xml" ContentType="application/vnd.openxmlformats-officedocument.presentationml.tags+xml"/>
  <Override PartName="/ppt/tags/tag315.xml" ContentType="application/vnd.openxmlformats-officedocument.presentationml.tags+xml"/>
  <Override PartName="/ppt/tags/tag316.xml" ContentType="application/vnd.openxmlformats-officedocument.presentationml.tags+xml"/>
  <Override PartName="/ppt/tags/tag317.xml" ContentType="application/vnd.openxmlformats-officedocument.presentationml.tags+xml"/>
  <Override PartName="/ppt/tags/tag318.xml" ContentType="application/vnd.openxmlformats-officedocument.presentationml.tags+xml"/>
  <Override PartName="/ppt/tags/tag319.xml" ContentType="application/vnd.openxmlformats-officedocument.presentationml.tags+xml"/>
  <Override PartName="/ppt/tags/tag32.xml" ContentType="application/vnd.openxmlformats-officedocument.presentationml.tags+xml"/>
  <Override PartName="/ppt/tags/tag320.xml" ContentType="application/vnd.openxmlformats-officedocument.presentationml.tags+xml"/>
  <Override PartName="/ppt/tags/tag321.xml" ContentType="application/vnd.openxmlformats-officedocument.presentationml.tags+xml"/>
  <Override PartName="/ppt/tags/tag322.xml" ContentType="application/vnd.openxmlformats-officedocument.presentationml.tags+xml"/>
  <Override PartName="/ppt/tags/tag323.xml" ContentType="application/vnd.openxmlformats-officedocument.presentationml.tags+xml"/>
  <Override PartName="/ppt/tags/tag324.xml" ContentType="application/vnd.openxmlformats-officedocument.presentationml.tags+xml"/>
  <Override PartName="/ppt/tags/tag325.xml" ContentType="application/vnd.openxmlformats-officedocument.presentationml.tags+xml"/>
  <Override PartName="/ppt/tags/tag326.xml" ContentType="application/vnd.openxmlformats-officedocument.presentationml.tags+xml"/>
  <Override PartName="/ppt/tags/tag327.xml" ContentType="application/vnd.openxmlformats-officedocument.presentationml.tags+xml"/>
  <Override PartName="/ppt/tags/tag328.xml" ContentType="application/vnd.openxmlformats-officedocument.presentationml.tags+xml"/>
  <Override PartName="/ppt/tags/tag329.xml" ContentType="application/vnd.openxmlformats-officedocument.presentationml.tags+xml"/>
  <Override PartName="/ppt/tags/tag33.xml" ContentType="application/vnd.openxmlformats-officedocument.presentationml.tags+xml"/>
  <Override PartName="/ppt/tags/tag330.xml" ContentType="application/vnd.openxmlformats-officedocument.presentationml.tags+xml"/>
  <Override PartName="/ppt/tags/tag331.xml" ContentType="application/vnd.openxmlformats-officedocument.presentationml.tags+xml"/>
  <Override PartName="/ppt/tags/tag332.xml" ContentType="application/vnd.openxmlformats-officedocument.presentationml.tags+xml"/>
  <Override PartName="/ppt/tags/tag333.xml" ContentType="application/vnd.openxmlformats-officedocument.presentationml.tags+xml"/>
  <Override PartName="/ppt/tags/tag334.xml" ContentType="application/vnd.openxmlformats-officedocument.presentationml.tags+xml"/>
  <Override PartName="/ppt/tags/tag335.xml" ContentType="application/vnd.openxmlformats-officedocument.presentationml.tags+xml"/>
  <Override PartName="/ppt/tags/tag336.xml" ContentType="application/vnd.openxmlformats-officedocument.presentationml.tags+xml"/>
  <Override PartName="/ppt/tags/tag337.xml" ContentType="application/vnd.openxmlformats-officedocument.presentationml.tags+xml"/>
  <Override PartName="/ppt/tags/tag338.xml" ContentType="application/vnd.openxmlformats-officedocument.presentationml.tags+xml"/>
  <Override PartName="/ppt/tags/tag339.xml" ContentType="application/vnd.openxmlformats-officedocument.presentationml.tags+xml"/>
  <Override PartName="/ppt/tags/tag34.xml" ContentType="application/vnd.openxmlformats-officedocument.presentationml.tags+xml"/>
  <Override PartName="/ppt/tags/tag340.xml" ContentType="application/vnd.openxmlformats-officedocument.presentationml.tags+xml"/>
  <Override PartName="/ppt/tags/tag341.xml" ContentType="application/vnd.openxmlformats-officedocument.presentationml.tags+xml"/>
  <Override PartName="/ppt/tags/tag342.xml" ContentType="application/vnd.openxmlformats-officedocument.presentationml.tags+xml"/>
  <Override PartName="/ppt/tags/tag343.xml" ContentType="application/vnd.openxmlformats-officedocument.presentationml.tags+xml"/>
  <Override PartName="/ppt/tags/tag344.xml" ContentType="application/vnd.openxmlformats-officedocument.presentationml.tags+xml"/>
  <Override PartName="/ppt/tags/tag345.xml" ContentType="application/vnd.openxmlformats-officedocument.presentationml.tags+xml"/>
  <Override PartName="/ppt/tags/tag346.xml" ContentType="application/vnd.openxmlformats-officedocument.presentationml.tags+xml"/>
  <Override PartName="/ppt/tags/tag347.xml" ContentType="application/vnd.openxmlformats-officedocument.presentationml.tags+xml"/>
  <Override PartName="/ppt/tags/tag348.xml" ContentType="application/vnd.openxmlformats-officedocument.presentationml.tags+xml"/>
  <Override PartName="/ppt/tags/tag349.xml" ContentType="application/vnd.openxmlformats-officedocument.presentationml.tags+xml"/>
  <Override PartName="/ppt/tags/tag35.xml" ContentType="application/vnd.openxmlformats-officedocument.presentationml.tags+xml"/>
  <Override PartName="/ppt/tags/tag350.xml" ContentType="application/vnd.openxmlformats-officedocument.presentationml.tags+xml"/>
  <Override PartName="/ppt/tags/tag351.xml" ContentType="application/vnd.openxmlformats-officedocument.presentationml.tags+xml"/>
  <Override PartName="/ppt/tags/tag352.xml" ContentType="application/vnd.openxmlformats-officedocument.presentationml.tags+xml"/>
  <Override PartName="/ppt/tags/tag353.xml" ContentType="application/vnd.openxmlformats-officedocument.presentationml.tags+xml"/>
  <Override PartName="/ppt/tags/tag354.xml" ContentType="application/vnd.openxmlformats-officedocument.presentationml.tags+xml"/>
  <Override PartName="/ppt/tags/tag355.xml" ContentType="application/vnd.openxmlformats-officedocument.presentationml.tags+xml"/>
  <Override PartName="/ppt/tags/tag356.xml" ContentType="application/vnd.openxmlformats-officedocument.presentationml.tags+xml"/>
  <Override PartName="/ppt/tags/tag357.xml" ContentType="application/vnd.openxmlformats-officedocument.presentationml.tags+xml"/>
  <Override PartName="/ppt/tags/tag358.xml" ContentType="application/vnd.openxmlformats-officedocument.presentationml.tags+xml"/>
  <Override PartName="/ppt/tags/tag359.xml" ContentType="application/vnd.openxmlformats-officedocument.presentationml.tags+xml"/>
  <Override PartName="/ppt/tags/tag36.xml" ContentType="application/vnd.openxmlformats-officedocument.presentationml.tags+xml"/>
  <Override PartName="/ppt/tags/tag360.xml" ContentType="application/vnd.openxmlformats-officedocument.presentationml.tags+xml"/>
  <Override PartName="/ppt/tags/tag361.xml" ContentType="application/vnd.openxmlformats-officedocument.presentationml.tags+xml"/>
  <Override PartName="/ppt/tags/tag362.xml" ContentType="application/vnd.openxmlformats-officedocument.presentationml.tags+xml"/>
  <Override PartName="/ppt/tags/tag363.xml" ContentType="application/vnd.openxmlformats-officedocument.presentationml.tags+xml"/>
  <Override PartName="/ppt/tags/tag364.xml" ContentType="application/vnd.openxmlformats-officedocument.presentationml.tags+xml"/>
  <Override PartName="/ppt/tags/tag365.xml" ContentType="application/vnd.openxmlformats-officedocument.presentationml.tags+xml"/>
  <Override PartName="/ppt/tags/tag366.xml" ContentType="application/vnd.openxmlformats-officedocument.presentationml.tags+xml"/>
  <Override PartName="/ppt/tags/tag367.xml" ContentType="application/vnd.openxmlformats-officedocument.presentationml.tags+xml"/>
  <Override PartName="/ppt/tags/tag368.xml" ContentType="application/vnd.openxmlformats-officedocument.presentationml.tags+xml"/>
  <Override PartName="/ppt/tags/tag369.xml" ContentType="application/vnd.openxmlformats-officedocument.presentationml.tags+xml"/>
  <Override PartName="/ppt/tags/tag37.xml" ContentType="application/vnd.openxmlformats-officedocument.presentationml.tags+xml"/>
  <Override PartName="/ppt/tags/tag370.xml" ContentType="application/vnd.openxmlformats-officedocument.presentationml.tags+xml"/>
  <Override PartName="/ppt/tags/tag371.xml" ContentType="application/vnd.openxmlformats-officedocument.presentationml.tags+xml"/>
  <Override PartName="/ppt/tags/tag372.xml" ContentType="application/vnd.openxmlformats-officedocument.presentationml.tags+xml"/>
  <Override PartName="/ppt/tags/tag373.xml" ContentType="application/vnd.openxmlformats-officedocument.presentationml.tags+xml"/>
  <Override PartName="/ppt/tags/tag374.xml" ContentType="application/vnd.openxmlformats-officedocument.presentationml.tags+xml"/>
  <Override PartName="/ppt/tags/tag375.xml" ContentType="application/vnd.openxmlformats-officedocument.presentationml.tags+xml"/>
  <Override PartName="/ppt/tags/tag376.xml" ContentType="application/vnd.openxmlformats-officedocument.presentationml.tags+xml"/>
  <Override PartName="/ppt/tags/tag377.xml" ContentType="application/vnd.openxmlformats-officedocument.presentationml.tags+xml"/>
  <Override PartName="/ppt/tags/tag378.xml" ContentType="application/vnd.openxmlformats-officedocument.presentationml.tags+xml"/>
  <Override PartName="/ppt/tags/tag379.xml" ContentType="application/vnd.openxmlformats-officedocument.presentationml.tags+xml"/>
  <Override PartName="/ppt/tags/tag38.xml" ContentType="application/vnd.openxmlformats-officedocument.presentationml.tags+xml"/>
  <Override PartName="/ppt/tags/tag380.xml" ContentType="application/vnd.openxmlformats-officedocument.presentationml.tags+xml"/>
  <Override PartName="/ppt/tags/tag381.xml" ContentType="application/vnd.openxmlformats-officedocument.presentationml.tags+xml"/>
  <Override PartName="/ppt/tags/tag382.xml" ContentType="application/vnd.openxmlformats-officedocument.presentationml.tags+xml"/>
  <Override PartName="/ppt/tags/tag383.xml" ContentType="application/vnd.openxmlformats-officedocument.presentationml.tags+xml"/>
  <Override PartName="/ppt/tags/tag384.xml" ContentType="application/vnd.openxmlformats-officedocument.presentationml.tags+xml"/>
  <Override PartName="/ppt/tags/tag385.xml" ContentType="application/vnd.openxmlformats-officedocument.presentationml.tags+xml"/>
  <Override PartName="/ppt/tags/tag386.xml" ContentType="application/vnd.openxmlformats-officedocument.presentationml.tags+xml"/>
  <Override PartName="/ppt/tags/tag387.xml" ContentType="application/vnd.openxmlformats-officedocument.presentationml.tags+xml"/>
  <Override PartName="/ppt/tags/tag388.xml" ContentType="application/vnd.openxmlformats-officedocument.presentationml.tags+xml"/>
  <Override PartName="/ppt/tags/tag389.xml" ContentType="application/vnd.openxmlformats-officedocument.presentationml.tags+xml"/>
  <Override PartName="/ppt/tags/tag39.xml" ContentType="application/vnd.openxmlformats-officedocument.presentationml.tags+xml"/>
  <Override PartName="/ppt/tags/tag390.xml" ContentType="application/vnd.openxmlformats-officedocument.presentationml.tags+xml"/>
  <Override PartName="/ppt/tags/tag391.xml" ContentType="application/vnd.openxmlformats-officedocument.presentationml.tags+xml"/>
  <Override PartName="/ppt/tags/tag392.xml" ContentType="application/vnd.openxmlformats-officedocument.presentationml.tags+xml"/>
  <Override PartName="/ppt/tags/tag393.xml" ContentType="application/vnd.openxmlformats-officedocument.presentationml.tags+xml"/>
  <Override PartName="/ppt/tags/tag394.xml" ContentType="application/vnd.openxmlformats-officedocument.presentationml.tags+xml"/>
  <Override PartName="/ppt/tags/tag395.xml" ContentType="application/vnd.openxmlformats-officedocument.presentationml.tags+xml"/>
  <Override PartName="/ppt/tags/tag396.xml" ContentType="application/vnd.openxmlformats-officedocument.presentationml.tags+xml"/>
  <Override PartName="/ppt/tags/tag397.xml" ContentType="application/vnd.openxmlformats-officedocument.presentationml.tags+xml"/>
  <Override PartName="/ppt/tags/tag398.xml" ContentType="application/vnd.openxmlformats-officedocument.presentationml.tags+xml"/>
  <Override PartName="/ppt/tags/tag39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00.xml" ContentType="application/vnd.openxmlformats-officedocument.presentationml.tags+xml"/>
  <Override PartName="/ppt/tags/tag401.xml" ContentType="application/vnd.openxmlformats-officedocument.presentationml.tags+xml"/>
  <Override PartName="/ppt/tags/tag402.xml" ContentType="application/vnd.openxmlformats-officedocument.presentationml.tags+xml"/>
  <Override PartName="/ppt/tags/tag403.xml" ContentType="application/vnd.openxmlformats-officedocument.presentationml.tags+xml"/>
  <Override PartName="/ppt/tags/tag404.xml" ContentType="application/vnd.openxmlformats-officedocument.presentationml.tags+xml"/>
  <Override PartName="/ppt/tags/tag405.xml" ContentType="application/vnd.openxmlformats-officedocument.presentationml.tags+xml"/>
  <Override PartName="/ppt/tags/tag406.xml" ContentType="application/vnd.openxmlformats-officedocument.presentationml.tags+xml"/>
  <Override PartName="/ppt/tags/tag407.xml" ContentType="application/vnd.openxmlformats-officedocument.presentationml.tags+xml"/>
  <Override PartName="/ppt/tags/tag408.xml" ContentType="application/vnd.openxmlformats-officedocument.presentationml.tags+xml"/>
  <Override PartName="/ppt/tags/tag409.xml" ContentType="application/vnd.openxmlformats-officedocument.presentationml.tags+xml"/>
  <Override PartName="/ppt/tags/tag41.xml" ContentType="application/vnd.openxmlformats-officedocument.presentationml.tags+xml"/>
  <Override PartName="/ppt/tags/tag410.xml" ContentType="application/vnd.openxmlformats-officedocument.presentationml.tags+xml"/>
  <Override PartName="/ppt/tags/tag411.xml" ContentType="application/vnd.openxmlformats-officedocument.presentationml.tags+xml"/>
  <Override PartName="/ppt/tags/tag412.xml" ContentType="application/vnd.openxmlformats-officedocument.presentationml.tags+xml"/>
  <Override PartName="/ppt/tags/tag413.xml" ContentType="application/vnd.openxmlformats-officedocument.presentationml.tags+xml"/>
  <Override PartName="/ppt/tags/tag414.xml" ContentType="application/vnd.openxmlformats-officedocument.presentationml.tags+xml"/>
  <Override PartName="/ppt/tags/tag415.xml" ContentType="application/vnd.openxmlformats-officedocument.presentationml.tags+xml"/>
  <Override PartName="/ppt/tags/tag416.xml" ContentType="application/vnd.openxmlformats-officedocument.presentationml.tags+xml"/>
  <Override PartName="/ppt/tags/tag417.xml" ContentType="application/vnd.openxmlformats-officedocument.presentationml.tags+xml"/>
  <Override PartName="/ppt/tags/tag418.xml" ContentType="application/vnd.openxmlformats-officedocument.presentationml.tags+xml"/>
  <Override PartName="/ppt/tags/tag419.xml" ContentType="application/vnd.openxmlformats-officedocument.presentationml.tags+xml"/>
  <Override PartName="/ppt/tags/tag42.xml" ContentType="application/vnd.openxmlformats-officedocument.presentationml.tags+xml"/>
  <Override PartName="/ppt/tags/tag420.xml" ContentType="application/vnd.openxmlformats-officedocument.presentationml.tags+xml"/>
  <Override PartName="/ppt/tags/tag421.xml" ContentType="application/vnd.openxmlformats-officedocument.presentationml.tags+xml"/>
  <Override PartName="/ppt/tags/tag422.xml" ContentType="application/vnd.openxmlformats-officedocument.presentationml.tags+xml"/>
  <Override PartName="/ppt/tags/tag423.xml" ContentType="application/vnd.openxmlformats-officedocument.presentationml.tags+xml"/>
  <Override PartName="/ppt/tags/tag424.xml" ContentType="application/vnd.openxmlformats-officedocument.presentationml.tags+xml"/>
  <Override PartName="/ppt/tags/tag425.xml" ContentType="application/vnd.openxmlformats-officedocument.presentationml.tags+xml"/>
  <Override PartName="/ppt/tags/tag426.xml" ContentType="application/vnd.openxmlformats-officedocument.presentationml.tags+xml"/>
  <Override PartName="/ppt/tags/tag427.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86" r:id="rId2"/>
    <p:sldMasterId id="2147483705"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09" r:id="rId22"/>
  </p:sldIdLst>
  <p:sldSz cx="12192000" cy="6858000"/>
  <p:notesSz cx="6858000" cy="9144000"/>
  <p:custDataLst>
    <p:tags r:id="rId23"/>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tags" Target="tags/tag427.xml" /><Relationship Id="rId24" Type="http://schemas.openxmlformats.org/officeDocument/2006/relationships/presProps" Target="presProps.xml" /><Relationship Id="rId25" Type="http://schemas.openxmlformats.org/officeDocument/2006/relationships/viewProps" Target="viewProps.xml" /><Relationship Id="rId26" Type="http://schemas.openxmlformats.org/officeDocument/2006/relationships/theme" Target="theme/theme1.xml" /><Relationship Id="rId27"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10.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11.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_rels/notesSlide12.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_rels/notesSlide13.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14.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15.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16.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_rels/notesSlide17.xml.rels>&#65279;<?xml version="1.0" encoding="utf-8" standalone="yes"?><Relationships xmlns="http://schemas.openxmlformats.org/package/2006/relationships"><Relationship Id="rId1" Type="http://schemas.openxmlformats.org/officeDocument/2006/relationships/slide" Target="../slides/slide17.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2</a:t>
            </a:fld>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3</a:t>
            </a:fld>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4</a:t>
            </a:fld>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5</a:t>
            </a:fld>
            <a:endParaRPr lang="zh-C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6</a:t>
            </a:fld>
            <a:endParaRPr lang="zh-CN"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7</a:t>
            </a:fld>
            <a:endParaRPr lang="zh-CN"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8</a:t>
            </a:fld>
            <a:endParaRPr lang="zh-CN"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9</a:t>
            </a:fld>
            <a:endParaRPr lang="zh-CN"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10</a:t>
            </a:fld>
            <a:endParaRPr lang="zh-CN"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11</a:t>
            </a:fld>
            <a:endParaRPr lang="zh-CN"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12</a:t>
            </a:fld>
            <a:endParaRPr lang="zh-CN"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13</a:t>
            </a:fld>
            <a:endParaRPr lang="zh-CN"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14</a:t>
            </a:fld>
            <a:endParaRPr lang="zh-CN"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15</a:t>
            </a:fld>
            <a:endParaRPr lang="zh-CN"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16</a:t>
            </a:fld>
            <a:endParaRPr lang="zh-CN"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17</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1.xml" /><Relationship Id="rId2" Type="http://schemas.openxmlformats.org/officeDocument/2006/relationships/image" Target="../media/image1.jpeg" /><Relationship Id="rId3" Type="http://schemas.openxmlformats.org/officeDocument/2006/relationships/tags" Target="../tags/tag2.xml" /><Relationship Id="rId4" Type="http://schemas.openxmlformats.org/officeDocument/2006/relationships/tags" Target="../tags/tag3.xml" /><Relationship Id="rId5" Type="http://schemas.openxmlformats.org/officeDocument/2006/relationships/tags" Target="../tags/tag4.xml" /><Relationship Id="rId6" Type="http://schemas.openxmlformats.org/officeDocument/2006/relationships/tags" Target="../tags/tag5.xml" /><Relationship Id="rId7" Type="http://schemas.openxmlformats.org/officeDocument/2006/relationships/tags" Target="../tags/tag6.xml" /><Relationship Id="rId8"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tags" Target="../tags/tag7.xml" /><Relationship Id="rId3" Type="http://schemas.openxmlformats.org/officeDocument/2006/relationships/tags" Target="../tags/tag8.xml" /><Relationship Id="rId4" Type="http://schemas.openxmlformats.org/officeDocument/2006/relationships/tags" Target="../tags/tag9.xml" /><Relationship Id="rId5" Type="http://schemas.openxmlformats.org/officeDocument/2006/relationships/tags" Target="../tags/tag10.xml" /><Relationship Id="rId6" Type="http://schemas.openxmlformats.org/officeDocument/2006/relationships/tags" Target="../tags/tag11.xml" /><Relationship Id="rId7" Type="http://schemas.openxmlformats.org/officeDocument/2006/relationships/tags" Target="../tags/tag12.xml" /><Relationship Id="rId8"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13.xml" /><Relationship Id="rId2" Type="http://schemas.openxmlformats.org/officeDocument/2006/relationships/image" Target="../media/image1.jpeg" /><Relationship Id="rId3" Type="http://schemas.openxmlformats.org/officeDocument/2006/relationships/tags" Target="../tags/tag14.xml" /><Relationship Id="rId4" Type="http://schemas.openxmlformats.org/officeDocument/2006/relationships/tags" Target="../tags/tag15.xml" /><Relationship Id="rId5" Type="http://schemas.openxmlformats.org/officeDocument/2006/relationships/tags" Target="../tags/tag16.xml" /><Relationship Id="rId6" Type="http://schemas.openxmlformats.org/officeDocument/2006/relationships/tags" Target="../tags/tag17.xml" /><Relationship Id="rId7"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tags" Target="../tags/tag18.xml" /><Relationship Id="rId3" Type="http://schemas.openxmlformats.org/officeDocument/2006/relationships/tags" Target="../tags/tag19.xml" /><Relationship Id="rId4" Type="http://schemas.openxmlformats.org/officeDocument/2006/relationships/tags" Target="../tags/tag20.xml" /><Relationship Id="rId5" Type="http://schemas.openxmlformats.org/officeDocument/2006/relationships/tags" Target="../tags/tag21.xml" /><Relationship Id="rId6" Type="http://schemas.openxmlformats.org/officeDocument/2006/relationships/tags" Target="../tags/tag22.xml" /><Relationship Id="rId7" Type="http://schemas.openxmlformats.org/officeDocument/2006/relationships/tags" Target="../tags/tag23.xml" /><Relationship Id="rId8" Type="http://schemas.openxmlformats.org/officeDocument/2006/relationships/tags" Target="../tags/tag24.xml" /><Relationship Id="rId9"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image" Target="../media/image2.png" /><Relationship Id="rId10" Type="http://schemas.openxmlformats.org/officeDocument/2006/relationships/tags" Target="../tags/tag33.xml" /><Relationship Id="rId11" Type="http://schemas.openxmlformats.org/officeDocument/2006/relationships/slideMaster" Target="../slideMasters/slideMaster2.xml" /><Relationship Id="rId2" Type="http://schemas.openxmlformats.org/officeDocument/2006/relationships/tags" Target="../tags/tag25.xml" /><Relationship Id="rId3" Type="http://schemas.openxmlformats.org/officeDocument/2006/relationships/tags" Target="../tags/tag26.xml" /><Relationship Id="rId4" Type="http://schemas.openxmlformats.org/officeDocument/2006/relationships/tags" Target="../tags/tag27.xml" /><Relationship Id="rId5" Type="http://schemas.openxmlformats.org/officeDocument/2006/relationships/tags" Target="../tags/tag28.xml" /><Relationship Id="rId6" Type="http://schemas.openxmlformats.org/officeDocument/2006/relationships/tags" Target="../tags/tag29.xml" /><Relationship Id="rId7" Type="http://schemas.openxmlformats.org/officeDocument/2006/relationships/tags" Target="../tags/tag30.xml" /><Relationship Id="rId8" Type="http://schemas.openxmlformats.org/officeDocument/2006/relationships/tags" Target="../tags/tag31.xml" /><Relationship Id="rId9" Type="http://schemas.openxmlformats.org/officeDocument/2006/relationships/tags" Target="../tags/tag3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tags" Target="../tags/tag34.xml" /><Relationship Id="rId3" Type="http://schemas.openxmlformats.org/officeDocument/2006/relationships/tags" Target="../tags/tag35.xml" /><Relationship Id="rId4" Type="http://schemas.openxmlformats.org/officeDocument/2006/relationships/tags" Target="../tags/tag36.xml" /><Relationship Id="rId5" Type="http://schemas.openxmlformats.org/officeDocument/2006/relationships/tags" Target="../tags/tag37.xml" /><Relationship Id="rId6" Type="http://schemas.openxmlformats.org/officeDocument/2006/relationships/tags" Target="../tags/tag38.xml" /><Relationship Id="rId7"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tags" Target="../tags/tag39.xml" /><Relationship Id="rId3" Type="http://schemas.openxmlformats.org/officeDocument/2006/relationships/tags" Target="../tags/tag40.xml" /><Relationship Id="rId4" Type="http://schemas.openxmlformats.org/officeDocument/2006/relationships/tags" Target="../tags/tag41.xml" /><Relationship Id="rId5" Type="http://schemas.openxmlformats.org/officeDocument/2006/relationships/tags" Target="../tags/tag42.xml" /><Relationship Id="rId6"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tags" Target="../tags/tag43.xml" /><Relationship Id="rId3" Type="http://schemas.openxmlformats.org/officeDocument/2006/relationships/tags" Target="../tags/tag44.xml" /><Relationship Id="rId4" Type="http://schemas.openxmlformats.org/officeDocument/2006/relationships/tags" Target="../tags/tag45.xml" /><Relationship Id="rId5" Type="http://schemas.openxmlformats.org/officeDocument/2006/relationships/tags" Target="../tags/tag46.xml" /><Relationship Id="rId6" Type="http://schemas.openxmlformats.org/officeDocument/2006/relationships/tags" Target="../tags/tag47.xml" /><Relationship Id="rId7" Type="http://schemas.openxmlformats.org/officeDocument/2006/relationships/tags" Target="../tags/tag48.xml" /><Relationship Id="rId8" Type="http://schemas.openxmlformats.org/officeDocument/2006/relationships/tags" Target="../tags/tag49.xml" /><Relationship Id="rId9"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50.xml" /><Relationship Id="rId10" Type="http://schemas.openxmlformats.org/officeDocument/2006/relationships/slideMaster" Target="../slideMasters/slideMaster2.xml" /><Relationship Id="rId2" Type="http://schemas.openxmlformats.org/officeDocument/2006/relationships/tags" Target="../tags/tag51.xml" /><Relationship Id="rId3" Type="http://schemas.openxmlformats.org/officeDocument/2006/relationships/image" Target="../media/image3.png" /><Relationship Id="rId4" Type="http://schemas.openxmlformats.org/officeDocument/2006/relationships/tags" Target="../tags/tag52.xml" /><Relationship Id="rId5" Type="http://schemas.openxmlformats.org/officeDocument/2006/relationships/tags" Target="../tags/tag53.xml" /><Relationship Id="rId6" Type="http://schemas.openxmlformats.org/officeDocument/2006/relationships/tags" Target="../tags/tag54.xml" /><Relationship Id="rId7" Type="http://schemas.openxmlformats.org/officeDocument/2006/relationships/tags" Target="../tags/tag55.xml" /><Relationship Id="rId8" Type="http://schemas.openxmlformats.org/officeDocument/2006/relationships/tags" Target="../tags/tag56.xml" /><Relationship Id="rId9" Type="http://schemas.openxmlformats.org/officeDocument/2006/relationships/tags" Target="../tags/tag57.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58.xml" /><Relationship Id="rId2" Type="http://schemas.openxmlformats.org/officeDocument/2006/relationships/tags" Target="../tags/tag59.xml" /><Relationship Id="rId3" Type="http://schemas.openxmlformats.org/officeDocument/2006/relationships/image" Target="../media/image3.png" /><Relationship Id="rId4" Type="http://schemas.openxmlformats.org/officeDocument/2006/relationships/tags" Target="../tags/tag60.xml" /><Relationship Id="rId5" Type="http://schemas.openxmlformats.org/officeDocument/2006/relationships/tags" Target="../tags/tag61.xml" /><Relationship Id="rId6" Type="http://schemas.openxmlformats.org/officeDocument/2006/relationships/tags" Target="../tags/tag62.xml" /><Relationship Id="rId7" Type="http://schemas.openxmlformats.org/officeDocument/2006/relationships/tags" Target="../tags/tag63.xml" /><Relationship Id="rId8" Type="http://schemas.openxmlformats.org/officeDocument/2006/relationships/tags" Target="../tags/tag64.xml" /><Relationship Id="rId9"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tags" Target="../tags/tag65.xml" /><Relationship Id="rId10" Type="http://schemas.openxmlformats.org/officeDocument/2006/relationships/tags" Target="../tags/tag73.xml" /><Relationship Id="rId11" Type="http://schemas.openxmlformats.org/officeDocument/2006/relationships/slideMaster" Target="../slideMasters/slideMaster2.xml" /><Relationship Id="rId2" Type="http://schemas.openxmlformats.org/officeDocument/2006/relationships/image" Target="../media/image1.jpeg" /><Relationship Id="rId3" Type="http://schemas.openxmlformats.org/officeDocument/2006/relationships/tags" Target="../tags/tag66.xml" /><Relationship Id="rId4" Type="http://schemas.openxmlformats.org/officeDocument/2006/relationships/tags" Target="../tags/tag67.xml" /><Relationship Id="rId5" Type="http://schemas.openxmlformats.org/officeDocument/2006/relationships/tags" Target="../tags/tag68.xml" /><Relationship Id="rId6" Type="http://schemas.openxmlformats.org/officeDocument/2006/relationships/tags" Target="../tags/tag69.xml" /><Relationship Id="rId7" Type="http://schemas.openxmlformats.org/officeDocument/2006/relationships/tags" Target="../tags/tag70.xml" /><Relationship Id="rId8" Type="http://schemas.openxmlformats.org/officeDocument/2006/relationships/tags" Target="../tags/tag71.xml" /><Relationship Id="rId9" Type="http://schemas.openxmlformats.org/officeDocument/2006/relationships/tags" Target="../tags/tag72.xml" /></Relationships>
</file>

<file path=ppt/slideLayouts/_rels/slideLayout23.xml.rels>&#65279;<?xml version="1.0" encoding="utf-8" standalone="yes"?><Relationships xmlns="http://schemas.openxmlformats.org/package/2006/relationships"><Relationship Id="rId1" Type="http://schemas.openxmlformats.org/officeDocument/2006/relationships/tags" Target="../tags/tag74.xml" /><Relationship Id="rId2" Type="http://schemas.openxmlformats.org/officeDocument/2006/relationships/tags" Target="../tags/tag75.xml" /><Relationship Id="rId3" Type="http://schemas.openxmlformats.org/officeDocument/2006/relationships/tags" Target="../tags/tag76.xml" /><Relationship Id="rId4" Type="http://schemas.openxmlformats.org/officeDocument/2006/relationships/tags" Target="../tags/tag77.xml" /><Relationship Id="rId5" Type="http://schemas.openxmlformats.org/officeDocument/2006/relationships/image" Target="../media/image4.png" /><Relationship Id="rId6"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tags" Target="../tags/tag78.xml" /><Relationship Id="rId2" Type="http://schemas.openxmlformats.org/officeDocument/2006/relationships/image" Target="../media/image3.png" /><Relationship Id="rId3" Type="http://schemas.openxmlformats.org/officeDocument/2006/relationships/tags" Target="../tags/tag79.xml" /><Relationship Id="rId4" Type="http://schemas.openxmlformats.org/officeDocument/2006/relationships/tags" Target="../tags/tag80.xml" /><Relationship Id="rId5" Type="http://schemas.openxmlformats.org/officeDocument/2006/relationships/tags" Target="../tags/tag81.xml" /><Relationship Id="rId6" Type="http://schemas.openxmlformats.org/officeDocument/2006/relationships/tags" Target="../tags/tag82.xml" /><Relationship Id="rId7" Type="http://schemas.openxmlformats.org/officeDocument/2006/relationships/tags" Target="../tags/tag83.xml" /><Relationship Id="rId8" Type="http://schemas.openxmlformats.org/officeDocument/2006/relationships/tags" Target="../tags/tag84.xml" /><Relationship Id="rId9"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tags" Target="../tags/tag85.xml" /><Relationship Id="rId2" Type="http://schemas.openxmlformats.org/officeDocument/2006/relationships/tags" Target="../tags/tag86.xml" /><Relationship Id="rId3" Type="http://schemas.openxmlformats.org/officeDocument/2006/relationships/tags" Target="../tags/tag87.xml" /><Relationship Id="rId4" Type="http://schemas.openxmlformats.org/officeDocument/2006/relationships/tags" Target="../tags/tag88.xml" /><Relationship Id="rId5" Type="http://schemas.openxmlformats.org/officeDocument/2006/relationships/tags" Target="../tags/tag89.xml" /><Relationship Id="rId6" Type="http://schemas.openxmlformats.org/officeDocument/2006/relationships/tags" Target="../tags/tag90.xml" /><Relationship Id="rId7" Type="http://schemas.openxmlformats.org/officeDocument/2006/relationships/tags" Target="../tags/tag91.xml" /><Relationship Id="rId8" Type="http://schemas.openxmlformats.org/officeDocument/2006/relationships/image" Target="../media/image4.png" /><Relationship Id="rId9" Type="http://schemas.openxmlformats.org/officeDocument/2006/relationships/slideMaster" Target="../slideMasters/slideMaster2.xml" /></Relationships>
</file>

<file path=ppt/slideLayouts/_rels/slideLayout26.xml.rels>&#65279;<?xml version="1.0" encoding="utf-8" standalone="yes"?><Relationships xmlns="http://schemas.openxmlformats.org/package/2006/relationships"><Relationship Id="rId1" Type="http://schemas.openxmlformats.org/officeDocument/2006/relationships/tags" Target="../tags/tag92.xml" /><Relationship Id="rId2" Type="http://schemas.openxmlformats.org/officeDocument/2006/relationships/tags" Target="../tags/tag93.xml" /><Relationship Id="rId3" Type="http://schemas.openxmlformats.org/officeDocument/2006/relationships/tags" Target="../tags/tag94.xml" /><Relationship Id="rId4" Type="http://schemas.openxmlformats.org/officeDocument/2006/relationships/tags" Target="../tags/tag95.xml" /><Relationship Id="rId5" Type="http://schemas.openxmlformats.org/officeDocument/2006/relationships/tags" Target="../tags/tag96.xml" /><Relationship Id="rId6" Type="http://schemas.openxmlformats.org/officeDocument/2006/relationships/tags" Target="../tags/tag97.xml" /><Relationship Id="rId7" Type="http://schemas.openxmlformats.org/officeDocument/2006/relationships/tags" Target="../tags/tag98.xml" /><Relationship Id="rId8" Type="http://schemas.openxmlformats.org/officeDocument/2006/relationships/image" Target="../media/image4.png" /><Relationship Id="rId9" Type="http://schemas.openxmlformats.org/officeDocument/2006/relationships/slideMaster" Target="../slideMasters/slideMaster2.xml" /></Relationships>
</file>

<file path=ppt/slideLayouts/_rels/slideLayout27.xml.rels>&#65279;<?xml version="1.0" encoding="utf-8" standalone="yes"?><Relationships xmlns="http://schemas.openxmlformats.org/package/2006/relationships"><Relationship Id="rId1" Type="http://schemas.openxmlformats.org/officeDocument/2006/relationships/tags" Target="../tags/tag99.xml" /><Relationship Id="rId2" Type="http://schemas.openxmlformats.org/officeDocument/2006/relationships/tags" Target="../tags/tag100.xml" /><Relationship Id="rId3" Type="http://schemas.openxmlformats.org/officeDocument/2006/relationships/tags" Target="../tags/tag101.xml" /><Relationship Id="rId4" Type="http://schemas.openxmlformats.org/officeDocument/2006/relationships/tags" Target="../tags/tag102.xml" /><Relationship Id="rId5" Type="http://schemas.openxmlformats.org/officeDocument/2006/relationships/tags" Target="../tags/tag103.xml" /><Relationship Id="rId6" Type="http://schemas.openxmlformats.org/officeDocument/2006/relationships/tags" Target="../tags/tag104.xml" /><Relationship Id="rId7" Type="http://schemas.openxmlformats.org/officeDocument/2006/relationships/tags" Target="../tags/tag105.xml" /><Relationship Id="rId8" Type="http://schemas.openxmlformats.org/officeDocument/2006/relationships/image" Target="../media/image4.png" /><Relationship Id="rId9" Type="http://schemas.openxmlformats.org/officeDocument/2006/relationships/slideMaster" Target="../slideMasters/slideMaster2.xml" /></Relationships>
</file>

<file path=ppt/slideLayouts/_rels/slideLayout28.xml.rels>&#65279;<?xml version="1.0" encoding="utf-8" standalone="yes"?><Relationships xmlns="http://schemas.openxmlformats.org/package/2006/relationships"><Relationship Id="rId1" Type="http://schemas.openxmlformats.org/officeDocument/2006/relationships/tags" Target="../tags/tag106.xml" /><Relationship Id="rId10" Type="http://schemas.openxmlformats.org/officeDocument/2006/relationships/image" Target="../media/image4.png" /><Relationship Id="rId11" Type="http://schemas.openxmlformats.org/officeDocument/2006/relationships/slideMaster" Target="../slideMasters/slideMaster2.xml" /><Relationship Id="rId2" Type="http://schemas.openxmlformats.org/officeDocument/2006/relationships/tags" Target="../tags/tag107.xml" /><Relationship Id="rId3" Type="http://schemas.openxmlformats.org/officeDocument/2006/relationships/tags" Target="../tags/tag108.xml" /><Relationship Id="rId4" Type="http://schemas.openxmlformats.org/officeDocument/2006/relationships/tags" Target="../tags/tag109.xml" /><Relationship Id="rId5" Type="http://schemas.openxmlformats.org/officeDocument/2006/relationships/tags" Target="../tags/tag110.xml" /><Relationship Id="rId6" Type="http://schemas.openxmlformats.org/officeDocument/2006/relationships/tags" Target="../tags/tag111.xml" /><Relationship Id="rId7" Type="http://schemas.openxmlformats.org/officeDocument/2006/relationships/tags" Target="../tags/tag112.xml" /><Relationship Id="rId8" Type="http://schemas.openxmlformats.org/officeDocument/2006/relationships/tags" Target="../tags/tag113.xml" /><Relationship Id="rId9" Type="http://schemas.openxmlformats.org/officeDocument/2006/relationships/tags" Target="../tags/tag114.xml" /></Relationships>
</file>

<file path=ppt/slideLayouts/_rels/slideLayout29.xml.rels>&#65279;<?xml version="1.0" encoding="utf-8" standalone="yes"?><Relationships xmlns="http://schemas.openxmlformats.org/package/2006/relationships"><Relationship Id="rId1" Type="http://schemas.openxmlformats.org/officeDocument/2006/relationships/tags" Target="../tags/tag115.xml" /><Relationship Id="rId2" Type="http://schemas.openxmlformats.org/officeDocument/2006/relationships/tags" Target="../tags/tag116.xml" /><Relationship Id="rId3" Type="http://schemas.openxmlformats.org/officeDocument/2006/relationships/tags" Target="../tags/tag117.xml" /><Relationship Id="rId4" Type="http://schemas.openxmlformats.org/officeDocument/2006/relationships/tags" Target="../tags/tag118.xml" /><Relationship Id="rId5" Type="http://schemas.openxmlformats.org/officeDocument/2006/relationships/tags" Target="../tags/tag119.xml" /><Relationship Id="rId6" Type="http://schemas.openxmlformats.org/officeDocument/2006/relationships/tags" Target="../tags/tag120.xml" /><Relationship Id="rId7" Type="http://schemas.openxmlformats.org/officeDocument/2006/relationships/image" Target="../media/image4.png" /><Relationship Id="rId8" Type="http://schemas.openxmlformats.org/officeDocument/2006/relationships/slideMaster" Target="../slideMasters/slideMaster2.xml" /></Relationships>
</file>

<file path=ppt/slideLayouts/_rels/slideLayout30.xml.rels>&#65279;<?xml version="1.0" encoding="utf-8" standalone="yes"?><Relationships xmlns="http://schemas.openxmlformats.org/package/2006/relationships"><Relationship Id="rId1" Type="http://schemas.openxmlformats.org/officeDocument/2006/relationships/image" Target="../media/image5.png" /><Relationship Id="rId10" Type="http://schemas.openxmlformats.org/officeDocument/2006/relationships/tags" Target="../tags/tag131.xml" /><Relationship Id="rId11" Type="http://schemas.openxmlformats.org/officeDocument/2006/relationships/image" Target="../media/image10.png" /><Relationship Id="rId12" Type="http://schemas.openxmlformats.org/officeDocument/2006/relationships/tags" Target="../tags/tag132.xml" /><Relationship Id="rId13" Type="http://schemas.openxmlformats.org/officeDocument/2006/relationships/image" Target="../media/image11.png" /><Relationship Id="rId14" Type="http://schemas.openxmlformats.org/officeDocument/2006/relationships/tags" Target="../tags/tag133.xml" /><Relationship Id="rId15" Type="http://schemas.openxmlformats.org/officeDocument/2006/relationships/image" Target="../media/image12.png" /><Relationship Id="rId16" Type="http://schemas.openxmlformats.org/officeDocument/2006/relationships/tags" Target="../tags/tag134.xml" /><Relationship Id="rId17" Type="http://schemas.openxmlformats.org/officeDocument/2006/relationships/tags" Target="../tags/tag135.xml" /><Relationship Id="rId18" Type="http://schemas.openxmlformats.org/officeDocument/2006/relationships/tags" Target="../tags/tag136.xml" /><Relationship Id="rId19" Type="http://schemas.openxmlformats.org/officeDocument/2006/relationships/tags" Target="../tags/tag137.xml" /><Relationship Id="rId2" Type="http://schemas.openxmlformats.org/officeDocument/2006/relationships/tags" Target="../tags/tag127.xml" /><Relationship Id="rId20" Type="http://schemas.openxmlformats.org/officeDocument/2006/relationships/tags" Target="../tags/tag138.xml" /><Relationship Id="rId21" Type="http://schemas.openxmlformats.org/officeDocument/2006/relationships/tags" Target="../tags/tag139.xml" /><Relationship Id="rId22" Type="http://schemas.openxmlformats.org/officeDocument/2006/relationships/tags" Target="../tags/tag140.xml" /><Relationship Id="rId23" Type="http://schemas.openxmlformats.org/officeDocument/2006/relationships/tags" Target="../tags/tag141.xml" /><Relationship Id="rId24" Type="http://schemas.openxmlformats.org/officeDocument/2006/relationships/slideMaster" Target="../slideMasters/slideMaster3.xml" /><Relationship Id="rId3" Type="http://schemas.openxmlformats.org/officeDocument/2006/relationships/image" Target="../media/image6.png" /><Relationship Id="rId4" Type="http://schemas.openxmlformats.org/officeDocument/2006/relationships/tags" Target="../tags/tag128.xml" /><Relationship Id="rId5" Type="http://schemas.openxmlformats.org/officeDocument/2006/relationships/image" Target="../media/image7.png" /><Relationship Id="rId6" Type="http://schemas.openxmlformats.org/officeDocument/2006/relationships/tags" Target="../tags/tag129.xml" /><Relationship Id="rId7" Type="http://schemas.openxmlformats.org/officeDocument/2006/relationships/image" Target="../media/image8.png" /><Relationship Id="rId8" Type="http://schemas.openxmlformats.org/officeDocument/2006/relationships/tags" Target="../tags/tag130.xml" /><Relationship Id="rId9" Type="http://schemas.openxmlformats.org/officeDocument/2006/relationships/image" Target="../media/image9.png" /></Relationships>
</file>

<file path=ppt/slideLayouts/_rels/slideLayout31.xml.rels>&#65279;<?xml version="1.0" encoding="utf-8" standalone="yes"?><Relationships xmlns="http://schemas.openxmlformats.org/package/2006/relationships"><Relationship Id="rId1" Type="http://schemas.openxmlformats.org/officeDocument/2006/relationships/tags" Target="../tags/tag142.xml" /><Relationship Id="rId10" Type="http://schemas.openxmlformats.org/officeDocument/2006/relationships/tags" Target="../tags/tag149.xml" /><Relationship Id="rId11" Type="http://schemas.openxmlformats.org/officeDocument/2006/relationships/slideMaster" Target="../slideMasters/slideMaster3.xml" /><Relationship Id="rId2" Type="http://schemas.openxmlformats.org/officeDocument/2006/relationships/image" Target="../media/image13.png" /><Relationship Id="rId3" Type="http://schemas.openxmlformats.org/officeDocument/2006/relationships/tags" Target="../tags/tag143.xml" /><Relationship Id="rId4" Type="http://schemas.openxmlformats.org/officeDocument/2006/relationships/image" Target="../media/image14.png" /><Relationship Id="rId5" Type="http://schemas.openxmlformats.org/officeDocument/2006/relationships/tags" Target="../tags/tag144.xml" /><Relationship Id="rId6" Type="http://schemas.openxmlformats.org/officeDocument/2006/relationships/tags" Target="../tags/tag145.xml" /><Relationship Id="rId7" Type="http://schemas.openxmlformats.org/officeDocument/2006/relationships/tags" Target="../tags/tag146.xml" /><Relationship Id="rId8" Type="http://schemas.openxmlformats.org/officeDocument/2006/relationships/tags" Target="../tags/tag147.xml" /><Relationship Id="rId9" Type="http://schemas.openxmlformats.org/officeDocument/2006/relationships/tags" Target="../tags/tag148.xml" /></Relationships>
</file>

<file path=ppt/slideLayouts/_rels/slideLayout32.xml.rels>&#65279;<?xml version="1.0" encoding="utf-8" standalone="yes"?><Relationships xmlns="http://schemas.openxmlformats.org/package/2006/relationships"><Relationship Id="rId1" Type="http://schemas.openxmlformats.org/officeDocument/2006/relationships/image" Target="../media/image15.png" /><Relationship Id="rId2" Type="http://schemas.openxmlformats.org/officeDocument/2006/relationships/tags" Target="../tags/tag150.xml" /><Relationship Id="rId3" Type="http://schemas.openxmlformats.org/officeDocument/2006/relationships/tags" Target="../tags/tag151.xml" /><Relationship Id="rId4" Type="http://schemas.openxmlformats.org/officeDocument/2006/relationships/tags" Target="../tags/tag152.xml" /><Relationship Id="rId5" Type="http://schemas.openxmlformats.org/officeDocument/2006/relationships/tags" Target="../tags/tag153.xml" /><Relationship Id="rId6" Type="http://schemas.openxmlformats.org/officeDocument/2006/relationships/tags" Target="../tags/tag154.xml" /><Relationship Id="rId7" Type="http://schemas.openxmlformats.org/officeDocument/2006/relationships/tags" Target="../tags/tag155.xml" /><Relationship Id="rId8" Type="http://schemas.openxmlformats.org/officeDocument/2006/relationships/slideMaster" Target="../slideMasters/slideMaster3.xml" /></Relationships>
</file>

<file path=ppt/slideLayouts/_rels/slideLayout33.xml.rels>&#65279;<?xml version="1.0" encoding="utf-8" standalone="yes"?><Relationships xmlns="http://schemas.openxmlformats.org/package/2006/relationships"><Relationship Id="rId1" Type="http://schemas.openxmlformats.org/officeDocument/2006/relationships/tags" Target="../tags/tag156.xml" /><Relationship Id="rId10" Type="http://schemas.openxmlformats.org/officeDocument/2006/relationships/tags" Target="../tags/tag163.xml" /><Relationship Id="rId11" Type="http://schemas.openxmlformats.org/officeDocument/2006/relationships/tags" Target="../tags/tag164.xml" /><Relationship Id="rId12" Type="http://schemas.openxmlformats.org/officeDocument/2006/relationships/slideMaster" Target="../slideMasters/slideMaster3.xml" /><Relationship Id="rId2" Type="http://schemas.openxmlformats.org/officeDocument/2006/relationships/image" Target="../media/image13.png" /><Relationship Id="rId3" Type="http://schemas.openxmlformats.org/officeDocument/2006/relationships/tags" Target="../tags/tag157.xml" /><Relationship Id="rId4" Type="http://schemas.openxmlformats.org/officeDocument/2006/relationships/image" Target="../media/image14.png" /><Relationship Id="rId5" Type="http://schemas.openxmlformats.org/officeDocument/2006/relationships/tags" Target="../tags/tag158.xml" /><Relationship Id="rId6" Type="http://schemas.openxmlformats.org/officeDocument/2006/relationships/tags" Target="../tags/tag159.xml" /><Relationship Id="rId7" Type="http://schemas.openxmlformats.org/officeDocument/2006/relationships/tags" Target="../tags/tag160.xml" /><Relationship Id="rId8" Type="http://schemas.openxmlformats.org/officeDocument/2006/relationships/tags" Target="../tags/tag161.xml" /><Relationship Id="rId9" Type="http://schemas.openxmlformats.org/officeDocument/2006/relationships/tags" Target="../tags/tag162.xml" /></Relationships>
</file>

<file path=ppt/slideLayouts/_rels/slideLayout34.xml.rels>&#65279;<?xml version="1.0" encoding="utf-8" standalone="yes"?><Relationships xmlns="http://schemas.openxmlformats.org/package/2006/relationships"><Relationship Id="rId1" Type="http://schemas.openxmlformats.org/officeDocument/2006/relationships/tags" Target="../tags/tag165.xml" /><Relationship Id="rId10" Type="http://schemas.openxmlformats.org/officeDocument/2006/relationships/tags" Target="../tags/tag172.xml" /><Relationship Id="rId11" Type="http://schemas.openxmlformats.org/officeDocument/2006/relationships/tags" Target="../tags/tag173.xml" /><Relationship Id="rId12" Type="http://schemas.openxmlformats.org/officeDocument/2006/relationships/tags" Target="../tags/tag174.xml" /><Relationship Id="rId13" Type="http://schemas.openxmlformats.org/officeDocument/2006/relationships/tags" Target="../tags/tag175.xml" /><Relationship Id="rId14" Type="http://schemas.openxmlformats.org/officeDocument/2006/relationships/slideMaster" Target="../slideMasters/slideMaster3.xml" /><Relationship Id="rId2" Type="http://schemas.openxmlformats.org/officeDocument/2006/relationships/image" Target="../media/image13.png" /><Relationship Id="rId3" Type="http://schemas.openxmlformats.org/officeDocument/2006/relationships/tags" Target="../tags/tag166.xml" /><Relationship Id="rId4" Type="http://schemas.openxmlformats.org/officeDocument/2006/relationships/image" Target="../media/image14.png" /><Relationship Id="rId5" Type="http://schemas.openxmlformats.org/officeDocument/2006/relationships/tags" Target="../tags/tag167.xml" /><Relationship Id="rId6" Type="http://schemas.openxmlformats.org/officeDocument/2006/relationships/tags" Target="../tags/tag168.xml" /><Relationship Id="rId7" Type="http://schemas.openxmlformats.org/officeDocument/2006/relationships/tags" Target="../tags/tag169.xml" /><Relationship Id="rId8" Type="http://schemas.openxmlformats.org/officeDocument/2006/relationships/tags" Target="../tags/tag170.xml" /><Relationship Id="rId9" Type="http://schemas.openxmlformats.org/officeDocument/2006/relationships/tags" Target="../tags/tag171.xml" /></Relationships>
</file>

<file path=ppt/slideLayouts/_rels/slideLayout35.xml.rels>&#65279;<?xml version="1.0" encoding="utf-8" standalone="yes"?><Relationships xmlns="http://schemas.openxmlformats.org/package/2006/relationships"><Relationship Id="rId1" Type="http://schemas.openxmlformats.org/officeDocument/2006/relationships/tags" Target="../tags/tag176.xml" /><Relationship Id="rId10" Type="http://schemas.openxmlformats.org/officeDocument/2006/relationships/tags" Target="../tags/tag182.xml" /><Relationship Id="rId11" Type="http://schemas.openxmlformats.org/officeDocument/2006/relationships/tags" Target="../tags/tag183.xml" /><Relationship Id="rId12" Type="http://schemas.openxmlformats.org/officeDocument/2006/relationships/tags" Target="../tags/tag184.xml" /><Relationship Id="rId13" Type="http://schemas.openxmlformats.org/officeDocument/2006/relationships/slideMaster" Target="../slideMasters/slideMaster3.xml" /><Relationship Id="rId2" Type="http://schemas.openxmlformats.org/officeDocument/2006/relationships/tags" Target="../tags/tag177.xml" /><Relationship Id="rId3" Type="http://schemas.openxmlformats.org/officeDocument/2006/relationships/image" Target="../media/image16.png" /><Relationship Id="rId4" Type="http://schemas.openxmlformats.org/officeDocument/2006/relationships/tags" Target="../tags/tag178.xml" /><Relationship Id="rId5" Type="http://schemas.openxmlformats.org/officeDocument/2006/relationships/image" Target="../media/image17.png" /><Relationship Id="rId6" Type="http://schemas.openxmlformats.org/officeDocument/2006/relationships/tags" Target="../tags/tag179.xml" /><Relationship Id="rId7" Type="http://schemas.openxmlformats.org/officeDocument/2006/relationships/image" Target="../media/image18.png" /><Relationship Id="rId8" Type="http://schemas.openxmlformats.org/officeDocument/2006/relationships/tags" Target="../tags/tag180.xml" /><Relationship Id="rId9" Type="http://schemas.openxmlformats.org/officeDocument/2006/relationships/tags" Target="../tags/tag181.xml" /></Relationships>
</file>

<file path=ppt/slideLayouts/_rels/slideLayout36.xml.rels>&#65279;<?xml version="1.0" encoding="utf-8" standalone="yes"?><Relationships xmlns="http://schemas.openxmlformats.org/package/2006/relationships"><Relationship Id="rId1" Type="http://schemas.openxmlformats.org/officeDocument/2006/relationships/tags" Target="../tags/tag185.xml" /><Relationship Id="rId2" Type="http://schemas.openxmlformats.org/officeDocument/2006/relationships/tags" Target="../tags/tag186.xml" /><Relationship Id="rId3" Type="http://schemas.openxmlformats.org/officeDocument/2006/relationships/tags" Target="../tags/tag187.xml" /><Relationship Id="rId4" Type="http://schemas.openxmlformats.org/officeDocument/2006/relationships/slideMaster" Target="../slideMasters/slideMaster3.xml" /></Relationships>
</file>

<file path=ppt/slideLayouts/_rels/slideLayout37.xml.rels>&#65279;<?xml version="1.0" encoding="utf-8" standalone="yes"?><Relationships xmlns="http://schemas.openxmlformats.org/package/2006/relationships"><Relationship Id="rId1" Type="http://schemas.openxmlformats.org/officeDocument/2006/relationships/tags" Target="../tags/tag188.xml" /><Relationship Id="rId10" Type="http://schemas.openxmlformats.org/officeDocument/2006/relationships/tags" Target="../tags/tag195.xml" /><Relationship Id="rId11" Type="http://schemas.openxmlformats.org/officeDocument/2006/relationships/tags" Target="../tags/tag196.xml" /><Relationship Id="rId12" Type="http://schemas.openxmlformats.org/officeDocument/2006/relationships/slideMaster" Target="../slideMasters/slideMaster3.xml" /><Relationship Id="rId2" Type="http://schemas.openxmlformats.org/officeDocument/2006/relationships/image" Target="../media/image19.png" /><Relationship Id="rId3" Type="http://schemas.openxmlformats.org/officeDocument/2006/relationships/tags" Target="../tags/tag189.xml" /><Relationship Id="rId4" Type="http://schemas.openxmlformats.org/officeDocument/2006/relationships/image" Target="../media/image20.png" /><Relationship Id="rId5" Type="http://schemas.openxmlformats.org/officeDocument/2006/relationships/tags" Target="../tags/tag190.xml" /><Relationship Id="rId6" Type="http://schemas.openxmlformats.org/officeDocument/2006/relationships/tags" Target="../tags/tag191.xml" /><Relationship Id="rId7" Type="http://schemas.openxmlformats.org/officeDocument/2006/relationships/tags" Target="../tags/tag192.xml" /><Relationship Id="rId8" Type="http://schemas.openxmlformats.org/officeDocument/2006/relationships/tags" Target="../tags/tag193.xml" /><Relationship Id="rId9" Type="http://schemas.openxmlformats.org/officeDocument/2006/relationships/tags" Target="../tags/tag194.xml" /></Relationships>
</file>

<file path=ppt/slideLayouts/_rels/slideLayout38.xml.rels>&#65279;<?xml version="1.0" encoding="utf-8" standalone="yes"?><Relationships xmlns="http://schemas.openxmlformats.org/package/2006/relationships"><Relationship Id="rId1" Type="http://schemas.openxmlformats.org/officeDocument/2006/relationships/tags" Target="../tags/tag197.xml" /><Relationship Id="rId10" Type="http://schemas.openxmlformats.org/officeDocument/2006/relationships/tags" Target="../tags/tag204.xml" /><Relationship Id="rId11" Type="http://schemas.openxmlformats.org/officeDocument/2006/relationships/tags" Target="../tags/tag205.xml" /><Relationship Id="rId12" Type="http://schemas.openxmlformats.org/officeDocument/2006/relationships/tags" Target="../tags/tag206.xml" /><Relationship Id="rId13" Type="http://schemas.openxmlformats.org/officeDocument/2006/relationships/slideMaster" Target="../slideMasters/slideMaster3.xml" /><Relationship Id="rId2" Type="http://schemas.openxmlformats.org/officeDocument/2006/relationships/tags" Target="../tags/tag198.xml" /><Relationship Id="rId3" Type="http://schemas.openxmlformats.org/officeDocument/2006/relationships/tags" Target="../tags/tag199.xml" /><Relationship Id="rId4" Type="http://schemas.openxmlformats.org/officeDocument/2006/relationships/image" Target="../media/image21.png" /><Relationship Id="rId5" Type="http://schemas.openxmlformats.org/officeDocument/2006/relationships/tags" Target="../tags/tag200.xml" /><Relationship Id="rId6" Type="http://schemas.openxmlformats.org/officeDocument/2006/relationships/image" Target="../media/image22.png" /><Relationship Id="rId7" Type="http://schemas.openxmlformats.org/officeDocument/2006/relationships/tags" Target="../tags/tag201.xml" /><Relationship Id="rId8" Type="http://schemas.openxmlformats.org/officeDocument/2006/relationships/tags" Target="../tags/tag202.xml" /><Relationship Id="rId9" Type="http://schemas.openxmlformats.org/officeDocument/2006/relationships/tags" Target="../tags/tag203.xml" /></Relationships>
</file>

<file path=ppt/slideLayouts/_rels/slideLayout39.xml.rels>&#65279;<?xml version="1.0" encoding="utf-8" standalone="yes"?><Relationships xmlns="http://schemas.openxmlformats.org/package/2006/relationships"><Relationship Id="rId1" Type="http://schemas.openxmlformats.org/officeDocument/2006/relationships/tags" Target="../tags/tag207.xml" /><Relationship Id="rId10" Type="http://schemas.openxmlformats.org/officeDocument/2006/relationships/tags" Target="../tags/tag214.xml" /><Relationship Id="rId11" Type="http://schemas.openxmlformats.org/officeDocument/2006/relationships/tags" Target="../tags/tag215.xml" /><Relationship Id="rId12" Type="http://schemas.openxmlformats.org/officeDocument/2006/relationships/slideMaster" Target="../slideMasters/slideMaster3.xml" /><Relationship Id="rId2" Type="http://schemas.openxmlformats.org/officeDocument/2006/relationships/tags" Target="../tags/tag208.xml" /><Relationship Id="rId3" Type="http://schemas.openxmlformats.org/officeDocument/2006/relationships/tags" Target="../tags/tag209.xml" /><Relationship Id="rId4" Type="http://schemas.openxmlformats.org/officeDocument/2006/relationships/image" Target="../media/image21.png" /><Relationship Id="rId5" Type="http://schemas.openxmlformats.org/officeDocument/2006/relationships/tags" Target="../tags/tag210.xml" /><Relationship Id="rId6" Type="http://schemas.openxmlformats.org/officeDocument/2006/relationships/image" Target="../media/image22.png" /><Relationship Id="rId7" Type="http://schemas.openxmlformats.org/officeDocument/2006/relationships/tags" Target="../tags/tag211.xml" /><Relationship Id="rId8" Type="http://schemas.openxmlformats.org/officeDocument/2006/relationships/tags" Target="../tags/tag212.xml" /><Relationship Id="rId9" Type="http://schemas.openxmlformats.org/officeDocument/2006/relationships/tags" Target="../tags/tag213.xml" /></Relationships>
</file>

<file path=ppt/slideLayouts/_rels/slideLayout40.xml.rels>&#65279;<?xml version="1.0" encoding="utf-8" standalone="yes"?><Relationships xmlns="http://schemas.openxmlformats.org/package/2006/relationships"><Relationship Id="rId1" Type="http://schemas.openxmlformats.org/officeDocument/2006/relationships/image" Target="../media/image23.png" /><Relationship Id="rId10" Type="http://schemas.openxmlformats.org/officeDocument/2006/relationships/tags" Target="../tags/tag220.xml" /><Relationship Id="rId11" Type="http://schemas.openxmlformats.org/officeDocument/2006/relationships/image" Target="../media/image10.png" /><Relationship Id="rId12" Type="http://schemas.openxmlformats.org/officeDocument/2006/relationships/tags" Target="../tags/tag221.xml" /><Relationship Id="rId13" Type="http://schemas.openxmlformats.org/officeDocument/2006/relationships/image" Target="../media/image11.png" /><Relationship Id="rId14" Type="http://schemas.openxmlformats.org/officeDocument/2006/relationships/tags" Target="../tags/tag222.xml" /><Relationship Id="rId15" Type="http://schemas.openxmlformats.org/officeDocument/2006/relationships/image" Target="../media/image12.png" /><Relationship Id="rId16" Type="http://schemas.openxmlformats.org/officeDocument/2006/relationships/tags" Target="../tags/tag223.xml" /><Relationship Id="rId17" Type="http://schemas.openxmlformats.org/officeDocument/2006/relationships/tags" Target="../tags/tag224.xml" /><Relationship Id="rId18" Type="http://schemas.openxmlformats.org/officeDocument/2006/relationships/tags" Target="../tags/tag225.xml" /><Relationship Id="rId19" Type="http://schemas.openxmlformats.org/officeDocument/2006/relationships/tags" Target="../tags/tag226.xml" /><Relationship Id="rId2" Type="http://schemas.openxmlformats.org/officeDocument/2006/relationships/tags" Target="../tags/tag216.xml" /><Relationship Id="rId20" Type="http://schemas.openxmlformats.org/officeDocument/2006/relationships/tags" Target="../tags/tag227.xml" /><Relationship Id="rId21" Type="http://schemas.openxmlformats.org/officeDocument/2006/relationships/tags" Target="../tags/tag228.xml" /><Relationship Id="rId22" Type="http://schemas.openxmlformats.org/officeDocument/2006/relationships/slideMaster" Target="../slideMasters/slideMaster3.xml" /><Relationship Id="rId3" Type="http://schemas.openxmlformats.org/officeDocument/2006/relationships/image" Target="../media/image6.png" /><Relationship Id="rId4" Type="http://schemas.openxmlformats.org/officeDocument/2006/relationships/tags" Target="../tags/tag217.xml" /><Relationship Id="rId5" Type="http://schemas.openxmlformats.org/officeDocument/2006/relationships/image" Target="../media/image7.png" /><Relationship Id="rId6" Type="http://schemas.openxmlformats.org/officeDocument/2006/relationships/tags" Target="../tags/tag218.xml" /><Relationship Id="rId7" Type="http://schemas.openxmlformats.org/officeDocument/2006/relationships/image" Target="../media/image8.png" /><Relationship Id="rId8" Type="http://schemas.openxmlformats.org/officeDocument/2006/relationships/tags" Target="../tags/tag219.xml" /><Relationship Id="rId9" Type="http://schemas.openxmlformats.org/officeDocument/2006/relationships/image" Target="../media/image9.png" /></Relationships>
</file>

<file path=ppt/slideLayouts/_rels/slideLayout41.xml.rels>&#65279;<?xml version="1.0" encoding="utf-8" standalone="yes"?><Relationships xmlns="http://schemas.openxmlformats.org/package/2006/relationships"><Relationship Id="rId1" Type="http://schemas.openxmlformats.org/officeDocument/2006/relationships/image" Target="../media/image24.png" /><Relationship Id="rId10" Type="http://schemas.openxmlformats.org/officeDocument/2006/relationships/tags" Target="../tags/tag235.xml" /><Relationship Id="rId11" Type="http://schemas.openxmlformats.org/officeDocument/2006/relationships/tags" Target="../tags/tag236.xml" /><Relationship Id="rId12" Type="http://schemas.openxmlformats.org/officeDocument/2006/relationships/slideMaster" Target="../slideMasters/slideMaster3.xml" /><Relationship Id="rId2" Type="http://schemas.openxmlformats.org/officeDocument/2006/relationships/tags" Target="../tags/tag229.xml" /><Relationship Id="rId3" Type="http://schemas.openxmlformats.org/officeDocument/2006/relationships/tags" Target="../tags/tag230.xml" /><Relationship Id="rId4" Type="http://schemas.openxmlformats.org/officeDocument/2006/relationships/image" Target="../media/image25.png" /><Relationship Id="rId5" Type="http://schemas.openxmlformats.org/officeDocument/2006/relationships/tags" Target="../tags/tag231.xml" /><Relationship Id="rId6" Type="http://schemas.openxmlformats.org/officeDocument/2006/relationships/image" Target="../media/image26.png" /><Relationship Id="rId7" Type="http://schemas.openxmlformats.org/officeDocument/2006/relationships/tags" Target="../tags/tag232.xml" /><Relationship Id="rId8" Type="http://schemas.openxmlformats.org/officeDocument/2006/relationships/tags" Target="../tags/tag233.xml" /><Relationship Id="rId9" Type="http://schemas.openxmlformats.org/officeDocument/2006/relationships/tags" Target="../tags/tag234.xml" /></Relationships>
</file>

<file path=ppt/slideLayouts/_rels/slideLayout42.xml.rels>&#65279;<?xml version="1.0" encoding="utf-8" standalone="yes"?><Relationships xmlns="http://schemas.openxmlformats.org/package/2006/relationships"><Relationship Id="rId1" Type="http://schemas.openxmlformats.org/officeDocument/2006/relationships/tags" Target="../tags/tag237.xml" /><Relationship Id="rId10" Type="http://schemas.openxmlformats.org/officeDocument/2006/relationships/tags" Target="../tags/tag244.xml" /><Relationship Id="rId11" Type="http://schemas.openxmlformats.org/officeDocument/2006/relationships/tags" Target="../tags/tag245.xml" /><Relationship Id="rId12" Type="http://schemas.openxmlformats.org/officeDocument/2006/relationships/slideMaster" Target="../slideMasters/slideMaster3.xml" /><Relationship Id="rId2" Type="http://schemas.openxmlformats.org/officeDocument/2006/relationships/tags" Target="../tags/tag238.xml" /><Relationship Id="rId3" Type="http://schemas.openxmlformats.org/officeDocument/2006/relationships/image" Target="../media/image21.png" /><Relationship Id="rId4" Type="http://schemas.openxmlformats.org/officeDocument/2006/relationships/tags" Target="../tags/tag239.xml" /><Relationship Id="rId5" Type="http://schemas.openxmlformats.org/officeDocument/2006/relationships/image" Target="../media/image22.png" /><Relationship Id="rId6" Type="http://schemas.openxmlformats.org/officeDocument/2006/relationships/tags" Target="../tags/tag240.xml" /><Relationship Id="rId7" Type="http://schemas.openxmlformats.org/officeDocument/2006/relationships/tags" Target="../tags/tag241.xml" /><Relationship Id="rId8" Type="http://schemas.openxmlformats.org/officeDocument/2006/relationships/tags" Target="../tags/tag242.xml" /><Relationship Id="rId9" Type="http://schemas.openxmlformats.org/officeDocument/2006/relationships/tags" Target="../tags/tag243.xml" /></Relationships>
</file>

<file path=ppt/slideLayouts/_rels/slideLayout43.xml.rels>&#65279;<?xml version="1.0" encoding="utf-8" standalone="yes"?><Relationships xmlns="http://schemas.openxmlformats.org/package/2006/relationships"><Relationship Id="rId1" Type="http://schemas.openxmlformats.org/officeDocument/2006/relationships/image" Target="../media/image27.png" /><Relationship Id="rId10" Type="http://schemas.openxmlformats.org/officeDocument/2006/relationships/slideMaster" Target="../slideMasters/slideMaster3.xml" /><Relationship Id="rId2" Type="http://schemas.openxmlformats.org/officeDocument/2006/relationships/tags" Target="../tags/tag246.xml" /><Relationship Id="rId3" Type="http://schemas.openxmlformats.org/officeDocument/2006/relationships/tags" Target="../tags/tag247.xml" /><Relationship Id="rId4" Type="http://schemas.openxmlformats.org/officeDocument/2006/relationships/tags" Target="../tags/tag248.xml" /><Relationship Id="rId5" Type="http://schemas.openxmlformats.org/officeDocument/2006/relationships/tags" Target="../tags/tag249.xml" /><Relationship Id="rId6" Type="http://schemas.openxmlformats.org/officeDocument/2006/relationships/tags" Target="../tags/tag250.xml" /><Relationship Id="rId7" Type="http://schemas.openxmlformats.org/officeDocument/2006/relationships/tags" Target="../tags/tag251.xml" /><Relationship Id="rId8" Type="http://schemas.openxmlformats.org/officeDocument/2006/relationships/tags" Target="../tags/tag252.xml" /><Relationship Id="rId9" Type="http://schemas.openxmlformats.org/officeDocument/2006/relationships/tags" Target="../tags/tag253.xml" /></Relationships>
</file>

<file path=ppt/slideLayouts/_rels/slideLayout44.xml.rels>&#65279;<?xml version="1.0" encoding="utf-8" standalone="yes"?><Relationships xmlns="http://schemas.openxmlformats.org/package/2006/relationships"><Relationship Id="rId1" Type="http://schemas.openxmlformats.org/officeDocument/2006/relationships/image" Target="../media/image24.png" /><Relationship Id="rId10" Type="http://schemas.openxmlformats.org/officeDocument/2006/relationships/slideMaster" Target="../slideMasters/slideMaster3.xml" /><Relationship Id="rId2" Type="http://schemas.openxmlformats.org/officeDocument/2006/relationships/tags" Target="../tags/tag254.xml" /><Relationship Id="rId3" Type="http://schemas.openxmlformats.org/officeDocument/2006/relationships/tags" Target="../tags/tag255.xml" /><Relationship Id="rId4" Type="http://schemas.openxmlformats.org/officeDocument/2006/relationships/tags" Target="../tags/tag256.xml" /><Relationship Id="rId5" Type="http://schemas.openxmlformats.org/officeDocument/2006/relationships/tags" Target="../tags/tag257.xml" /><Relationship Id="rId6" Type="http://schemas.openxmlformats.org/officeDocument/2006/relationships/tags" Target="../tags/tag258.xml" /><Relationship Id="rId7" Type="http://schemas.openxmlformats.org/officeDocument/2006/relationships/tags" Target="../tags/tag259.xml" /><Relationship Id="rId8" Type="http://schemas.openxmlformats.org/officeDocument/2006/relationships/tags" Target="../tags/tag260.xml" /><Relationship Id="rId9" Type="http://schemas.openxmlformats.org/officeDocument/2006/relationships/tags" Target="../tags/tag261.xml" /></Relationships>
</file>

<file path=ppt/slideLayouts/_rels/slideLayout45.xml.rels>&#65279;<?xml version="1.0" encoding="utf-8" standalone="yes"?><Relationships xmlns="http://schemas.openxmlformats.org/package/2006/relationships"><Relationship Id="rId1" Type="http://schemas.openxmlformats.org/officeDocument/2006/relationships/image" Target="../media/image24.png" /><Relationship Id="rId10" Type="http://schemas.openxmlformats.org/officeDocument/2006/relationships/slideMaster" Target="../slideMasters/slideMaster3.xml" /><Relationship Id="rId2" Type="http://schemas.openxmlformats.org/officeDocument/2006/relationships/tags" Target="../tags/tag262.xml" /><Relationship Id="rId3" Type="http://schemas.openxmlformats.org/officeDocument/2006/relationships/tags" Target="../tags/tag263.xml" /><Relationship Id="rId4" Type="http://schemas.openxmlformats.org/officeDocument/2006/relationships/tags" Target="../tags/tag264.xml" /><Relationship Id="rId5" Type="http://schemas.openxmlformats.org/officeDocument/2006/relationships/tags" Target="../tags/tag265.xml" /><Relationship Id="rId6" Type="http://schemas.openxmlformats.org/officeDocument/2006/relationships/tags" Target="../tags/tag266.xml" /><Relationship Id="rId7" Type="http://schemas.openxmlformats.org/officeDocument/2006/relationships/tags" Target="../tags/tag267.xml" /><Relationship Id="rId8" Type="http://schemas.openxmlformats.org/officeDocument/2006/relationships/tags" Target="../tags/tag268.xml" /><Relationship Id="rId9" Type="http://schemas.openxmlformats.org/officeDocument/2006/relationships/tags" Target="../tags/tag269.xml" /></Relationships>
</file>

<file path=ppt/slideLayouts/_rels/slideLayout46.xml.rels>&#65279;<?xml version="1.0" encoding="utf-8" standalone="yes"?><Relationships xmlns="http://schemas.openxmlformats.org/package/2006/relationships"><Relationship Id="rId1" Type="http://schemas.openxmlformats.org/officeDocument/2006/relationships/tags" Target="../tags/tag270.xml" /><Relationship Id="rId10" Type="http://schemas.openxmlformats.org/officeDocument/2006/relationships/slideMaster" Target="../slideMasters/slideMaster3.xml" /><Relationship Id="rId2" Type="http://schemas.openxmlformats.org/officeDocument/2006/relationships/tags" Target="../tags/tag271.xml" /><Relationship Id="rId3" Type="http://schemas.openxmlformats.org/officeDocument/2006/relationships/tags" Target="../tags/tag272.xml" /><Relationship Id="rId4" Type="http://schemas.openxmlformats.org/officeDocument/2006/relationships/tags" Target="../tags/tag273.xml" /><Relationship Id="rId5" Type="http://schemas.openxmlformats.org/officeDocument/2006/relationships/tags" Target="../tags/tag274.xml" /><Relationship Id="rId6" Type="http://schemas.openxmlformats.org/officeDocument/2006/relationships/tags" Target="../tags/tag275.xml" /><Relationship Id="rId7" Type="http://schemas.openxmlformats.org/officeDocument/2006/relationships/tags" Target="../tags/tag276.xml" /><Relationship Id="rId8" Type="http://schemas.openxmlformats.org/officeDocument/2006/relationships/tags" Target="../tags/tag277.xml" /><Relationship Id="rId9" Type="http://schemas.openxmlformats.org/officeDocument/2006/relationships/tags" Target="../tags/tag278.xml" /></Relationships>
</file>

<file path=ppt/slideLayouts/_rels/slideLayout47.xml.rels>&#65279;<?xml version="1.0" encoding="utf-8" standalone="yes"?><Relationships xmlns="http://schemas.openxmlformats.org/package/2006/relationships"><Relationship Id="rId1" Type="http://schemas.openxmlformats.org/officeDocument/2006/relationships/tags" Target="../tags/tag279.xml" /><Relationship Id="rId10" Type="http://schemas.openxmlformats.org/officeDocument/2006/relationships/tags" Target="../tags/tag285.xml" /><Relationship Id="rId11" Type="http://schemas.openxmlformats.org/officeDocument/2006/relationships/tags" Target="../tags/tag286.xml" /><Relationship Id="rId12" Type="http://schemas.openxmlformats.org/officeDocument/2006/relationships/tags" Target="../tags/tag287.xml" /><Relationship Id="rId13" Type="http://schemas.openxmlformats.org/officeDocument/2006/relationships/tags" Target="../tags/tag288.xml" /><Relationship Id="rId14" Type="http://schemas.openxmlformats.org/officeDocument/2006/relationships/slideMaster" Target="../slideMasters/slideMaster3.xml" /><Relationship Id="rId2" Type="http://schemas.openxmlformats.org/officeDocument/2006/relationships/tags" Target="../tags/tag280.xml" /><Relationship Id="rId3" Type="http://schemas.openxmlformats.org/officeDocument/2006/relationships/image" Target="../media/image28.png" /><Relationship Id="rId4" Type="http://schemas.openxmlformats.org/officeDocument/2006/relationships/tags" Target="../tags/tag281.xml" /><Relationship Id="rId5" Type="http://schemas.openxmlformats.org/officeDocument/2006/relationships/image" Target="../media/image29.png" /><Relationship Id="rId6" Type="http://schemas.openxmlformats.org/officeDocument/2006/relationships/tags" Target="../tags/tag282.xml" /><Relationship Id="rId7" Type="http://schemas.openxmlformats.org/officeDocument/2006/relationships/image" Target="../media/image30.png" /><Relationship Id="rId8" Type="http://schemas.openxmlformats.org/officeDocument/2006/relationships/tags" Target="../tags/tag283.xml" /><Relationship Id="rId9" Type="http://schemas.openxmlformats.org/officeDocument/2006/relationships/tags" Target="../tags/tag284.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9D29F50-E4A9-408F-8D20-04EB40C6903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F4F7E4D-3F7A-43FD-9139-CD5ECFD0FB2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194DA6A-F1FA-4AC6-974F-B5CC7627A15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FBFC036-7035-47F9-A44F-8FC29B1EF7D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DAAFBBF-8632-4B1E-9536-FEEB8259E8C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223A474-262B-44A5-BF99-62D79D3ADAC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802C16F-8837-4C67-B1D8-BEAF19F71B0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A383FE2-2678-49AD-B537-DDF0D6B9DB7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142A203-348E-4114-A096-F1CEA550DB8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4857E07-ABF7-42C2-B303-0C03A6FC48A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A2D1C9D-4C3F-461E-B425-E5CB5D78041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标题幻灯片">
    <p:bg>
      <p:bgPr>
        <a:solidFill>
          <a:schemeClr val="lt2"/>
        </a:solidFill>
        <a:effectLst/>
      </p:bgPr>
    </p:bg>
    <p:spTree>
      <p:nvGrpSpPr>
        <p:cNvPr id="1" name=""/>
        <p:cNvGrpSpPr/>
        <p:nvPr/>
      </p:nvGrpSpPr>
      <p:grpSpPr>
        <a:xfrm>
          <a:off x="0" y="0"/>
          <a:ext cx="0" cy="0"/>
        </a:xfrm>
      </p:grpSpPr>
      <p:sp>
        <p:nvSpPr>
          <p:cNvPr id="7" name="矩形 6"/>
          <p:cNvSpPr/>
          <p:nvPr>
            <p:custDataLst>
              <p:tags r:id="rId1"/>
            </p:custDataLst>
          </p:nvPr>
        </p:nvSpPr>
        <p:spPr>
          <a:xfrm>
            <a:off x="0" y="0"/>
            <a:ext cx="12192000" cy="6858000"/>
          </a:xfrm>
          <a:prstGeom prst="rect">
            <a:avLst/>
          </a:prstGeom>
          <a:blipFill dpi="0" rotWithShape="1">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algn="ctr" defTabSz="914400" eaLnBrk="1" latinLnBrk="0" hangingPunct="1"/>
            <a:endParaRPr lang="zh-CN" altLang="en-US" sz="1800">
              <a:solidFill>
                <a:schemeClr val="lt1"/>
              </a:solidFill>
            </a:endParaRPr>
          </a:p>
        </p:txBody>
      </p:sp>
      <p:sp>
        <p:nvSpPr>
          <p:cNvPr id="2" name="标题 1"/>
          <p:cNvSpPr>
            <a:spLocks noGrp="1"/>
          </p:cNvSpPr>
          <p:nvPr>
            <p:ph type="ctrTitle" hasCustomPrompt="1"/>
            <p:custDataLst>
              <p:tags r:id="rId3"/>
            </p:custDataLst>
          </p:nvPr>
        </p:nvSpPr>
        <p:spPr>
          <a:xfrm>
            <a:off x="694493" y="3745800"/>
            <a:ext cx="7202598" cy="1575502"/>
          </a:xfrm>
        </p:spPr>
        <p:txBody>
          <a:bodyPr lIns="90000" tIns="46800" rIns="90000" bIns="46800" anchor="ctr">
            <a:normAutofit/>
          </a:bodyPr>
          <a:lstStyle>
            <a:lvl1pPr algn="ctr">
              <a:defRPr sz="6000" u="none" strike="noStrike" kern="1200" cap="none" spc="200" normalizeH="0" baseline="0">
                <a:solidFill>
                  <a:schemeClr val="accent1"/>
                </a:solidFill>
                <a:uFillTx/>
                <a:latin typeface="Arial" pitchFamily="34" charset="0"/>
                <a:ea typeface="汉仪尚巍手书W" panose="00020600040101010101" pitchFamily="18" charset="-122"/>
              </a:defRPr>
            </a:lvl1pPr>
          </a:lstStyle>
          <a:p>
            <a:r>
              <a:rPr lang="zh-CN" altLang="en-US"/>
              <a:t>单击此处编辑标题</a:t>
            </a:r>
            <a:endParaRPr lang="zh-CN" altLang="en-US"/>
          </a:p>
        </p:txBody>
      </p:sp>
      <p:sp>
        <p:nvSpPr>
          <p:cNvPr id="12" name="文本占位符 11"/>
          <p:cNvSpPr>
            <a:spLocks noGrp="1"/>
          </p:cNvSpPr>
          <p:nvPr>
            <p:ph type="body" sz="quarter" idx="13" hasCustomPrompt="1"/>
            <p:custDataLst>
              <p:tags r:id="rId4"/>
            </p:custDataLst>
          </p:nvPr>
        </p:nvSpPr>
        <p:spPr>
          <a:xfrm>
            <a:off x="694491" y="5385257"/>
            <a:ext cx="7202599" cy="666750"/>
          </a:xfrm>
        </p:spPr>
        <p:txBody>
          <a:bodyPr lIns="90000" tIns="46800" rIns="90000" bIns="46800" anchor="ctr">
            <a:normAutofit/>
          </a:bodyPr>
          <a:lstStyle>
            <a:lvl1pPr marL="0" indent="0" algn="ctr">
              <a:buNone/>
              <a:defRPr u="none" strike="noStrike" kern="1200" cap="none" spc="150" normalizeH="0">
                <a:solidFill>
                  <a:schemeClr val="tx1">
                    <a:lumMod val="85000"/>
                    <a:lumOff val="15000"/>
                  </a:schemeClr>
                </a:solidFill>
                <a:uFillTx/>
                <a:ea typeface="隶书" panose="02010509060101010101" pitchFamily="49" charset="-122"/>
              </a:defRPr>
            </a:lvl1pPr>
          </a:lstStyle>
          <a:p>
            <a:pPr lvl="0"/>
            <a:r>
              <a:rPr lang="zh-CN" altLang="en-US"/>
              <a:t>单击此处编辑文本</a:t>
            </a:r>
            <a:endParaRPr lang="zh-CN" altLang="en-US"/>
          </a:p>
        </p:txBody>
      </p:sp>
      <p:sp>
        <p:nvSpPr>
          <p:cNvPr id="4" name="日期占位符 3"/>
          <p:cNvSpPr>
            <a:spLocks noGrp="1"/>
          </p:cNvSpPr>
          <p:nvPr>
            <p:ph type="dt" sz="half" idx="10"/>
            <p:custDataLst>
              <p:tags r:id="rId5"/>
            </p:custDataLst>
          </p:nvPr>
        </p:nvSpPr>
        <p:spPr/>
        <p:txBody>
          <a:bodyPr/>
          <a:lstStyle/>
          <a:p>
            <a:fld id="{1E5E4182-9B3A-4430-8BA3-831D0EC0ADCB}" type="datetimeFigureOut">
              <a:rPr lang="zh-CN" altLang="en-US" smtClean="0"/>
              <a:t/>
            </a:fld>
            <a:endParaRPr lang="zh-CN" altLang="en-US"/>
          </a:p>
        </p:txBody>
      </p:sp>
      <p:sp>
        <p:nvSpPr>
          <p:cNvPr id="5" name="页脚占位符 4"/>
          <p:cNvSpPr>
            <a:spLocks noGrp="1"/>
          </p:cNvSpPr>
          <p:nvPr>
            <p:ph type="ftr" sz="quarter" idx="11"/>
            <p:custDataLst>
              <p:tags r:id="rId6"/>
            </p:custDataLst>
          </p:nvPr>
        </p:nvSpPr>
        <p:spPr/>
        <p:txBody>
          <a:bodyPr/>
          <a:lstStyle/>
          <a:p>
            <a:endParaRPr lang="zh-CN" altLang="en-US"/>
          </a:p>
        </p:txBody>
      </p:sp>
      <p:sp>
        <p:nvSpPr>
          <p:cNvPr id="6" name="灯片编号占位符 5"/>
          <p:cNvSpPr>
            <a:spLocks noGrp="1"/>
          </p:cNvSpPr>
          <p:nvPr>
            <p:ph type="sldNum" sz="quarter" idx="12"/>
            <p:custDataLst>
              <p:tags r:id="rId7"/>
            </p:custDataLst>
          </p:nvPr>
        </p:nvSpPr>
        <p:spPr/>
        <p:txBody>
          <a:bodyPr/>
          <a:lstStyle/>
          <a:p>
            <a:fld id="{EE7A0584-0C04-40D8-95AD-91156D652078}"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bg>
      <p:bgPr>
        <a:solidFill>
          <a:schemeClr val="bg2"/>
        </a:solidFill>
        <a:effectLst/>
      </p:bgPr>
    </p:bg>
    <p:spTree>
      <p:nvGrpSpPr>
        <p:cNvPr id="1" name=""/>
        <p:cNvGrpSpPr/>
        <p:nvPr/>
      </p:nvGrpSpPr>
      <p:grpSpPr>
        <a:xfrm>
          <a:off x="0" y="0"/>
          <a:ext cx="0" cy="0"/>
        </a:xfrm>
      </p:grpSpPr>
      <p:pic>
        <p:nvPicPr>
          <p:cNvPr id="14" name="图片 13"/>
          <p:cNvPicPr>
            <a:picLocks noChangeAspect="1"/>
          </p:cNvPicPr>
          <p:nvPr userDrawn="1">
            <p:custDataLst>
              <p:tags r:id="rId2"/>
            </p:custDataLst>
          </p:nvPr>
        </p:nvPicPr>
        <p:blipFill>
          <a:blip r:embed="rId1"/>
          <a:stretch>
            <a:fillRect/>
          </a:stretch>
        </p:blipFill>
        <p:spPr>
          <a:xfrm>
            <a:off x="504" y="283"/>
            <a:ext cx="12190992" cy="6857433"/>
          </a:xfrm>
          <a:prstGeom prst="rect">
            <a:avLst/>
          </a:prstGeom>
        </p:spPr>
      </p:pic>
      <p:sp>
        <p:nvSpPr>
          <p:cNvPr id="2" name="标题 1"/>
          <p:cNvSpPr>
            <a:spLocks noGrp="1"/>
          </p:cNvSpPr>
          <p:nvPr>
            <p:ph type="title"/>
            <p:custDataLst>
              <p:tags r:id="rId3"/>
            </p:custDataLst>
          </p:nvPr>
        </p:nvSpPr>
        <p:spPr>
          <a:xfrm>
            <a:off x="669882" y="443234"/>
            <a:ext cx="10852237" cy="441964"/>
          </a:xfrm>
        </p:spPr>
        <p:txBody>
          <a:bodyPr vert="horz" lIns="101600" tIns="38100" rIns="76200" bIns="38100" rtlCol="0" anchor="t" anchorCtr="0">
            <a:normAutofit/>
          </a:bodyPr>
          <a:lstStyle>
            <a:lvl1pPr marL="0" marR="0" algn="l" defTabSz="914400" rtl="0" eaLnBrk="1" fontAlgn="auto" latinLnBrk="0" hangingPunct="1">
              <a:lnSpc>
                <a:spcPct val="100000"/>
              </a:lnSpc>
              <a:buNone/>
              <a:defRPr kumimoji="0" lang="zh-CN" altLang="en-US" sz="2400" b="1" i="0" u="none" strike="noStrike" kern="1200" cap="none" spc="200" normalizeH="0" baseline="0" noProof="1">
                <a:solidFill>
                  <a:schemeClr val="tx1">
                    <a:lumMod val="85000"/>
                    <a:lumOff val="15000"/>
                  </a:schemeClr>
                </a:solidFill>
                <a:uFillTx/>
                <a:latin typeface="Arial" pitchFamily="34" charset="0"/>
                <a:ea typeface="隶书" panose="02010509060101010101" pitchFamily="49" charset="-122"/>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idx="1"/>
            <p:custDataLst>
              <p:tags r:id="rId4"/>
            </p:custDataLst>
          </p:nvPr>
        </p:nvSpPr>
        <p:spPr>
          <a:xfrm>
            <a:off x="669882" y="952508"/>
            <a:ext cx="10852237" cy="5388907"/>
          </a:xfrm>
        </p:spPr>
        <p:txBody>
          <a:bodyPr vert="horz" lIns="101600" tIns="0" rIns="82550" bIns="0" rtlCol="0">
            <a:normAutofit/>
          </a:bodyPr>
          <a:lstStyle>
            <a:lvl1pPr marL="228600" marR="0" lvl="0"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1pPr>
            <a:lvl2pPr marL="685800" marR="0" lvl="1" indent="-228600" algn="l" defTabSz="914400" rtl="0" eaLnBrk="1" fontAlgn="auto" latinLnBrk="0" hangingPunct="1">
              <a:lnSpc>
                <a:spcPct val="12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2pPr>
            <a:lvl3pPr marL="1143000" marR="0" lvl="2"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3pPr>
            <a:lvl4pPr marL="1600200" marR="0" lvl="3"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4pPr>
            <a:lvl5pPr marL="2057400" marR="0" lvl="4"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日期占位符 3"/>
          <p:cNvSpPr>
            <a:spLocks noGrp="1"/>
          </p:cNvSpPr>
          <p:nvPr>
            <p:ph type="dt" sz="half" idx="10"/>
            <p:custDataLst>
              <p:tags r:id="rId5"/>
            </p:custDataLst>
          </p:nvPr>
        </p:nvSpPr>
        <p:spPr/>
        <p:txBody>
          <a:bodyPr/>
          <a:lstStyle>
            <a:lvl1pPr>
              <a:lnSpc>
                <a:spcPct val="120000"/>
              </a:lnSpc>
              <a:defRPr baseline="0">
                <a:latin typeface="Arial" pitchFamily="34" charset="0"/>
              </a:defRPr>
            </a:lvl1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6"/>
            </p:custDataLst>
          </p:nvPr>
        </p:nvSpPr>
        <p:spPr/>
        <p:txBody>
          <a:bodyPr/>
          <a:lstStyle>
            <a:lvl1pPr>
              <a:lnSpc>
                <a:spcPct val="120000"/>
              </a:lnSpc>
              <a:defRPr baseline="0">
                <a:latin typeface="Arial" pitchFamily="34" charset="0"/>
              </a:defRPr>
            </a:lvl1pPr>
          </a:lstStyle>
          <a:p>
            <a:endParaRPr lang="zh-CN" altLang="en-US"/>
          </a:p>
        </p:txBody>
      </p:sp>
      <p:sp>
        <p:nvSpPr>
          <p:cNvPr id="6" name="灯片编号占位符 5"/>
          <p:cNvSpPr>
            <a:spLocks noGrp="1"/>
          </p:cNvSpPr>
          <p:nvPr>
            <p:ph type="sldNum" sz="quarter" idx="12"/>
            <p:custDataLst>
              <p:tags r:id="rId7"/>
            </p:custDataLst>
          </p:nvPr>
        </p:nvSpPr>
        <p:spPr/>
        <p:txBody>
          <a:bodyPr/>
          <a:lstStyle>
            <a:lvl1pPr>
              <a:lnSpc>
                <a:spcPct val="120000"/>
              </a:lnSpc>
              <a:defRPr baseline="0">
                <a:latin typeface="Arial" pitchFamily="34" charset="0"/>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节标题">
    <p:bg>
      <p:bgPr>
        <a:solidFill>
          <a:schemeClr val="bg2"/>
        </a:solidFill>
        <a:effectLst/>
      </p:bgPr>
    </p:bg>
    <p:spTree>
      <p:nvGrpSpPr>
        <p:cNvPr id="1" name=""/>
        <p:cNvGrpSpPr/>
        <p:nvPr/>
      </p:nvGrpSpPr>
      <p:grpSpPr>
        <a:xfrm>
          <a:off x="0" y="0"/>
          <a:ext cx="0" cy="0"/>
        </a:xfrm>
      </p:grpSpPr>
      <p:sp>
        <p:nvSpPr>
          <p:cNvPr id="7" name="矩形 6"/>
          <p:cNvSpPr/>
          <p:nvPr>
            <p:custDataLst>
              <p:tags r:id="rId1"/>
            </p:custDataLst>
          </p:nvPr>
        </p:nvSpPr>
        <p:spPr>
          <a:xfrm>
            <a:off x="0" y="0"/>
            <a:ext cx="12192000" cy="6858000"/>
          </a:xfrm>
          <a:prstGeom prst="rect">
            <a:avLst/>
          </a:prstGeom>
          <a:blipFill dpi="0" rotWithShape="1">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algn="ctr" defTabSz="914400" eaLnBrk="1" latinLnBrk="0" hangingPunct="1"/>
            <a:endParaRPr lang="zh-CN" altLang="en-US" sz="1800" baseline="0">
              <a:latin typeface="Arial" pitchFamily="34" charset="0"/>
            </a:endParaRPr>
          </a:p>
        </p:txBody>
      </p:sp>
      <p:sp>
        <p:nvSpPr>
          <p:cNvPr id="2" name="标题 1"/>
          <p:cNvSpPr>
            <a:spLocks noGrp="1"/>
          </p:cNvSpPr>
          <p:nvPr>
            <p:ph type="title" hasCustomPrompt="1"/>
            <p:custDataLst>
              <p:tags r:id="rId3"/>
            </p:custDataLst>
          </p:nvPr>
        </p:nvSpPr>
        <p:spPr>
          <a:xfrm>
            <a:off x="725787" y="4195305"/>
            <a:ext cx="5500842" cy="904863"/>
          </a:xfrm>
        </p:spPr>
        <p:txBody>
          <a:bodyPr lIns="90000" tIns="46800" rIns="90000" bIns="46800" anchor="ctr">
            <a:normAutofit/>
          </a:bodyPr>
          <a:lstStyle>
            <a:lvl1pPr algn="ctr">
              <a:defRPr sz="4400" u="none" strike="noStrike" kern="1200" cap="none" spc="200" normalizeH="0" baseline="0">
                <a:solidFill>
                  <a:schemeClr val="accent1"/>
                </a:solidFill>
                <a:uFillTx/>
                <a:latin typeface="Arial" pitchFamily="34" charset="0"/>
                <a:ea typeface="汉仪尚巍手书W" panose="00020600040101010101" pitchFamily="18" charset="-122"/>
              </a:defRPr>
            </a:lvl1pPr>
          </a:lstStyle>
          <a:p>
            <a:r>
              <a:rPr lang="zh-CN" altLang="en-US"/>
              <a:t>单击此处编辑标题</a:t>
            </a:r>
            <a:endParaRPr lang="zh-CN" altLang="en-US"/>
          </a:p>
        </p:txBody>
      </p:sp>
      <p:sp>
        <p:nvSpPr>
          <p:cNvPr id="4" name="日期占位符 3"/>
          <p:cNvSpPr>
            <a:spLocks noGrp="1"/>
          </p:cNvSpPr>
          <p:nvPr>
            <p:ph type="dt" sz="half" idx="10"/>
            <p:custDataLst>
              <p:tags r:id="rId4"/>
            </p:custDataLst>
          </p:nvPr>
        </p:nvSpPr>
        <p:spPr/>
        <p:txBody>
          <a:bodyPr/>
          <a:lstStyle>
            <a:lvl1pPr>
              <a:defRPr baseline="0">
                <a:latin typeface="Arial" pitchFamily="34" charset="0"/>
              </a:defRPr>
            </a:lvl1pPr>
          </a:lstStyle>
          <a:p>
            <a:fld id="{1E5E4182-9B3A-4430-8BA3-831D0EC0ADCB}"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p:txBody>
          <a:bodyPr/>
          <a:lstStyle>
            <a:lvl1pPr>
              <a:defRPr baseline="0">
                <a:latin typeface="Arial" pitchFamily="34" charset="0"/>
              </a:defRPr>
            </a:lvl1pPr>
          </a:lstStyle>
          <a:p>
            <a:endParaRPr lang="zh-CN" altLang="en-US"/>
          </a:p>
        </p:txBody>
      </p:sp>
      <p:sp>
        <p:nvSpPr>
          <p:cNvPr id="6" name="灯片编号占位符 5"/>
          <p:cNvSpPr>
            <a:spLocks noGrp="1"/>
          </p:cNvSpPr>
          <p:nvPr>
            <p:ph type="sldNum" sz="quarter" idx="12"/>
            <p:custDataLst>
              <p:tags r:id="rId6"/>
            </p:custDataLst>
          </p:nvPr>
        </p:nvSpPr>
        <p:spPr/>
        <p:txBody>
          <a:bodyPr/>
          <a:lstStyle>
            <a:lvl1pPr>
              <a:defRPr baseline="0">
                <a:latin typeface="Arial" pitchFamily="34" charset="0"/>
              </a:defRPr>
            </a:lvl1pPr>
          </a:lstStyle>
          <a:p>
            <a:fld id="{EE7A0584-0C04-40D8-95AD-91156D652078}"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bg>
      <p:bgPr>
        <a:solidFill>
          <a:schemeClr val="bg2"/>
        </a:solidFill>
        <a:effectLst/>
      </p:bgPr>
    </p:bg>
    <p:spTree>
      <p:nvGrpSpPr>
        <p:cNvPr id="1" name=""/>
        <p:cNvGrpSpPr/>
        <p:nvPr/>
      </p:nvGrpSpPr>
      <p:grpSpPr>
        <a:xfrm>
          <a:off x="0" y="0"/>
          <a:ext cx="0" cy="0"/>
        </a:xfrm>
      </p:grpSpPr>
      <p:pic>
        <p:nvPicPr>
          <p:cNvPr id="12" name="图片 11"/>
          <p:cNvPicPr>
            <a:picLocks noChangeAspect="1"/>
          </p:cNvPicPr>
          <p:nvPr userDrawn="1">
            <p:custDataLst>
              <p:tags r:id="rId2"/>
            </p:custDataLst>
          </p:nvPr>
        </p:nvPicPr>
        <p:blipFill>
          <a:blip r:embed="rId1"/>
          <a:stretch>
            <a:fillRect/>
          </a:stretch>
        </p:blipFill>
        <p:spPr>
          <a:xfrm>
            <a:off x="504" y="283"/>
            <a:ext cx="12190992" cy="6857433"/>
          </a:xfrm>
          <a:prstGeom prst="rect">
            <a:avLst/>
          </a:prstGeom>
        </p:spPr>
      </p:pic>
      <p:sp>
        <p:nvSpPr>
          <p:cNvPr id="2" name="标题 1"/>
          <p:cNvSpPr>
            <a:spLocks noGrp="1"/>
          </p:cNvSpPr>
          <p:nvPr>
            <p:ph type="title"/>
            <p:custDataLst>
              <p:tags r:id="rId3"/>
            </p:custDataLst>
          </p:nvPr>
        </p:nvSpPr>
        <p:spPr>
          <a:xfrm>
            <a:off x="669882" y="443234"/>
            <a:ext cx="10852237" cy="441964"/>
          </a:xfrm>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tx1">
                    <a:lumMod val="85000"/>
                    <a:lumOff val="15000"/>
                  </a:schemeClr>
                </a:solidFill>
                <a:uFillTx/>
                <a:latin typeface="Arial" pitchFamily="34" charset="0"/>
                <a:ea typeface="隶书" panose="02010509060101010101" pitchFamily="49" charset="-122"/>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sz="half" idx="1"/>
            <p:custDataLst>
              <p:tags r:id="rId4"/>
            </p:custDataLst>
          </p:nvPr>
        </p:nvSpPr>
        <p:spPr>
          <a:xfrm>
            <a:off x="669930" y="952508"/>
            <a:ext cx="5283242" cy="5388907"/>
          </a:xfrm>
        </p:spPr>
        <p:txBody>
          <a:bodyPr vert="horz" lIns="101600" tIns="0" rIns="82550" bIns="0" rtlCol="0">
            <a:normAutofit/>
          </a:bodyPr>
          <a:lstStyle>
            <a:lvl1pPr marL="228600" marR="0" lvl="0"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1pPr>
            <a:lvl2pPr marL="685800" marR="0" lvl="1" indent="-228600" algn="l" defTabSz="914400" rtl="0" eaLnBrk="1" fontAlgn="auto" latinLnBrk="0" hangingPunct="1">
              <a:lnSpc>
                <a:spcPct val="12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2pPr>
            <a:lvl3pPr marL="1143000" marR="0" lvl="2"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3pPr>
            <a:lvl4pPr marL="1600200" marR="0" lvl="3"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4pPr>
            <a:lvl5pPr marL="2057400" marR="0" lvl="4"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内容占位符 3"/>
          <p:cNvSpPr>
            <a:spLocks noGrp="1"/>
          </p:cNvSpPr>
          <p:nvPr>
            <p:ph sz="half" idx="2"/>
            <p:custDataLst>
              <p:tags r:id="rId5"/>
            </p:custDataLst>
          </p:nvPr>
        </p:nvSpPr>
        <p:spPr>
          <a:xfrm>
            <a:off x="6238877" y="952508"/>
            <a:ext cx="5283242" cy="5388907"/>
          </a:xfrm>
        </p:spPr>
        <p:txBody>
          <a:bodyPr>
            <a:normAutofit/>
          </a:bodyPr>
          <a:lstStyle>
            <a:lvl1pPr>
              <a:lnSpc>
                <a:spcPct val="120000"/>
              </a:lnSpc>
              <a:defRPr sz="1600" baseline="0">
                <a:solidFill>
                  <a:schemeClr val="tx1">
                    <a:lumMod val="85000"/>
                    <a:lumOff val="15000"/>
                  </a:schemeClr>
                </a:solidFill>
                <a:latin typeface="Arial" pitchFamily="34" charset="0"/>
                <a:ea typeface="隶书" panose="02010509060101010101" pitchFamily="49" charset="-122"/>
              </a:defRPr>
            </a:lvl1pPr>
            <a:lvl2pPr>
              <a:lnSpc>
                <a:spcPct val="120000"/>
              </a:lnSpc>
              <a:defRPr sz="1600" baseline="0">
                <a:solidFill>
                  <a:schemeClr val="tx1">
                    <a:lumMod val="85000"/>
                    <a:lumOff val="15000"/>
                  </a:schemeClr>
                </a:solidFill>
                <a:latin typeface="Arial" pitchFamily="34" charset="0"/>
                <a:ea typeface="隶书" panose="02010509060101010101" pitchFamily="49" charset="-122"/>
              </a:defRPr>
            </a:lvl2pPr>
            <a:lvl3pPr>
              <a:lnSpc>
                <a:spcPct val="120000"/>
              </a:lnSpc>
              <a:defRPr sz="1600" baseline="0">
                <a:solidFill>
                  <a:schemeClr val="tx1">
                    <a:lumMod val="85000"/>
                    <a:lumOff val="15000"/>
                  </a:schemeClr>
                </a:solidFill>
                <a:latin typeface="Arial" pitchFamily="34" charset="0"/>
                <a:ea typeface="隶书" panose="02010509060101010101" pitchFamily="49" charset="-122"/>
              </a:defRPr>
            </a:lvl3pPr>
            <a:lvl4pPr>
              <a:lnSpc>
                <a:spcPct val="120000"/>
              </a:lnSpc>
              <a:defRPr sz="1600" baseline="0">
                <a:solidFill>
                  <a:schemeClr val="tx1">
                    <a:lumMod val="85000"/>
                    <a:lumOff val="15000"/>
                  </a:schemeClr>
                </a:solidFill>
                <a:latin typeface="Arial" pitchFamily="34" charset="0"/>
                <a:ea typeface="隶书" panose="02010509060101010101" pitchFamily="49" charset="-122"/>
              </a:defRPr>
            </a:lvl4pPr>
            <a:lvl5pPr>
              <a:lnSpc>
                <a:spcPct val="120000"/>
              </a:lnSpc>
              <a:defRPr sz="1600"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custDataLst>
              <p:tags r:id="rId6"/>
            </p:custDataLst>
          </p:nvPr>
        </p:nvSpPr>
        <p:spPr/>
        <p:txBody>
          <a:bodyPr/>
          <a:lstStyle>
            <a:lvl1pPr>
              <a:lnSpc>
                <a:spcPct val="120000"/>
              </a:lnSpc>
              <a:defRPr baseline="0">
                <a:solidFill>
                  <a:schemeClr val="tx1">
                    <a:lumMod val="85000"/>
                    <a:lumOff val="15000"/>
                  </a:schemeClr>
                </a:solidFill>
                <a:latin typeface="Arial" pitchFamily="34" charset="0"/>
              </a:defRPr>
            </a:lvl1pPr>
          </a:lstStyle>
          <a:p>
            <a:fld id="{760FBDFE-C587-4B4C-A407-44438C67B59E}" type="datetimeFigureOut">
              <a:rPr lang="zh-CN" altLang="en-US" smtClean="0"/>
              <a:t/>
            </a:fld>
            <a:endParaRPr lang="zh-CN" altLang="en-US"/>
          </a:p>
        </p:txBody>
      </p:sp>
      <p:sp>
        <p:nvSpPr>
          <p:cNvPr id="6" name="页脚占位符 5"/>
          <p:cNvSpPr>
            <a:spLocks noGrp="1"/>
          </p:cNvSpPr>
          <p:nvPr>
            <p:ph type="ftr" sz="quarter" idx="11"/>
            <p:custDataLst>
              <p:tags r:id="rId7"/>
            </p:custDataLst>
          </p:nvPr>
        </p:nvSpPr>
        <p:spPr/>
        <p:txBody>
          <a:bodyPr/>
          <a:lstStyle>
            <a:lvl1pPr>
              <a:lnSpc>
                <a:spcPct val="120000"/>
              </a:lnSpc>
              <a:defRPr baseline="0">
                <a:solidFill>
                  <a:schemeClr val="tx1">
                    <a:lumMod val="85000"/>
                    <a:lumOff val="15000"/>
                  </a:schemeClr>
                </a:solidFill>
                <a:latin typeface="Arial" pitchFamily="34" charset="0"/>
              </a:defRPr>
            </a:lvl1pPr>
          </a:lstStyle>
          <a:p>
            <a:endParaRPr lang="zh-CN" altLang="en-US"/>
          </a:p>
        </p:txBody>
      </p:sp>
      <p:sp>
        <p:nvSpPr>
          <p:cNvPr id="7" name="灯片编号占位符 6"/>
          <p:cNvSpPr>
            <a:spLocks noGrp="1"/>
          </p:cNvSpPr>
          <p:nvPr>
            <p:ph type="sldNum" sz="quarter" idx="12"/>
            <p:custDataLst>
              <p:tags r:id="rId8"/>
            </p:custDataLst>
          </p:nvPr>
        </p:nvSpPr>
        <p:spPr/>
        <p:txBody>
          <a:bodyPr/>
          <a:lstStyle>
            <a:lvl1pPr>
              <a:lnSpc>
                <a:spcPct val="120000"/>
              </a:lnSpc>
              <a:defRPr baseline="0">
                <a:solidFill>
                  <a:schemeClr val="tx1">
                    <a:lumMod val="85000"/>
                    <a:lumOff val="15000"/>
                  </a:schemeClr>
                </a:solidFill>
                <a:latin typeface="Arial" pitchFamily="34" charset="0"/>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bg>
      <p:bgPr>
        <a:solidFill>
          <a:schemeClr val="bg2"/>
        </a:solidFill>
        <a:effectLst/>
      </p:bgPr>
    </p:bg>
    <p:spTree>
      <p:nvGrpSpPr>
        <p:cNvPr id="1" name=""/>
        <p:cNvGrpSpPr/>
        <p:nvPr/>
      </p:nvGrpSpPr>
      <p:grpSpPr>
        <a:xfrm>
          <a:off x="0" y="0"/>
          <a:ext cx="0" cy="0"/>
        </a:xfrm>
      </p:grpSpPr>
      <p:pic>
        <p:nvPicPr>
          <p:cNvPr id="14" name="图片 13"/>
          <p:cNvPicPr>
            <a:picLocks noChangeAspect="1"/>
          </p:cNvPicPr>
          <p:nvPr userDrawn="1">
            <p:custDataLst>
              <p:tags r:id="rId2"/>
            </p:custDataLst>
          </p:nvPr>
        </p:nvPicPr>
        <p:blipFill>
          <a:blip r:embed="rId1"/>
          <a:stretch>
            <a:fillRect/>
          </a:stretch>
        </p:blipFill>
        <p:spPr>
          <a:xfrm>
            <a:off x="504" y="283"/>
            <a:ext cx="12190992" cy="6857433"/>
          </a:xfrm>
          <a:prstGeom prst="rect">
            <a:avLst/>
          </a:prstGeom>
        </p:spPr>
      </p:pic>
      <p:sp>
        <p:nvSpPr>
          <p:cNvPr id="2" name="标题 1"/>
          <p:cNvSpPr>
            <a:spLocks noGrp="1"/>
          </p:cNvSpPr>
          <p:nvPr>
            <p:ph type="title"/>
            <p:custDataLst>
              <p:tags r:id="rId3"/>
            </p:custDataLst>
          </p:nvPr>
        </p:nvSpPr>
        <p:spPr>
          <a:xfrm>
            <a:off x="669882" y="443234"/>
            <a:ext cx="10852237" cy="441964"/>
          </a:xfrm>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tx1">
                    <a:lumMod val="85000"/>
                    <a:lumOff val="15000"/>
                  </a:schemeClr>
                </a:solidFill>
                <a:uFillTx/>
                <a:latin typeface="Arial" pitchFamily="34" charset="0"/>
                <a:ea typeface="隶书" panose="02010509060101010101" pitchFamily="49" charset="-122"/>
                <a:cs typeface="+mj-cs"/>
                <a:sym typeface="+mn-ea"/>
              </a:defRPr>
            </a:lvl1pPr>
          </a:lstStyle>
          <a:p>
            <a:pPr lvl="0"/>
            <a:r>
              <a:rPr>
                <a:sym typeface="+mn-ea"/>
              </a:rPr>
              <a:t>单击此处编辑母版标题样式</a:t>
            </a:r>
            <a:endParaRPr>
              <a:sym typeface="+mn-ea"/>
            </a:endParaRPr>
          </a:p>
        </p:txBody>
      </p:sp>
      <p:sp>
        <p:nvSpPr>
          <p:cNvPr id="3" name="文本占位符 2"/>
          <p:cNvSpPr>
            <a:spLocks noGrp="1"/>
          </p:cNvSpPr>
          <p:nvPr>
            <p:ph type="body" idx="1" hasCustomPrompt="1"/>
            <p:custDataLst>
              <p:tags r:id="rId4"/>
            </p:custDataLst>
          </p:nvPr>
        </p:nvSpPr>
        <p:spPr>
          <a:xfrm>
            <a:off x="669930" y="952508"/>
            <a:ext cx="5283242" cy="381003"/>
          </a:xfrm>
        </p:spPr>
        <p:txBody>
          <a:bodyPr lIns="101600" tIns="38100" rIns="76200" bIns="38100" anchor="t" anchorCtr="0">
            <a:normAutofit/>
          </a:bodyPr>
          <a:lstStyle>
            <a:lvl1pPr marL="0" indent="0" eaLnBrk="1" fontAlgn="auto" latinLnBrk="0" hangingPunct="1">
              <a:lnSpc>
                <a:spcPct val="100000"/>
              </a:lnSpc>
              <a:spcAft>
                <a:spcPct val="0"/>
              </a:spcAft>
              <a:buNone/>
              <a:defRPr sz="2000" b="0" u="none" strike="noStrike" kern="1200" cap="none" spc="200" normalizeH="0" baseline="0">
                <a:solidFill>
                  <a:schemeClr val="tx1">
                    <a:lumMod val="85000"/>
                    <a:lumOff val="15000"/>
                  </a:schemeClr>
                </a:solidFill>
                <a:uFillTx/>
                <a:latin typeface="Arial" pitchFamily="34" charset="0"/>
                <a:ea typeface="隶书" panose="02010509060101010101" pitchFamily="49"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单击此处编辑文本</a:t>
            </a:r>
            <a:endParaRPr lang="zh-CN" altLang="en-US"/>
          </a:p>
        </p:txBody>
      </p:sp>
      <p:sp>
        <p:nvSpPr>
          <p:cNvPr id="4" name="内容占位符 3"/>
          <p:cNvSpPr>
            <a:spLocks noGrp="1"/>
          </p:cNvSpPr>
          <p:nvPr>
            <p:ph sz="half" idx="2"/>
            <p:custDataLst>
              <p:tags r:id="rId5"/>
            </p:custDataLst>
          </p:nvPr>
        </p:nvSpPr>
        <p:spPr>
          <a:xfrm>
            <a:off x="669925" y="1406525"/>
            <a:ext cx="5283200" cy="4934752"/>
          </a:xfrm>
        </p:spPr>
        <p:txBody>
          <a:bodyPr vert="horz" lIns="101600" tIns="0" rIns="82550" bIns="0" rtlCol="0">
            <a:normAutofit/>
          </a:bodyPr>
          <a:lstStyle>
            <a:lvl1pPr marL="228600" marR="0" lvl="0"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1pPr>
            <a:lvl2pPr marL="685800" marR="0" lvl="1" indent="-228600" algn="l" defTabSz="914400" rtl="0" eaLnBrk="1" fontAlgn="auto" latinLnBrk="0" hangingPunct="1">
              <a:lnSpc>
                <a:spcPct val="12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2pPr>
            <a:lvl3pPr marL="1143000" marR="0" lvl="2"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3pPr>
            <a:lvl4pPr marL="1600200" marR="0" lvl="3"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4pPr>
            <a:lvl5pPr marL="2057400" marR="0" lvl="4"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5" name="文本占位符 4"/>
          <p:cNvSpPr>
            <a:spLocks noGrp="1"/>
          </p:cNvSpPr>
          <p:nvPr>
            <p:ph type="body" sz="quarter" idx="3" hasCustomPrompt="1"/>
            <p:custDataLst>
              <p:tags r:id="rId6"/>
            </p:custDataLst>
          </p:nvPr>
        </p:nvSpPr>
        <p:spPr>
          <a:xfrm>
            <a:off x="6235750" y="952508"/>
            <a:ext cx="5283242" cy="381003"/>
          </a:xfrm>
        </p:spPr>
        <p:txBody>
          <a:bodyPr vert="horz" lIns="101600" tIns="38100" rIns="76200" bIns="38100" rtlCol="0" anchor="t" anchorCtr="0">
            <a:normAutofit/>
          </a:bodyPr>
          <a:lstStyle>
            <a:lvl1pPr marL="0" marR="0" lvl="0" indent="0" algn="l" defTabSz="914400" rtl="0" eaLnBrk="1" fontAlgn="auto" latinLnBrk="0" hangingPunct="1">
              <a:lnSpc>
                <a:spcPct val="100000"/>
              </a:lnSpc>
              <a:spcBef>
                <a:spcPct val="0"/>
              </a:spcBef>
              <a:spcAft>
                <a:spcPct val="0"/>
              </a:spcAft>
              <a:buFont typeface="Arial" pitchFamily="34" charset="0"/>
              <a:buNone/>
              <a:defRPr kumimoji="0" lang="zh-CN" altLang="en-US" sz="2000" b="0" i="0" u="none" strike="noStrike" kern="1200" cap="none" spc="20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a:sym typeface="+mn-ea"/>
              </a:rPr>
              <a:t>单击此处编辑文本</a:t>
            </a:r>
            <a:endParaRPr>
              <a:sym typeface="+mn-ea"/>
            </a:endParaRPr>
          </a:p>
        </p:txBody>
      </p:sp>
      <p:sp>
        <p:nvSpPr>
          <p:cNvPr id="6" name="内容占位符 5"/>
          <p:cNvSpPr>
            <a:spLocks noGrp="1"/>
          </p:cNvSpPr>
          <p:nvPr>
            <p:ph sz="quarter" idx="4"/>
            <p:custDataLst>
              <p:tags r:id="rId7"/>
            </p:custDataLst>
          </p:nvPr>
        </p:nvSpPr>
        <p:spPr>
          <a:xfrm>
            <a:off x="6235750" y="1406525"/>
            <a:ext cx="5283242" cy="4934752"/>
          </a:xfrm>
        </p:spPr>
        <p:txBody>
          <a:bodyPr vert="horz" lIns="101600" tIns="0" rIns="82550" bIns="0" rtlCol="0">
            <a:normAutofit/>
          </a:bodyPr>
          <a:lstStyle>
            <a:lvl1pPr marL="228600" marR="0" lvl="0"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1pPr>
            <a:lvl2pPr marL="685800" marR="0" lvl="1" indent="-228600" algn="l" defTabSz="914400" rtl="0" eaLnBrk="1" fontAlgn="auto" latinLnBrk="0" hangingPunct="1">
              <a:lnSpc>
                <a:spcPct val="12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2pPr>
            <a:lvl3pPr marL="1143000" marR="0" lvl="2"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3pPr>
            <a:lvl4pPr marL="1600200" marR="0" lvl="3"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4pPr>
            <a:lvl5pPr marL="2057400" marR="0" lvl="4"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7" name="日期占位符 6"/>
          <p:cNvSpPr>
            <a:spLocks noGrp="1"/>
          </p:cNvSpPr>
          <p:nvPr>
            <p:ph type="dt" sz="half" idx="10"/>
            <p:custDataLst>
              <p:tags r:id="rId8"/>
            </p:custDataLst>
          </p:nvPr>
        </p:nvSpPr>
        <p:spPr/>
        <p:txBody>
          <a:bodyPr/>
          <a:lstStyle>
            <a:lvl1pPr>
              <a:lnSpc>
                <a:spcPct val="120000"/>
              </a:lnSpc>
              <a:defRPr baseline="0">
                <a:solidFill>
                  <a:schemeClr val="tx1">
                    <a:lumMod val="85000"/>
                    <a:lumOff val="15000"/>
                  </a:schemeClr>
                </a:solidFill>
                <a:latin typeface="Arial" pitchFamily="34" charset="0"/>
              </a:defRPr>
            </a:lvl1pPr>
          </a:lstStyle>
          <a:p>
            <a:fld id="{760FBDFE-C587-4B4C-A407-44438C67B59E}" type="datetimeFigureOut">
              <a:rPr lang="zh-CN" altLang="en-US" smtClean="0"/>
              <a:t/>
            </a:fld>
            <a:endParaRPr lang="zh-CN" altLang="en-US"/>
          </a:p>
        </p:txBody>
      </p:sp>
      <p:sp>
        <p:nvSpPr>
          <p:cNvPr id="8" name="页脚占位符 7"/>
          <p:cNvSpPr>
            <a:spLocks noGrp="1"/>
          </p:cNvSpPr>
          <p:nvPr>
            <p:ph type="ftr" sz="quarter" idx="11"/>
            <p:custDataLst>
              <p:tags r:id="rId9"/>
            </p:custDataLst>
          </p:nvPr>
        </p:nvSpPr>
        <p:spPr/>
        <p:txBody>
          <a:bodyPr/>
          <a:lstStyle>
            <a:lvl1pPr>
              <a:lnSpc>
                <a:spcPct val="120000"/>
              </a:lnSpc>
              <a:defRPr baseline="0">
                <a:solidFill>
                  <a:schemeClr val="tx1">
                    <a:lumMod val="85000"/>
                    <a:lumOff val="15000"/>
                  </a:schemeClr>
                </a:solidFill>
                <a:latin typeface="Arial" pitchFamily="34" charset="0"/>
              </a:defRPr>
            </a:lvl1pPr>
          </a:lstStyle>
          <a:p>
            <a:endParaRPr lang="zh-CN" altLang="en-US"/>
          </a:p>
        </p:txBody>
      </p:sp>
      <p:sp>
        <p:nvSpPr>
          <p:cNvPr id="9" name="灯片编号占位符 8"/>
          <p:cNvSpPr>
            <a:spLocks noGrp="1"/>
          </p:cNvSpPr>
          <p:nvPr>
            <p:ph type="sldNum" sz="quarter" idx="12"/>
            <p:custDataLst>
              <p:tags r:id="rId10"/>
            </p:custDataLst>
          </p:nvPr>
        </p:nvSpPr>
        <p:spPr/>
        <p:txBody>
          <a:bodyPr/>
          <a:lstStyle>
            <a:lvl1pPr>
              <a:lnSpc>
                <a:spcPct val="120000"/>
              </a:lnSpc>
              <a:defRPr baseline="0">
                <a:solidFill>
                  <a:schemeClr val="tx1">
                    <a:lumMod val="85000"/>
                    <a:lumOff val="15000"/>
                  </a:schemeClr>
                </a:solidFill>
                <a:latin typeface="Arial" pitchFamily="34" charset="0"/>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bg>
      <p:bgPr>
        <a:solidFill>
          <a:schemeClr val="bg2"/>
        </a:solidFill>
        <a:effectLst/>
      </p:bgPr>
    </p:bg>
    <p:spTree>
      <p:nvGrpSpPr>
        <p:cNvPr id="1" name=""/>
        <p:cNvGrpSpPr/>
        <p:nvPr/>
      </p:nvGrpSpPr>
      <p:grpSpPr>
        <a:xfrm>
          <a:off x="0" y="0"/>
          <a:ext cx="0" cy="0"/>
        </a:xfrm>
      </p:grpSpPr>
      <p:pic>
        <p:nvPicPr>
          <p:cNvPr id="9" name="图片 8"/>
          <p:cNvPicPr>
            <a:picLocks noChangeAspect="1"/>
          </p:cNvPicPr>
          <p:nvPr userDrawn="1">
            <p:custDataLst>
              <p:tags r:id="rId2"/>
            </p:custDataLst>
          </p:nvPr>
        </p:nvPicPr>
        <p:blipFill>
          <a:blip r:embed="rId1"/>
          <a:stretch>
            <a:fillRect/>
          </a:stretch>
        </p:blipFill>
        <p:spPr>
          <a:xfrm>
            <a:off x="504" y="283"/>
            <a:ext cx="12190992" cy="6857433"/>
          </a:xfrm>
          <a:prstGeom prst="rect">
            <a:avLst/>
          </a:prstGeom>
        </p:spPr>
      </p:pic>
      <p:sp>
        <p:nvSpPr>
          <p:cNvPr id="2" name="标题 1"/>
          <p:cNvSpPr>
            <a:spLocks noGrp="1"/>
          </p:cNvSpPr>
          <p:nvPr>
            <p:ph type="title"/>
            <p:custDataLst>
              <p:tags r:id="rId3"/>
            </p:custDataLst>
          </p:nvPr>
        </p:nvSpPr>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tx1">
                    <a:lumMod val="85000"/>
                    <a:lumOff val="15000"/>
                  </a:schemeClr>
                </a:solidFill>
                <a:uFillTx/>
                <a:latin typeface="Arial" pitchFamily="34" charset="0"/>
                <a:ea typeface="隶书" panose="02010509060101010101" pitchFamily="49" charset="-122"/>
                <a:cs typeface="+mj-cs"/>
                <a:sym typeface="+mn-ea"/>
              </a:defRPr>
            </a:lvl1pPr>
          </a:lstStyle>
          <a:p>
            <a:pPr lvl="0"/>
            <a:r>
              <a:rPr>
                <a:sym typeface="+mn-ea"/>
              </a:rPr>
              <a:t>单击此处编辑母版标题样式</a:t>
            </a:r>
            <a:endParaRPr>
              <a:sym typeface="+mn-ea"/>
            </a:endParaRPr>
          </a:p>
        </p:txBody>
      </p:sp>
      <p:sp>
        <p:nvSpPr>
          <p:cNvPr id="3" name="日期占位符 2"/>
          <p:cNvSpPr>
            <a:spLocks noGrp="1"/>
          </p:cNvSpPr>
          <p:nvPr>
            <p:ph type="dt" sz="half" idx="10"/>
            <p:custDataLst>
              <p:tags r:id="rId4"/>
            </p:custDataLst>
          </p:nvPr>
        </p:nvSpPr>
        <p:spPr/>
        <p:txBody>
          <a:bodyPr/>
          <a:lstStyle>
            <a:lvl1pPr>
              <a:defRPr baseline="0">
                <a:solidFill>
                  <a:schemeClr val="tx1">
                    <a:lumMod val="85000"/>
                    <a:lumOff val="15000"/>
                  </a:schemeClr>
                </a:solidFill>
                <a:latin typeface="Arial" pitchFamily="34" charset="0"/>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5"/>
            </p:custDataLst>
          </p:nvPr>
        </p:nvSpPr>
        <p:spPr/>
        <p:txBody>
          <a:bodyPr/>
          <a:lstStyle>
            <a:lvl1pPr>
              <a:defRPr baseline="0">
                <a:solidFill>
                  <a:schemeClr val="tx1">
                    <a:lumMod val="85000"/>
                    <a:lumOff val="15000"/>
                  </a:schemeClr>
                </a:solidFill>
                <a:latin typeface="Arial" pitchFamily="34" charset="0"/>
              </a:defRPr>
            </a:lvl1pPr>
          </a:lstStyle>
          <a:p>
            <a:endParaRPr lang="zh-CN" altLang="en-US"/>
          </a:p>
        </p:txBody>
      </p:sp>
      <p:sp>
        <p:nvSpPr>
          <p:cNvPr id="5" name="灯片编号占位符 4"/>
          <p:cNvSpPr>
            <a:spLocks noGrp="1"/>
          </p:cNvSpPr>
          <p:nvPr>
            <p:ph type="sldNum" sz="quarter" idx="12"/>
            <p:custDataLst>
              <p:tags r:id="rId6"/>
            </p:custDataLst>
          </p:nvPr>
        </p:nvSpPr>
        <p:spPr/>
        <p:txBody>
          <a:bodyPr/>
          <a:lstStyle>
            <a:lvl1pPr>
              <a:defRPr baseline="0">
                <a:solidFill>
                  <a:schemeClr val="tx1">
                    <a:lumMod val="85000"/>
                    <a:lumOff val="15000"/>
                  </a:schemeClr>
                </a:solidFill>
                <a:latin typeface="Arial" pitchFamily="34" charset="0"/>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bg>
      <p:bgPr>
        <a:solidFill>
          <a:schemeClr val="bg2"/>
        </a:solidFill>
        <a:effectLst/>
      </p:bgPr>
    </p:bg>
    <p:spTree>
      <p:nvGrpSpPr>
        <p:cNvPr id="1" name=""/>
        <p:cNvGrpSpPr/>
        <p:nvPr/>
      </p:nvGrpSpPr>
      <p:grpSpPr>
        <a:xfrm>
          <a:off x="0" y="0"/>
          <a:ext cx="0" cy="0"/>
        </a:xfrm>
      </p:grpSpPr>
      <p:pic>
        <p:nvPicPr>
          <p:cNvPr id="7" name="图片 6"/>
          <p:cNvPicPr>
            <a:picLocks noChangeAspect="1"/>
          </p:cNvPicPr>
          <p:nvPr userDrawn="1">
            <p:custDataLst>
              <p:tags r:id="rId2"/>
            </p:custDataLst>
          </p:nvPr>
        </p:nvPicPr>
        <p:blipFill>
          <a:blip r:embed="rId1"/>
          <a:stretch>
            <a:fillRect/>
          </a:stretch>
        </p:blipFill>
        <p:spPr>
          <a:xfrm>
            <a:off x="504" y="283"/>
            <a:ext cx="12190992" cy="6857433"/>
          </a:xfrm>
          <a:prstGeom prst="rect">
            <a:avLst/>
          </a:prstGeom>
        </p:spPr>
      </p:pic>
      <p:sp>
        <p:nvSpPr>
          <p:cNvPr id="2" name="日期占位符 1"/>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3" name="页脚占位符 2"/>
          <p:cNvSpPr>
            <a:spLocks noGrp="1"/>
          </p:cNvSpPr>
          <p:nvPr>
            <p:ph type="ftr" sz="quarter" idx="11"/>
            <p:custDataLst>
              <p:tags r:id="rId4"/>
            </p:custDataLst>
          </p:nvPr>
        </p:nvSpPr>
        <p:spPr/>
        <p:txBody>
          <a:bodyPr/>
          <a:lstStyle/>
          <a:p>
            <a:endParaRPr lang="zh-CN" altLang="en-US"/>
          </a:p>
        </p:txBody>
      </p:sp>
      <p:sp>
        <p:nvSpPr>
          <p:cNvPr id="4" name="灯片编号占位符 3"/>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图片与标题">
    <p:bg>
      <p:bgPr>
        <a:solidFill>
          <a:schemeClr val="bg2"/>
        </a:solidFill>
        <a:effectLst/>
      </p:bgPr>
    </p:bg>
    <p:spTree>
      <p:nvGrpSpPr>
        <p:cNvPr id="1" name=""/>
        <p:cNvGrpSpPr/>
        <p:nvPr/>
      </p:nvGrpSpPr>
      <p:grpSpPr>
        <a:xfrm>
          <a:off x="0" y="0"/>
          <a:ext cx="0" cy="0"/>
        </a:xfrm>
      </p:grpSpPr>
      <p:pic>
        <p:nvPicPr>
          <p:cNvPr id="12" name="图片 11"/>
          <p:cNvPicPr>
            <a:picLocks noChangeAspect="1"/>
          </p:cNvPicPr>
          <p:nvPr userDrawn="1">
            <p:custDataLst>
              <p:tags r:id="rId2"/>
            </p:custDataLst>
          </p:nvPr>
        </p:nvPicPr>
        <p:blipFill>
          <a:blip r:embed="rId1"/>
          <a:stretch>
            <a:fillRect/>
          </a:stretch>
        </p:blipFill>
        <p:spPr>
          <a:xfrm>
            <a:off x="504" y="283"/>
            <a:ext cx="12190992" cy="6857433"/>
          </a:xfrm>
          <a:prstGeom prst="rect">
            <a:avLst/>
          </a:prstGeom>
        </p:spPr>
      </p:pic>
      <p:sp>
        <p:nvSpPr>
          <p:cNvPr id="2" name="标题 1"/>
          <p:cNvSpPr>
            <a:spLocks noGrp="1"/>
          </p:cNvSpPr>
          <p:nvPr>
            <p:ph type="title"/>
            <p:custDataLst>
              <p:tags r:id="rId3"/>
            </p:custDataLst>
          </p:nvPr>
        </p:nvSpPr>
        <p:spPr>
          <a:xfrm>
            <a:off x="669930" y="443234"/>
            <a:ext cx="10852237" cy="441964"/>
          </a:xfrm>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tx1">
                    <a:lumMod val="85000"/>
                    <a:lumOff val="15000"/>
                  </a:schemeClr>
                </a:solidFill>
                <a:uFillTx/>
                <a:latin typeface="Arial" pitchFamily="34" charset="0"/>
                <a:ea typeface="隶书" panose="02010509060101010101" pitchFamily="49" charset="-122"/>
                <a:cs typeface="+mj-cs"/>
                <a:sym typeface="+mn-ea"/>
              </a:defRPr>
            </a:lvl1pPr>
          </a:lstStyle>
          <a:p>
            <a:pPr lvl="0"/>
            <a:r>
              <a:rPr>
                <a:sym typeface="+mn-ea"/>
              </a:rPr>
              <a:t>单击此处编辑母版标题样式</a:t>
            </a:r>
            <a:endParaRPr>
              <a:sym typeface="+mn-ea"/>
            </a:endParaRPr>
          </a:p>
        </p:txBody>
      </p:sp>
      <p:sp>
        <p:nvSpPr>
          <p:cNvPr id="3" name="图片占位符 2"/>
          <p:cNvSpPr>
            <a:spLocks noGrp="1"/>
          </p:cNvSpPr>
          <p:nvPr>
            <p:ph type="pic" idx="1"/>
            <p:custDataLst>
              <p:tags r:id="rId4"/>
            </p:custDataLst>
          </p:nvPr>
        </p:nvSpPr>
        <p:spPr>
          <a:xfrm>
            <a:off x="669930" y="952508"/>
            <a:ext cx="5283242" cy="5388907"/>
          </a:xfrm>
        </p:spPr>
        <p:txBody>
          <a:bodyPr vert="horz" lIns="101600" tIns="0" rIns="82550" bIns="0" rtlCol="0">
            <a:noAutofit/>
          </a:bodyPr>
          <a:lstStyle>
            <a:lvl1pPr marL="0" marR="0" lvl="0" indent="0" algn="l" defTabSz="914400" rtl="0" eaLnBrk="1" fontAlgn="auto" latinLnBrk="0" hangingPunct="1">
              <a:lnSpc>
                <a:spcPct val="120000"/>
              </a:lnSpc>
              <a:spcBef>
                <a:spcPct val="0"/>
              </a:spcBef>
              <a:spcAft>
                <a:spcPts val="1000"/>
              </a:spcAft>
              <a:buFont typeface="Arial" pitchFamily="34" charset="0"/>
              <a:buNone/>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mn-lt"/>
                <a:ea typeface="+mn-ea"/>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5pPr>
          </a:lstStyle>
          <a:p>
            <a:pPr lvl="0"/>
            <a:endParaRPr>
              <a:sym typeface="+mn-ea"/>
            </a:endParaRPr>
          </a:p>
        </p:txBody>
      </p:sp>
      <p:sp>
        <p:nvSpPr>
          <p:cNvPr id="4" name="文本占位符 3"/>
          <p:cNvSpPr>
            <a:spLocks noGrp="1"/>
          </p:cNvSpPr>
          <p:nvPr>
            <p:ph type="body" sz="half" idx="2"/>
            <p:custDataLst>
              <p:tags r:id="rId5"/>
            </p:custDataLst>
          </p:nvPr>
        </p:nvSpPr>
        <p:spPr>
          <a:xfrm>
            <a:off x="6238925" y="952508"/>
            <a:ext cx="5283242" cy="5388907"/>
          </a:xfrm>
        </p:spPr>
        <p:txBody>
          <a:bodyPr vert="horz" lIns="101600" tIns="0" rIns="82550" bIns="0" rtlCol="0">
            <a:normAutofit/>
          </a:bodyPr>
          <a:lstStyle>
            <a:lvl1pPr marL="228600" marR="0" lvl="0"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1pPr>
          </a:lstStyle>
          <a:p>
            <a:pPr lvl="0"/>
            <a:r>
              <a:rPr>
                <a:sym typeface="+mn-ea"/>
              </a:rPr>
              <a:t>单击此处编辑母版文本样式</a:t>
            </a:r>
            <a:endParaRPr>
              <a:sym typeface="+mn-ea"/>
            </a:endParaRPr>
          </a:p>
        </p:txBody>
      </p:sp>
      <p:sp>
        <p:nvSpPr>
          <p:cNvPr id="5" name="日期占位符 4"/>
          <p:cNvSpPr>
            <a:spLocks noGrp="1"/>
          </p:cNvSpPr>
          <p:nvPr>
            <p:ph type="dt" sz="half" idx="10"/>
            <p:custDataLst>
              <p:tags r:id="rId6"/>
            </p:custDataLst>
          </p:nvPr>
        </p:nvSpPr>
        <p:spPr/>
        <p:txBody>
          <a:bodyPr/>
          <a:lstStyle>
            <a:lvl1pPr>
              <a:lnSpc>
                <a:spcPct val="120000"/>
              </a:lnSpc>
              <a:defRPr baseline="0">
                <a:solidFill>
                  <a:schemeClr val="tx1">
                    <a:lumMod val="85000"/>
                    <a:lumOff val="15000"/>
                  </a:schemeClr>
                </a:solidFill>
                <a:latin typeface="Arial" pitchFamily="34" charset="0"/>
              </a:defRPr>
            </a:lvl1pPr>
          </a:lstStyle>
          <a:p>
            <a:fld id="{9EFD9D74-47D9-4702-A33C-335B63B48DBF}" type="datetimeFigureOut">
              <a:rPr lang="zh-CN" altLang="en-US" smtClean="0"/>
              <a:t/>
            </a:fld>
            <a:endParaRPr lang="zh-CN" altLang="en-US"/>
          </a:p>
        </p:txBody>
      </p:sp>
      <p:sp>
        <p:nvSpPr>
          <p:cNvPr id="6" name="页脚占位符 5"/>
          <p:cNvSpPr>
            <a:spLocks noGrp="1"/>
          </p:cNvSpPr>
          <p:nvPr>
            <p:ph type="ftr" sz="quarter" idx="11"/>
            <p:custDataLst>
              <p:tags r:id="rId7"/>
            </p:custDataLst>
          </p:nvPr>
        </p:nvSpPr>
        <p:spPr/>
        <p:txBody>
          <a:bodyPr/>
          <a:lstStyle>
            <a:lvl1pPr>
              <a:lnSpc>
                <a:spcPct val="120000"/>
              </a:lnSpc>
              <a:defRPr baseline="0">
                <a:solidFill>
                  <a:schemeClr val="tx1">
                    <a:lumMod val="85000"/>
                    <a:lumOff val="15000"/>
                  </a:schemeClr>
                </a:solidFill>
                <a:latin typeface="Arial" pitchFamily="34" charset="0"/>
              </a:defRPr>
            </a:lvl1pPr>
          </a:lstStyle>
          <a:p>
            <a:endParaRPr lang="zh-CN" altLang="en-US"/>
          </a:p>
        </p:txBody>
      </p:sp>
      <p:sp>
        <p:nvSpPr>
          <p:cNvPr id="7" name="灯片编号占位符 6"/>
          <p:cNvSpPr>
            <a:spLocks noGrp="1"/>
          </p:cNvSpPr>
          <p:nvPr>
            <p:ph type="sldNum" sz="quarter" idx="12"/>
            <p:custDataLst>
              <p:tags r:id="rId8"/>
            </p:custDataLst>
          </p:nvPr>
        </p:nvSpPr>
        <p:spPr/>
        <p:txBody>
          <a:bodyPr/>
          <a:lstStyle>
            <a:lvl1pPr>
              <a:lnSpc>
                <a:spcPct val="120000"/>
              </a:lnSpc>
              <a:defRPr baseline="0">
                <a:solidFill>
                  <a:schemeClr val="tx1">
                    <a:lumMod val="85000"/>
                    <a:lumOff val="15000"/>
                  </a:schemeClr>
                </a:solidFill>
                <a:latin typeface="Arial" pitchFamily="34" charset="0"/>
              </a:defRPr>
            </a:lvl1pPr>
          </a:lstStyle>
          <a:p>
            <a:fld id="{FABC47A4-756D-490B-A52F-7D9E2C9FC05F}"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bg>
      <p:bgPr>
        <a:solidFill>
          <a:schemeClr val="tx2"/>
        </a:solidFill>
        <a:effectLst/>
      </p:bgPr>
    </p:bg>
    <p:spTree>
      <p:nvGrpSpPr>
        <p:cNvPr id="1" name=""/>
        <p:cNvGrpSpPr/>
        <p:nvPr/>
      </p:nvGrpSpPr>
      <p:grpSpPr>
        <a:xfrm>
          <a:off x="0" y="0"/>
          <a:ext cx="0" cy="0"/>
        </a:xfrm>
      </p:grpSpPr>
      <p:grpSp>
        <p:nvGrpSpPr>
          <p:cNvPr id="10" name="组合 9"/>
          <p:cNvGrpSpPr/>
          <p:nvPr userDrawn="1">
            <p:custDataLst>
              <p:tags r:id="rId1"/>
            </p:custDataLst>
          </p:nvPr>
        </p:nvGrpSpPr>
        <p:grpSpPr>
          <a:xfrm>
            <a:off x="292800" y="304200"/>
            <a:ext cx="11606400" cy="6249600"/>
            <a:chOff x="292800" y="304200"/>
            <a:chExt cx="11606400" cy="6249600"/>
          </a:xfrm>
        </p:grpSpPr>
        <p:sp>
          <p:nvSpPr>
            <p:cNvPr id="11" name="矩形 10"/>
            <p:cNvSpPr/>
            <p:nvPr userDrawn="1">
              <p:custDataLst>
                <p:tags r:id="rId2"/>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2400" baseline="0">
                <a:solidFill>
                  <a:schemeClr val="tx1">
                    <a:lumMod val="85000"/>
                    <a:lumOff val="15000"/>
                  </a:schemeClr>
                </a:solidFill>
                <a:latin typeface="Arial" pitchFamily="34" charset="0"/>
                <a:ea typeface="隶书" panose="02010509060101010101" pitchFamily="49" charset="-122"/>
              </a:endParaRPr>
            </a:p>
          </p:txBody>
        </p:sp>
        <p:pic>
          <p:nvPicPr>
            <p:cNvPr id="12" name="图片 11"/>
            <p:cNvPicPr>
              <a:picLocks noChangeAspect="1"/>
            </p:cNvPicPr>
            <p:nvPr userDrawn="1">
              <p:custDataLst>
                <p:tags r:id="rId4"/>
              </p:custDataLst>
            </p:nvPr>
          </p:nvPicPr>
          <p:blipFill>
            <a:blip r:embed="rId3"/>
            <a:stretch>
              <a:fillRect/>
            </a:stretch>
          </p:blipFill>
          <p:spPr>
            <a:xfrm>
              <a:off x="292800" y="304200"/>
              <a:ext cx="11606400" cy="6249600"/>
            </a:xfrm>
            <a:prstGeom prst="rect">
              <a:avLst/>
            </a:prstGeom>
          </p:spPr>
        </p:pic>
      </p:grpSp>
      <p:sp>
        <p:nvSpPr>
          <p:cNvPr id="2" name="竖排标题 1"/>
          <p:cNvSpPr>
            <a:spLocks noGrp="1"/>
          </p:cNvSpPr>
          <p:nvPr>
            <p:ph type="title" orient="vert"/>
            <p:custDataLst>
              <p:tags r:id="rId5"/>
            </p:custDataLst>
          </p:nvPr>
        </p:nvSpPr>
        <p:spPr>
          <a:xfrm>
            <a:off x="10571135" y="952508"/>
            <a:ext cx="950984" cy="5388907"/>
          </a:xfrm>
        </p:spPr>
        <p:txBody>
          <a:bodyPr vert="eaVert" lIns="101600" tIns="38100" rIns="76200" bIns="38100" rtlCol="0" anchor="ctr" anchorCtr="0">
            <a:noAutofit/>
          </a:bodyPr>
          <a:lstStyle>
            <a:lvl1pPr marL="0" marR="0" lvl="0" algn="l" defTabSz="914400" rtl="0" eaLnBrk="1" fontAlgn="auto" latinLnBrk="0" hangingPunct="1">
              <a:lnSpc>
                <a:spcPct val="100000"/>
              </a:lnSpc>
              <a:spcAft>
                <a:spcPct val="0"/>
              </a:spcAft>
              <a:buNone/>
              <a:defRPr kumimoji="0" lang="zh-CN" altLang="en-US" sz="2400" b="1" i="0" u="none" strike="noStrike" kern="1200" cap="none" spc="200" normalizeH="0" baseline="0" noProof="1">
                <a:solidFill>
                  <a:schemeClr val="tx1">
                    <a:lumMod val="85000"/>
                    <a:lumOff val="15000"/>
                  </a:schemeClr>
                </a:solidFill>
                <a:uFillTx/>
                <a:latin typeface="Arial" pitchFamily="34" charset="0"/>
                <a:ea typeface="隶书" panose="02010509060101010101" pitchFamily="49" charset="-122"/>
                <a:cs typeface="+mj-cs"/>
                <a:sym typeface="+mn-ea"/>
              </a:defRPr>
            </a:lvl1pPr>
          </a:lstStyle>
          <a:p>
            <a:pPr lvl="0"/>
            <a:r>
              <a:rPr>
                <a:sym typeface="+mn-ea"/>
              </a:rPr>
              <a:t>单击此处编辑母版标题样式</a:t>
            </a:r>
            <a:endParaRPr>
              <a:sym typeface="+mn-ea"/>
            </a:endParaRPr>
          </a:p>
        </p:txBody>
      </p:sp>
      <p:sp>
        <p:nvSpPr>
          <p:cNvPr id="3" name="竖排文字占位符 2"/>
          <p:cNvSpPr>
            <a:spLocks noGrp="1"/>
          </p:cNvSpPr>
          <p:nvPr>
            <p:ph type="body" orient="vert" idx="1"/>
            <p:custDataLst>
              <p:tags r:id="rId6"/>
            </p:custDataLst>
          </p:nvPr>
        </p:nvSpPr>
        <p:spPr>
          <a:xfrm>
            <a:off x="669925" y="952500"/>
            <a:ext cx="9828101" cy="5388907"/>
          </a:xfrm>
        </p:spPr>
        <p:txBody>
          <a:bodyPr vert="eaVert"/>
          <a:lstStyle>
            <a:lvl1pPr indent="0" eaLnBrk="1" fontAlgn="auto" latinLnBrk="0" hangingPunct="1">
              <a:lnSpc>
                <a:spcPct val="120000"/>
              </a:lnSpc>
              <a:defRPr baseline="0">
                <a:solidFill>
                  <a:schemeClr val="tx1">
                    <a:lumMod val="85000"/>
                    <a:lumOff val="15000"/>
                  </a:schemeClr>
                </a:solidFill>
                <a:latin typeface="Arial" pitchFamily="34" charset="0"/>
                <a:ea typeface="隶书" panose="02010509060101010101" pitchFamily="49" charset="-122"/>
              </a:defRPr>
            </a:lvl1pPr>
            <a:lvl2pPr indent="0" eaLnBrk="1" fontAlgn="auto" latinLnBrk="0" hangingPunct="1">
              <a:lnSpc>
                <a:spcPct val="120000"/>
              </a:lnSpc>
              <a:defRPr baseline="0">
                <a:solidFill>
                  <a:schemeClr val="tx1">
                    <a:lumMod val="85000"/>
                    <a:lumOff val="15000"/>
                  </a:schemeClr>
                </a:solidFill>
                <a:latin typeface="Arial" pitchFamily="34" charset="0"/>
                <a:ea typeface="隶书" panose="02010509060101010101" pitchFamily="49" charset="-122"/>
              </a:defRPr>
            </a:lvl2pPr>
            <a:lvl3pPr indent="0" eaLnBrk="1" fontAlgn="auto" latinLnBrk="0" hangingPunct="1">
              <a:lnSpc>
                <a:spcPct val="120000"/>
              </a:lnSpc>
              <a:defRPr baseline="0">
                <a:solidFill>
                  <a:schemeClr val="tx1">
                    <a:lumMod val="85000"/>
                    <a:lumOff val="15000"/>
                  </a:schemeClr>
                </a:solidFill>
                <a:latin typeface="Arial" pitchFamily="34" charset="0"/>
                <a:ea typeface="隶书" panose="02010509060101010101" pitchFamily="49" charset="-122"/>
              </a:defRPr>
            </a:lvl3pPr>
            <a:lvl4pPr indent="0" eaLnBrk="1" fontAlgn="auto" latinLnBrk="0" hangingPunct="1">
              <a:lnSpc>
                <a:spcPct val="120000"/>
              </a:lnSpc>
              <a:defRPr baseline="0">
                <a:solidFill>
                  <a:schemeClr val="tx1">
                    <a:lumMod val="85000"/>
                    <a:lumOff val="15000"/>
                  </a:schemeClr>
                </a:solidFill>
                <a:latin typeface="Arial" pitchFamily="34" charset="0"/>
                <a:ea typeface="隶书" panose="02010509060101010101" pitchFamily="49" charset="-122"/>
              </a:defRPr>
            </a:lvl4pPr>
            <a:lvl5pPr indent="0" eaLnBrk="1" fontAlgn="auto" latinLnBrk="0" hangingPunct="1">
              <a:lnSpc>
                <a:spcPct val="120000"/>
              </a:lnSpc>
              <a:defRPr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custDataLst>
              <p:tags r:id="rId7"/>
            </p:custDataLst>
          </p:nvPr>
        </p:nvSpPr>
        <p:spPr/>
        <p:txBody>
          <a:bodyPr/>
          <a:lstStyle>
            <a:lvl1pPr>
              <a:lnSpc>
                <a:spcPct val="120000"/>
              </a:lnSpc>
              <a:defRPr baseline="0">
                <a:solidFill>
                  <a:schemeClr val="tx1">
                    <a:lumMod val="85000"/>
                    <a:lumOff val="15000"/>
                  </a:schemeClr>
                </a:solidFill>
                <a:latin typeface="Arial" pitchFamily="34" charset="0"/>
              </a:defRPr>
            </a:lvl1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8"/>
            </p:custDataLst>
          </p:nvPr>
        </p:nvSpPr>
        <p:spPr/>
        <p:txBody>
          <a:bodyPr/>
          <a:lstStyle>
            <a:lvl1pPr>
              <a:lnSpc>
                <a:spcPct val="120000"/>
              </a:lnSpc>
              <a:defRPr baseline="0">
                <a:solidFill>
                  <a:schemeClr val="tx1">
                    <a:lumMod val="85000"/>
                    <a:lumOff val="15000"/>
                  </a:schemeClr>
                </a:solidFill>
                <a:latin typeface="Arial" pitchFamily="34" charset="0"/>
              </a:defRPr>
            </a:lvl1pPr>
          </a:lstStyle>
          <a:p>
            <a:endParaRPr lang="zh-CN" altLang="en-US"/>
          </a:p>
        </p:txBody>
      </p:sp>
      <p:sp>
        <p:nvSpPr>
          <p:cNvPr id="6" name="灯片编号占位符 5"/>
          <p:cNvSpPr>
            <a:spLocks noGrp="1"/>
          </p:cNvSpPr>
          <p:nvPr>
            <p:ph type="sldNum" sz="quarter" idx="12"/>
            <p:custDataLst>
              <p:tags r:id="rId9"/>
            </p:custDataLst>
          </p:nvPr>
        </p:nvSpPr>
        <p:spPr/>
        <p:txBody>
          <a:bodyPr/>
          <a:lstStyle>
            <a:lvl1pPr>
              <a:lnSpc>
                <a:spcPct val="120000"/>
              </a:lnSpc>
              <a:defRPr baseline="0">
                <a:solidFill>
                  <a:schemeClr val="tx1">
                    <a:lumMod val="85000"/>
                    <a:lumOff val="15000"/>
                  </a:schemeClr>
                </a:solidFill>
                <a:latin typeface="Arial" pitchFamily="34" charset="0"/>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内容">
    <p:bg>
      <p:bgPr>
        <a:solidFill>
          <a:schemeClr val="tx2"/>
        </a:solidFill>
        <a:effectLst/>
      </p:bgPr>
    </p:bg>
    <p:spTree>
      <p:nvGrpSpPr>
        <p:cNvPr id="1" name=""/>
        <p:cNvGrpSpPr/>
        <p:nvPr/>
      </p:nvGrpSpPr>
      <p:grpSpPr>
        <a:xfrm>
          <a:off x="0" y="0"/>
          <a:ext cx="0" cy="0"/>
        </a:xfrm>
      </p:grpSpPr>
      <p:grpSp>
        <p:nvGrpSpPr>
          <p:cNvPr id="8" name="组合 7"/>
          <p:cNvGrpSpPr/>
          <p:nvPr userDrawn="1">
            <p:custDataLst>
              <p:tags r:id="rId1"/>
            </p:custDataLst>
          </p:nvPr>
        </p:nvGrpSpPr>
        <p:grpSpPr>
          <a:xfrm>
            <a:off x="292800" y="304200"/>
            <a:ext cx="11606400" cy="6249600"/>
            <a:chOff x="292800" y="304200"/>
            <a:chExt cx="11606400" cy="6249600"/>
          </a:xfrm>
        </p:grpSpPr>
        <p:sp>
          <p:nvSpPr>
            <p:cNvPr id="10" name="矩形 9"/>
            <p:cNvSpPr/>
            <p:nvPr userDrawn="1">
              <p:custDataLst>
                <p:tags r:id="rId2"/>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2400" baseline="0">
                <a:solidFill>
                  <a:schemeClr val="tx1">
                    <a:lumMod val="85000"/>
                    <a:lumOff val="15000"/>
                  </a:schemeClr>
                </a:solidFill>
                <a:latin typeface="Arial" pitchFamily="34" charset="0"/>
                <a:ea typeface="隶书" panose="02010509060101010101" pitchFamily="49" charset="-122"/>
              </a:endParaRPr>
            </a:p>
          </p:txBody>
        </p:sp>
        <p:pic>
          <p:nvPicPr>
            <p:cNvPr id="11" name="图片 10"/>
            <p:cNvPicPr>
              <a:picLocks noChangeAspect="1"/>
            </p:cNvPicPr>
            <p:nvPr userDrawn="1">
              <p:custDataLst>
                <p:tags r:id="rId4"/>
              </p:custDataLst>
            </p:nvPr>
          </p:nvPicPr>
          <p:blipFill>
            <a:blip r:embed="rId3"/>
            <a:stretch>
              <a:fillRect/>
            </a:stretch>
          </p:blipFill>
          <p:spPr>
            <a:xfrm>
              <a:off x="292800" y="304200"/>
              <a:ext cx="11606400" cy="6249600"/>
            </a:xfrm>
            <a:prstGeom prst="rect">
              <a:avLst/>
            </a:prstGeom>
          </p:spPr>
        </p:pic>
      </p:grpSp>
      <p:sp>
        <p:nvSpPr>
          <p:cNvPr id="3" name="日期占位符 2"/>
          <p:cNvSpPr>
            <a:spLocks noGrp="1"/>
          </p:cNvSpPr>
          <p:nvPr>
            <p:ph type="dt" sz="half" idx="10"/>
            <p:custDataLst>
              <p:tags r:id="rId5"/>
            </p:custDataLst>
          </p:nvPr>
        </p:nvSpPr>
        <p:spPr/>
        <p:txBody>
          <a:bodyPr/>
          <a:lstStyle>
            <a:lvl1pPr>
              <a:defRPr baseline="0">
                <a:solidFill>
                  <a:schemeClr val="tx1">
                    <a:lumMod val="85000"/>
                    <a:lumOff val="15000"/>
                  </a:schemeClr>
                </a:solidFill>
                <a:latin typeface="Arial" pitchFamily="34" charset="0"/>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lvl1pPr>
              <a:defRPr baseline="0">
                <a:solidFill>
                  <a:schemeClr val="tx1">
                    <a:lumMod val="85000"/>
                    <a:lumOff val="15000"/>
                  </a:schemeClr>
                </a:solidFill>
                <a:latin typeface="Arial" pitchFamily="34" charset="0"/>
              </a:defRPr>
            </a:lvl1pPr>
          </a:lstStyle>
          <a:p>
            <a:endParaRPr lang="zh-CN" altLang="en-US"/>
          </a:p>
        </p:txBody>
      </p:sp>
      <p:sp>
        <p:nvSpPr>
          <p:cNvPr id="5" name="灯片编号占位符 4"/>
          <p:cNvSpPr>
            <a:spLocks noGrp="1"/>
          </p:cNvSpPr>
          <p:nvPr>
            <p:ph type="sldNum" sz="quarter" idx="12"/>
            <p:custDataLst>
              <p:tags r:id="rId7"/>
            </p:custDataLst>
          </p:nvPr>
        </p:nvSpPr>
        <p:spPr/>
        <p:txBody>
          <a:bodyPr/>
          <a:lstStyle>
            <a:lvl1pPr>
              <a:defRPr baseline="0">
                <a:solidFill>
                  <a:schemeClr val="tx1">
                    <a:lumMod val="85000"/>
                    <a:lumOff val="15000"/>
                  </a:schemeClr>
                </a:solidFill>
                <a:latin typeface="Arial" pitchFamily="34" charset="0"/>
              </a:defRPr>
            </a:lvl1p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8"/>
            </p:custDataLst>
          </p:nvPr>
        </p:nvSpPr>
        <p:spPr>
          <a:xfrm>
            <a:off x="669930" y="952508"/>
            <a:ext cx="10852237" cy="5388907"/>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vl2pPr>
              <a:defRPr baseline="0">
                <a:solidFill>
                  <a:schemeClr val="tx1">
                    <a:lumMod val="85000"/>
                    <a:lumOff val="15000"/>
                  </a:schemeClr>
                </a:solidFill>
                <a:latin typeface="Arial" pitchFamily="34" charset="0"/>
                <a:ea typeface="隶书" panose="02010509060101010101" pitchFamily="49" charset="-122"/>
              </a:defRPr>
            </a:lvl2pPr>
            <a:lvl3pPr>
              <a:defRPr baseline="0">
                <a:solidFill>
                  <a:schemeClr val="tx1">
                    <a:lumMod val="85000"/>
                    <a:lumOff val="15000"/>
                  </a:schemeClr>
                </a:solidFill>
                <a:latin typeface="Arial" pitchFamily="34" charset="0"/>
                <a:ea typeface="隶书" panose="02010509060101010101" pitchFamily="49" charset="-122"/>
              </a:defRPr>
            </a:lvl3pPr>
            <a:lvl4pPr>
              <a:defRPr baseline="0">
                <a:solidFill>
                  <a:schemeClr val="tx1">
                    <a:lumMod val="85000"/>
                    <a:lumOff val="15000"/>
                  </a:schemeClr>
                </a:solidFill>
                <a:latin typeface="Arial" pitchFamily="34" charset="0"/>
                <a:ea typeface="隶书" panose="02010509060101010101" pitchFamily="49" charset="-122"/>
              </a:defRPr>
            </a:lvl4pPr>
            <a:lvl5pPr>
              <a:defRPr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末尾幻灯片">
    <p:bg>
      <p:bgPr>
        <a:solidFill>
          <a:schemeClr val="bg2"/>
        </a:solidFill>
        <a:effectLst/>
      </p:bgPr>
    </p:bg>
    <p:spTree>
      <p:nvGrpSpPr>
        <p:cNvPr id="1" name=""/>
        <p:cNvGrpSpPr/>
        <p:nvPr/>
      </p:nvGrpSpPr>
      <p:grpSpPr>
        <a:xfrm>
          <a:off x="0" y="0"/>
          <a:ext cx="0" cy="0"/>
        </a:xfrm>
      </p:grpSpPr>
      <p:sp>
        <p:nvSpPr>
          <p:cNvPr id="12" name="矩形 11"/>
          <p:cNvSpPr/>
          <p:nvPr userDrawn="1">
            <p:custDataLst>
              <p:tags r:id="rId1"/>
            </p:custDataLst>
          </p:nvPr>
        </p:nvSpPr>
        <p:spPr>
          <a:xfrm>
            <a:off x="0" y="0"/>
            <a:ext cx="12192000" cy="6858000"/>
          </a:xfrm>
          <a:prstGeom prst="rect">
            <a:avLst/>
          </a:prstGeom>
          <a:blipFill dpi="0" rotWithShape="1">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algn="ctr" defTabSz="914400" eaLnBrk="1" latinLnBrk="0" hangingPunct="1"/>
            <a:endParaRPr lang="zh-CN" altLang="en-US" sz="1800" baseline="0">
              <a:solidFill>
                <a:schemeClr val="lt1"/>
              </a:solidFill>
              <a:latin typeface="Arial" pitchFamily="34" charset="0"/>
            </a:endParaRPr>
          </a:p>
        </p:txBody>
      </p:sp>
      <p:sp>
        <p:nvSpPr>
          <p:cNvPr id="6" name="椭圆 5"/>
          <p:cNvSpPr/>
          <p:nvPr>
            <p:custDataLst>
              <p:tags r:id="rId3"/>
            </p:custDataLst>
          </p:nvPr>
        </p:nvSpPr>
        <p:spPr>
          <a:xfrm>
            <a:off x="1409700" y="2428875"/>
            <a:ext cx="2000250" cy="2000250"/>
          </a:xfrm>
          <a:prstGeom prst="ellipse">
            <a:avLst/>
          </a:prstGeom>
          <a:solidFill>
            <a:schemeClr val="accent1"/>
          </a:solidFill>
          <a:ln w="57150">
            <a:solidFill>
              <a:srgbClr val="F8F9F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6000" baseline="0">
              <a:solidFill>
                <a:srgbClr val="FFFFFF"/>
              </a:solidFill>
              <a:latin typeface="Arial" pitchFamily="34" charset="0"/>
            </a:endParaRPr>
          </a:p>
        </p:txBody>
      </p:sp>
      <p:sp>
        <p:nvSpPr>
          <p:cNvPr id="7" name="椭圆 6"/>
          <p:cNvSpPr/>
          <p:nvPr>
            <p:custDataLst>
              <p:tags r:id="rId4"/>
            </p:custDataLst>
          </p:nvPr>
        </p:nvSpPr>
        <p:spPr>
          <a:xfrm>
            <a:off x="3867150" y="2428875"/>
            <a:ext cx="2000250" cy="2000250"/>
          </a:xfrm>
          <a:prstGeom prst="ellipse">
            <a:avLst/>
          </a:prstGeom>
          <a:solidFill>
            <a:schemeClr val="accent1"/>
          </a:solidFill>
          <a:ln w="57150">
            <a:solidFill>
              <a:srgbClr val="F8F9F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6000" baseline="0">
              <a:solidFill>
                <a:srgbClr val="FFFFFF"/>
              </a:solidFill>
              <a:latin typeface="Arial" pitchFamily="34" charset="0"/>
            </a:endParaRPr>
          </a:p>
        </p:txBody>
      </p:sp>
      <p:sp>
        <p:nvSpPr>
          <p:cNvPr id="8" name="椭圆 7"/>
          <p:cNvSpPr/>
          <p:nvPr>
            <p:custDataLst>
              <p:tags r:id="rId5"/>
            </p:custDataLst>
          </p:nvPr>
        </p:nvSpPr>
        <p:spPr>
          <a:xfrm>
            <a:off x="6324600" y="2428875"/>
            <a:ext cx="2000250" cy="2000250"/>
          </a:xfrm>
          <a:prstGeom prst="ellipse">
            <a:avLst/>
          </a:prstGeom>
          <a:solidFill>
            <a:schemeClr val="accent1"/>
          </a:solidFill>
          <a:ln w="57150">
            <a:solidFill>
              <a:srgbClr val="F8F9F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6000" baseline="0">
              <a:solidFill>
                <a:srgbClr val="FFFFFF"/>
              </a:solidFill>
              <a:latin typeface="Arial" pitchFamily="34" charset="0"/>
            </a:endParaRPr>
          </a:p>
        </p:txBody>
      </p:sp>
      <p:sp>
        <p:nvSpPr>
          <p:cNvPr id="9" name="椭圆 8"/>
          <p:cNvSpPr/>
          <p:nvPr>
            <p:custDataLst>
              <p:tags r:id="rId6"/>
            </p:custDataLst>
          </p:nvPr>
        </p:nvSpPr>
        <p:spPr>
          <a:xfrm>
            <a:off x="8782050" y="2428875"/>
            <a:ext cx="2000250" cy="2000250"/>
          </a:xfrm>
          <a:prstGeom prst="ellipse">
            <a:avLst/>
          </a:prstGeom>
          <a:solidFill>
            <a:schemeClr val="accent1"/>
          </a:solidFill>
          <a:ln w="57150">
            <a:solidFill>
              <a:srgbClr val="F8F9F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6000" baseline="0">
              <a:solidFill>
                <a:srgbClr val="FFFFFF"/>
              </a:solidFill>
              <a:latin typeface="Arial" pitchFamily="34" charset="0"/>
            </a:endParaRPr>
          </a:p>
        </p:txBody>
      </p:sp>
      <p:sp>
        <p:nvSpPr>
          <p:cNvPr id="2" name="标题 1"/>
          <p:cNvSpPr>
            <a:spLocks noGrp="1"/>
          </p:cNvSpPr>
          <p:nvPr>
            <p:ph type="title" hasCustomPrompt="1"/>
            <p:custDataLst>
              <p:tags r:id="rId7"/>
            </p:custDataLst>
          </p:nvPr>
        </p:nvSpPr>
        <p:spPr>
          <a:xfrm>
            <a:off x="2032000" y="2428875"/>
            <a:ext cx="8128000" cy="2000250"/>
          </a:xfrm>
        </p:spPr>
        <p:txBody>
          <a:bodyPr lIns="90000" tIns="46800" rIns="90000" bIns="46800" anchor="ctr">
            <a:normAutofit/>
          </a:bodyPr>
          <a:lstStyle>
            <a:lvl1pPr algn="dist">
              <a:defRPr sz="6000" u="none" strike="noStrike" kern="1200" cap="none" spc="200" normalizeH="0" baseline="0">
                <a:solidFill>
                  <a:schemeClr val="bg1"/>
                </a:solidFill>
                <a:uFillTx/>
                <a:latin typeface="Arial" pitchFamily="34" charset="0"/>
                <a:ea typeface="汉仪尚巍手书W" panose="00020600040101010101" pitchFamily="18" charset="-122"/>
              </a:defRPr>
            </a:lvl1pPr>
          </a:lstStyle>
          <a:p>
            <a:r>
              <a:rPr lang="zh-CN" altLang="en-US"/>
              <a:t>编辑标题</a:t>
            </a:r>
            <a:endParaRPr lang="zh-CN" altLang="en-US"/>
          </a:p>
        </p:txBody>
      </p:sp>
      <p:sp>
        <p:nvSpPr>
          <p:cNvPr id="3" name="日期占位符 2"/>
          <p:cNvSpPr>
            <a:spLocks noGrp="1"/>
          </p:cNvSpPr>
          <p:nvPr>
            <p:ph type="dt" sz="half" idx="10"/>
            <p:custDataLst>
              <p:tags r:id="rId8"/>
            </p:custDataLst>
          </p:nvPr>
        </p:nvSpPr>
        <p:spPr/>
        <p:txBody>
          <a:bodyPr/>
          <a:lstStyle>
            <a:lvl1pPr>
              <a:defRPr baseline="0">
                <a:latin typeface="Arial" pitchFamily="34" charset="0"/>
              </a:defRPr>
            </a:lvl1pPr>
          </a:lstStyle>
          <a:p>
            <a:fld id="{1E5E4182-9B3A-4430-8BA3-831D0EC0ADCB}" type="datetimeFigureOut">
              <a:rPr lang="zh-CN" altLang="en-US" smtClean="0"/>
              <a:t/>
            </a:fld>
            <a:endParaRPr lang="zh-CN" altLang="en-US"/>
          </a:p>
        </p:txBody>
      </p:sp>
      <p:sp>
        <p:nvSpPr>
          <p:cNvPr id="4" name="页脚占位符 3"/>
          <p:cNvSpPr>
            <a:spLocks noGrp="1"/>
          </p:cNvSpPr>
          <p:nvPr>
            <p:ph type="ftr" sz="quarter" idx="11"/>
            <p:custDataLst>
              <p:tags r:id="rId9"/>
            </p:custDataLst>
          </p:nvPr>
        </p:nvSpPr>
        <p:spPr/>
        <p:txBody>
          <a:bodyPr/>
          <a:lstStyle>
            <a:lvl1pPr>
              <a:defRPr baseline="0">
                <a:latin typeface="Arial" pitchFamily="34" charset="0"/>
              </a:defRPr>
            </a:lvl1pPr>
          </a:lstStyle>
          <a:p>
            <a:endParaRPr lang="zh-CN" altLang="en-US"/>
          </a:p>
        </p:txBody>
      </p:sp>
      <p:sp>
        <p:nvSpPr>
          <p:cNvPr id="5" name="灯片编号占位符 4"/>
          <p:cNvSpPr>
            <a:spLocks noGrp="1"/>
          </p:cNvSpPr>
          <p:nvPr>
            <p:ph type="sldNum" sz="quarter" idx="12"/>
            <p:custDataLst>
              <p:tags r:id="rId10"/>
            </p:custDataLst>
          </p:nvPr>
        </p:nvSpPr>
        <p:spPr/>
        <p:txBody>
          <a:bodyPr/>
          <a:lstStyle>
            <a:lvl1pPr>
              <a:defRPr baseline="0">
                <a:latin typeface="Arial" pitchFamily="34" charset="0"/>
              </a:defRPr>
            </a:lvl1pPr>
          </a:lstStyle>
          <a:p>
            <a:fld id="{EE7A0584-0C04-40D8-95AD-91156D652078}" type="slidenum">
              <a:rPr lang="zh-CN" altLang="en-US" smtClean="0"/>
              <a:t/>
            </a:fld>
            <a:endParaRPr lang="zh-CN" altLang="en-US"/>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通用">
    <p:bg>
      <p:bgPr>
        <a:blipFill rotWithShape="1">
          <a:blip r:embed="rId5"/>
          <a:stretch>
            <a:fillRect/>
          </a:stretch>
        </a:blipFill>
        <a:effectLst/>
      </p:bgPr>
    </p:bg>
    <p:spTree>
      <p:nvGrpSpPr>
        <p:cNvPr id="1" name=""/>
        <p:cNvGrpSpPr/>
        <p:nvPr/>
      </p:nvGrpSpPr>
      <p:grpSpPr>
        <a:xfrm>
          <a:off x="0" y="0"/>
          <a:ext cx="0" cy="0"/>
        </a:xfrm>
      </p:grpSpPr>
      <p:sp>
        <p:nvSpPr>
          <p:cNvPr id="2" name="标题 1"/>
          <p:cNvSpPr>
            <a:spLocks noGrp="1"/>
          </p:cNvSpPr>
          <p:nvPr>
            <p:ph type="title"/>
            <p:custDataLst>
              <p:tags r:id="rId1"/>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2"/>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3"/>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endParaRPr lang="zh-CN" altLang="en-US"/>
          </a:p>
        </p:txBody>
      </p:sp>
      <p:sp>
        <p:nvSpPr>
          <p:cNvPr id="5" name="灯片编号占位符 4"/>
          <p:cNvSpPr>
            <a:spLocks noGrp="1"/>
          </p:cNvSpPr>
          <p:nvPr>
            <p:ph type="sldNum" sz="quarter" idx="12"/>
            <p:custDataLst>
              <p:tags r:id="rId4"/>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相框">
    <p:bg>
      <p:bgPr>
        <a:solidFill>
          <a:schemeClr val="tx2"/>
        </a:solidFill>
        <a:effectLst/>
      </p:bgPr>
    </p:bg>
    <p:spTree>
      <p:nvGrpSpPr>
        <p:cNvPr id="1" name=""/>
        <p:cNvGrpSpPr/>
        <p:nvPr/>
      </p:nvGrpSpPr>
      <p:grpSpPr>
        <a:xfrm>
          <a:off x="0" y="0"/>
          <a:ext cx="0" cy="0"/>
        </a:xfrm>
      </p:grpSpPr>
      <p:sp>
        <p:nvSpPr>
          <p:cNvPr id="8" name="矩形 7"/>
          <p:cNvSpPr/>
          <p:nvPr userDrawn="1">
            <p:custDataLst>
              <p:tags r:id="rId1"/>
            </p:custDataLst>
          </p:nvPr>
        </p:nvSpPr>
        <p:spPr>
          <a:xfrm>
            <a:off x="292735" y="304165"/>
            <a:ext cx="11606530" cy="624967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2400" baseline="0">
              <a:solidFill>
                <a:schemeClr val="tx1">
                  <a:lumMod val="85000"/>
                  <a:lumOff val="15000"/>
                </a:schemeClr>
              </a:solidFill>
              <a:latin typeface="Arial" pitchFamily="34" charset="0"/>
              <a:ea typeface="隶书" panose="02010509060101010101" pitchFamily="49" charset="-122"/>
            </a:endParaRPr>
          </a:p>
        </p:txBody>
      </p:sp>
      <p:pic>
        <p:nvPicPr>
          <p:cNvPr id="11" name="图片 10"/>
          <p:cNvPicPr>
            <a:picLocks noChangeAspect="1"/>
          </p:cNvPicPr>
          <p:nvPr userDrawn="1">
            <p:custDataLst>
              <p:tags r:id="rId3"/>
            </p:custDataLst>
          </p:nvPr>
        </p:nvPicPr>
        <p:blipFill>
          <a:blip r:embed="rId2"/>
          <a:stretch>
            <a:fillRect/>
          </a:stretch>
        </p:blipFill>
        <p:spPr>
          <a:xfrm>
            <a:off x="292735" y="304165"/>
            <a:ext cx="11606530" cy="6249670"/>
          </a:xfrm>
          <a:prstGeom prst="rect">
            <a:avLst/>
          </a:prstGeom>
        </p:spPr>
      </p:pic>
      <p:sp>
        <p:nvSpPr>
          <p:cNvPr id="7" name="内容占位符 6"/>
          <p:cNvSpPr>
            <a:spLocks noGrp="1"/>
          </p:cNvSpPr>
          <p:nvPr>
            <p:ph sz="quarter" idx="13"/>
            <p:custDataLst>
              <p:tags r:id="rId4"/>
            </p:custDataLst>
          </p:nvPr>
        </p:nvSpPr>
        <p:spPr>
          <a:xfrm>
            <a:off x="1281113" y="2163600"/>
            <a:ext cx="9626600" cy="34452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vl2pPr>
              <a:defRPr baseline="0">
                <a:solidFill>
                  <a:schemeClr val="tx1">
                    <a:lumMod val="85000"/>
                    <a:lumOff val="15000"/>
                  </a:schemeClr>
                </a:solidFill>
                <a:latin typeface="Arial" pitchFamily="34" charset="0"/>
                <a:ea typeface="隶书" panose="02010509060101010101" pitchFamily="49" charset="-122"/>
              </a:defRPr>
            </a:lvl2pPr>
            <a:lvl3pPr>
              <a:defRPr baseline="0">
                <a:solidFill>
                  <a:schemeClr val="tx1">
                    <a:lumMod val="85000"/>
                    <a:lumOff val="15000"/>
                  </a:schemeClr>
                </a:solidFill>
                <a:latin typeface="Arial" pitchFamily="34" charset="0"/>
                <a:ea typeface="隶书" panose="02010509060101010101" pitchFamily="49" charset="-122"/>
              </a:defRPr>
            </a:lvl3pPr>
            <a:lvl4pPr>
              <a:defRPr baseline="0">
                <a:solidFill>
                  <a:schemeClr val="tx1">
                    <a:lumMod val="85000"/>
                    <a:lumOff val="15000"/>
                  </a:schemeClr>
                </a:solidFill>
                <a:latin typeface="Arial" pitchFamily="34" charset="0"/>
                <a:ea typeface="隶书" panose="02010509060101010101" pitchFamily="49" charset="-122"/>
              </a:defRPr>
            </a:lvl4pPr>
            <a:lvl5pPr>
              <a:defRPr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3" name="日期占位符 2"/>
          <p:cNvSpPr>
            <a:spLocks noGrp="1"/>
          </p:cNvSpPr>
          <p:nvPr>
            <p:ph type="dt" sz="half" idx="10"/>
            <p:custDataLst>
              <p:tags r:id="rId5"/>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endParaRPr lang="zh-CN" altLang="en-US"/>
          </a:p>
        </p:txBody>
      </p:sp>
      <p:sp>
        <p:nvSpPr>
          <p:cNvPr id="5" name="灯片编号占位符 4"/>
          <p:cNvSpPr>
            <a:spLocks noGrp="1"/>
          </p:cNvSpPr>
          <p:nvPr>
            <p:ph type="sldNum" sz="quarter" idx="12"/>
            <p:custDataLst>
              <p:tags r:id="rId7"/>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49AE70B2-8BF9-45C0-BB95-33D1B9D3A854}" type="slidenum">
              <a:rPr lang="zh-CN" altLang="en-US" smtClean="0"/>
              <a:t/>
            </a:fld>
            <a:endParaRPr lang="zh-CN" altLang="en-US"/>
          </a:p>
        </p:txBody>
      </p:sp>
      <p:sp>
        <p:nvSpPr>
          <p:cNvPr id="2" name="标题 1"/>
          <p:cNvSpPr>
            <a:spLocks noGrp="1"/>
          </p:cNvSpPr>
          <p:nvPr>
            <p:ph type="title" hasCustomPrompt="1"/>
            <p:custDataLst>
              <p:tags r:id="rId8"/>
            </p:custDataLst>
          </p:nvPr>
        </p:nvSpPr>
        <p:spPr>
          <a:xfrm>
            <a:off x="1281600" y="1249200"/>
            <a:ext cx="9626400" cy="723600"/>
          </a:xfrm>
        </p:spPr>
        <p:txBody>
          <a:bodyPr anchor="ctr"/>
          <a:lstStyle>
            <a:lvl1pPr>
              <a:defRPr sz="3200" baseline="0">
                <a:solidFill>
                  <a:schemeClr val="tx1">
                    <a:lumMod val="85000"/>
                    <a:lumOff val="15000"/>
                  </a:schemeClr>
                </a:solidFill>
                <a:latin typeface="Arial" pitchFamily="34" charset="0"/>
                <a:ea typeface="隶书" panose="02010509060101010101" pitchFamily="49" charset="-122"/>
              </a:defRPr>
            </a:lvl1pPr>
          </a:lstStyle>
          <a:p>
            <a:r>
              <a:rPr lang="zh-CN" altLang="en-US"/>
              <a:t>单击此处编辑标题</a:t>
            </a:r>
            <a:endParaRPr lang="zh-CN" altLang="en-US"/>
          </a:p>
        </p:txBody>
      </p:sp>
    </p:spTree>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左右">
    <p:bg>
      <p:bgPr>
        <a:blipFill rotWithShape="1">
          <a:blip r:embed="rId8"/>
          <a:stretch>
            <a:fillRect/>
          </a:stretch>
        </a:blipFill>
        <a:effectLst/>
      </p:bgPr>
    </p:bg>
    <p:spTree>
      <p:nvGrpSpPr>
        <p:cNvPr id="1" name=""/>
        <p:cNvGrpSpPr/>
        <p:nvPr/>
      </p:nvGrpSpPr>
      <p:grpSpPr>
        <a:xfrm>
          <a:off x="0" y="0"/>
          <a:ext cx="0" cy="0"/>
        </a:xfrm>
      </p:grpSpPr>
      <p:sp>
        <p:nvSpPr>
          <p:cNvPr id="8" name="矩形 7"/>
          <p:cNvSpPr/>
          <p:nvPr userDrawn="1">
            <p:custDataLst>
              <p:tags r:id="rId1"/>
            </p:custDataLst>
          </p:nvPr>
        </p:nvSpPr>
        <p:spPr>
          <a:xfrm>
            <a:off x="0" y="0"/>
            <a:ext cx="4823460" cy="6866255"/>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sz="2400" baseline="0">
              <a:solidFill>
                <a:schemeClr val="tx1">
                  <a:lumMod val="85000"/>
                  <a:lumOff val="15000"/>
                </a:schemeClr>
              </a:solidFill>
              <a:latin typeface="Arial" pitchFamily="34" charset="0"/>
              <a:ea typeface="隶书" panose="02010509060101010101" pitchFamily="49" charset="-122"/>
              <a:sym typeface="+mn-ea"/>
            </a:endParaRPr>
          </a:p>
        </p:txBody>
      </p:sp>
      <p:sp>
        <p:nvSpPr>
          <p:cNvPr id="2" name="标题 1"/>
          <p:cNvSpPr>
            <a:spLocks noGrp="1"/>
          </p:cNvSpPr>
          <p:nvPr>
            <p:ph type="title" hasCustomPrompt="1"/>
            <p:custDataLst>
              <p:tags r:id="rId2"/>
            </p:custDataLst>
          </p:nvPr>
        </p:nvSpPr>
        <p:spPr>
          <a:xfrm>
            <a:off x="583200" y="770400"/>
            <a:ext cx="3960000" cy="882000"/>
          </a:xfrm>
        </p:spPr>
        <p:txBody>
          <a:bodyPr anchor="ctr"/>
          <a:lstStyle>
            <a:lvl1pPr>
              <a:defRPr sz="3600" baseline="0">
                <a:solidFill>
                  <a:schemeClr val="tx1">
                    <a:lumMod val="85000"/>
                    <a:lumOff val="15000"/>
                  </a:schemeClr>
                </a:solidFill>
                <a:latin typeface="Arial" pitchFamily="34" charset="0"/>
                <a:ea typeface="隶书" panose="02010509060101010101" pitchFamily="49" charset="-122"/>
              </a:defRPr>
            </a:lvl1pPr>
          </a:lstStyle>
          <a:p>
            <a:r>
              <a:rPr lang="zh-CN" altLang="en-US"/>
              <a:t>单击编辑标题</a:t>
            </a:r>
            <a:endParaRPr lang="zh-CN" altLang="en-US"/>
          </a:p>
        </p:txBody>
      </p:sp>
      <p:sp>
        <p:nvSpPr>
          <p:cNvPr id="3" name="日期占位符 2"/>
          <p:cNvSpPr>
            <a:spLocks noGrp="1"/>
          </p:cNvSpPr>
          <p:nvPr>
            <p:ph type="dt" sz="half" idx="10"/>
            <p:custDataLst>
              <p:tags r:id="rId3"/>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endParaRPr lang="zh-CN" altLang="en-US"/>
          </a:p>
        </p:txBody>
      </p:sp>
      <p:sp>
        <p:nvSpPr>
          <p:cNvPr id="5" name="灯片编号占位符 4"/>
          <p:cNvSpPr>
            <a:spLocks noGrp="1"/>
          </p:cNvSpPr>
          <p:nvPr>
            <p:ph type="sldNum" sz="quarter" idx="12"/>
            <p:custDataLst>
              <p:tags r:id="rId5"/>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6"/>
            </p:custDataLst>
          </p:nvPr>
        </p:nvSpPr>
        <p:spPr>
          <a:xfrm>
            <a:off x="586800" y="1764000"/>
            <a:ext cx="3956400" cy="40932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vl2pPr>
              <a:defRPr baseline="0">
                <a:solidFill>
                  <a:schemeClr val="tx1">
                    <a:lumMod val="85000"/>
                    <a:lumOff val="15000"/>
                  </a:schemeClr>
                </a:solidFill>
                <a:latin typeface="Arial" pitchFamily="34" charset="0"/>
                <a:ea typeface="隶书" panose="02010509060101010101" pitchFamily="49" charset="-122"/>
              </a:defRPr>
            </a:lvl2pPr>
            <a:lvl3pPr>
              <a:defRPr baseline="0">
                <a:solidFill>
                  <a:schemeClr val="tx1">
                    <a:lumMod val="85000"/>
                    <a:lumOff val="15000"/>
                  </a:schemeClr>
                </a:solidFill>
                <a:latin typeface="Arial" pitchFamily="34" charset="0"/>
                <a:ea typeface="隶书" panose="02010509060101010101" pitchFamily="49" charset="-122"/>
              </a:defRPr>
            </a:lvl3pPr>
            <a:lvl4pPr>
              <a:defRPr baseline="0">
                <a:solidFill>
                  <a:schemeClr val="tx1">
                    <a:lumMod val="85000"/>
                    <a:lumOff val="15000"/>
                  </a:schemeClr>
                </a:solidFill>
                <a:latin typeface="Arial" pitchFamily="34" charset="0"/>
                <a:ea typeface="隶书" panose="02010509060101010101" pitchFamily="49" charset="-122"/>
              </a:defRPr>
            </a:lvl4pPr>
            <a:lvl5pPr>
              <a:defRPr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7"/>
            </p:custDataLst>
          </p:nvPr>
        </p:nvSpPr>
        <p:spPr>
          <a:xfrm>
            <a:off x="5101200" y="769938"/>
            <a:ext cx="6480000" cy="5087937"/>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vl2pPr>
              <a:defRPr baseline="0">
                <a:solidFill>
                  <a:schemeClr val="tx1">
                    <a:lumMod val="85000"/>
                    <a:lumOff val="15000"/>
                  </a:schemeClr>
                </a:solidFill>
                <a:latin typeface="Arial" pitchFamily="34" charset="0"/>
                <a:ea typeface="隶书" panose="02010509060101010101" pitchFamily="49" charset="-122"/>
              </a:defRPr>
            </a:lvl2pPr>
            <a:lvl3pPr>
              <a:defRPr baseline="0">
                <a:solidFill>
                  <a:schemeClr val="tx1">
                    <a:lumMod val="85000"/>
                    <a:lumOff val="15000"/>
                  </a:schemeClr>
                </a:solidFill>
                <a:latin typeface="Arial" pitchFamily="34" charset="0"/>
                <a:ea typeface="隶书" panose="02010509060101010101" pitchFamily="49" charset="-122"/>
              </a:defRPr>
            </a:lvl3pPr>
            <a:lvl4pPr>
              <a:defRPr baseline="0">
                <a:solidFill>
                  <a:schemeClr val="tx1">
                    <a:lumMod val="85000"/>
                    <a:lumOff val="15000"/>
                  </a:schemeClr>
                </a:solidFill>
                <a:latin typeface="Arial" pitchFamily="34" charset="0"/>
                <a:ea typeface="隶书" panose="02010509060101010101" pitchFamily="49" charset="-122"/>
              </a:defRPr>
            </a:lvl4pPr>
            <a:lvl5pPr>
              <a:defRPr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上下">
    <p:bg>
      <p:bgPr>
        <a:blipFill rotWithShape="1">
          <a:blip r:embed="rId8"/>
          <a:stretch>
            <a:fillRect/>
          </a:stretch>
        </a:blipFill>
        <a:effectLst/>
      </p:bgPr>
    </p:bg>
    <p:spTree>
      <p:nvGrpSpPr>
        <p:cNvPr id="1" name=""/>
        <p:cNvGrpSpPr/>
        <p:nvPr/>
      </p:nvGrpSpPr>
      <p:grpSpPr>
        <a:xfrm>
          <a:off x="0" y="0"/>
          <a:ext cx="0" cy="0"/>
        </a:xfrm>
      </p:grpSpPr>
      <p:sp>
        <p:nvSpPr>
          <p:cNvPr id="10" name="矩形 9"/>
          <p:cNvSpPr/>
          <p:nvPr userDrawn="1">
            <p:custDataLst>
              <p:tags r:id="rId1"/>
            </p:custDataLst>
          </p:nvPr>
        </p:nvSpPr>
        <p:spPr>
          <a:xfrm>
            <a:off x="0" y="0"/>
            <a:ext cx="12192000" cy="26640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sz="2400" baseline="0">
              <a:solidFill>
                <a:schemeClr val="tx1">
                  <a:lumMod val="85000"/>
                  <a:lumOff val="15000"/>
                </a:schemeClr>
              </a:solidFill>
              <a:latin typeface="Arial" pitchFamily="34" charset="0"/>
              <a:ea typeface="隶书" panose="02010509060101010101" pitchFamily="49" charset="-122"/>
              <a:sym typeface="+mn-ea"/>
            </a:endParaRPr>
          </a:p>
        </p:txBody>
      </p:sp>
      <p:sp>
        <p:nvSpPr>
          <p:cNvPr id="2" name="标题 1"/>
          <p:cNvSpPr>
            <a:spLocks noGrp="1"/>
          </p:cNvSpPr>
          <p:nvPr>
            <p:ph type="title"/>
            <p:custDataLst>
              <p:tags r:id="rId2"/>
            </p:custDataLst>
          </p:nvPr>
        </p:nvSpPr>
        <p:spPr>
          <a:xfrm>
            <a:off x="612000" y="781200"/>
            <a:ext cx="10976400" cy="626400"/>
          </a:xfrm>
        </p:spPr>
        <p:txBody>
          <a:bodyPr anchor="ctr"/>
          <a:lstStyle>
            <a:lvl1pPr algn="ctr">
              <a:defRPr sz="3600" baseline="0">
                <a:solidFill>
                  <a:schemeClr val="tx1">
                    <a:lumMod val="85000"/>
                    <a:lumOff val="15000"/>
                  </a:schemeClr>
                </a:solidFill>
                <a:latin typeface="Arial" pitchFamily="34" charset="0"/>
                <a:ea typeface="隶书" panose="02010509060101010101" pitchFamily="49" charset="-122"/>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endParaRPr lang="zh-CN" altLang="en-US"/>
          </a:p>
        </p:txBody>
      </p:sp>
      <p:sp>
        <p:nvSpPr>
          <p:cNvPr id="5" name="灯片编号占位符 4"/>
          <p:cNvSpPr>
            <a:spLocks noGrp="1"/>
          </p:cNvSpPr>
          <p:nvPr>
            <p:ph type="sldNum" sz="quarter" idx="12"/>
            <p:custDataLst>
              <p:tags r:id="rId5"/>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6"/>
            </p:custDataLst>
          </p:nvPr>
        </p:nvSpPr>
        <p:spPr>
          <a:xfrm>
            <a:off x="612000" y="1659600"/>
            <a:ext cx="10975975" cy="828000"/>
          </a:xfrm>
        </p:spPr>
        <p:txBody>
          <a:bodyPr/>
          <a:lstStyle>
            <a:lvl1pPr algn="ctr">
              <a:defRPr baseline="0">
                <a:solidFill>
                  <a:schemeClr val="tx1">
                    <a:lumMod val="85000"/>
                    <a:lumOff val="15000"/>
                  </a:schemeClr>
                </a:solidFill>
                <a:latin typeface="Arial" pitchFamily="34" charset="0"/>
                <a:ea typeface="隶书" panose="02010509060101010101" pitchFamily="49" charset="-122"/>
              </a:defRPr>
            </a:lvl1pPr>
          </a:lstStyle>
          <a:p>
            <a:pPr lvl="0"/>
            <a:r>
              <a:rPr lang="zh-CN" altLang="en-US"/>
              <a:t>单击此处编辑母版文本样式</a:t>
            </a:r>
            <a:endParaRPr lang="zh-CN" altLang="en-US"/>
          </a:p>
        </p:txBody>
      </p:sp>
      <p:sp>
        <p:nvSpPr>
          <p:cNvPr id="9" name="内容占位符 8"/>
          <p:cNvSpPr>
            <a:spLocks noGrp="1"/>
          </p:cNvSpPr>
          <p:nvPr>
            <p:ph sz="quarter" idx="14"/>
            <p:custDataLst>
              <p:tags r:id="rId7"/>
            </p:custDataLst>
          </p:nvPr>
        </p:nvSpPr>
        <p:spPr>
          <a:xfrm>
            <a:off x="612775" y="2808000"/>
            <a:ext cx="10965600" cy="34308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vl2pPr>
              <a:defRPr baseline="0">
                <a:solidFill>
                  <a:schemeClr val="tx1">
                    <a:lumMod val="85000"/>
                    <a:lumOff val="15000"/>
                  </a:schemeClr>
                </a:solidFill>
                <a:latin typeface="Arial" pitchFamily="34" charset="0"/>
                <a:ea typeface="隶书" panose="02010509060101010101" pitchFamily="49" charset="-122"/>
              </a:defRPr>
            </a:lvl2pPr>
            <a:lvl3pPr>
              <a:defRPr baseline="0">
                <a:solidFill>
                  <a:schemeClr val="tx1">
                    <a:lumMod val="85000"/>
                    <a:lumOff val="15000"/>
                  </a:schemeClr>
                </a:solidFill>
                <a:latin typeface="Arial" pitchFamily="34" charset="0"/>
                <a:ea typeface="隶书" panose="02010509060101010101" pitchFamily="49" charset="-122"/>
              </a:defRPr>
            </a:lvl3pPr>
            <a:lvl4pPr>
              <a:defRPr baseline="0">
                <a:solidFill>
                  <a:schemeClr val="tx1">
                    <a:lumMod val="85000"/>
                    <a:lumOff val="15000"/>
                  </a:schemeClr>
                </a:solidFill>
                <a:latin typeface="Arial" pitchFamily="34" charset="0"/>
                <a:ea typeface="隶书" panose="02010509060101010101" pitchFamily="49" charset="-122"/>
              </a:defRPr>
            </a:lvl4pPr>
            <a:lvl5pPr>
              <a:defRPr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下上">
    <p:bg>
      <p:bgPr>
        <a:blipFill rotWithShape="1">
          <a:blip r:embed="rId8"/>
          <a:stretch>
            <a:fillRect/>
          </a:stretch>
        </a:blipFill>
        <a:effectLst/>
      </p:bgPr>
    </p:bg>
    <p:spTree>
      <p:nvGrpSpPr>
        <p:cNvPr id="1" name=""/>
        <p:cNvGrpSpPr/>
        <p:nvPr/>
      </p:nvGrpSpPr>
      <p:grpSpPr>
        <a:xfrm>
          <a:off x="0" y="0"/>
          <a:ext cx="0" cy="0"/>
        </a:xfrm>
      </p:grpSpPr>
      <p:sp>
        <p:nvSpPr>
          <p:cNvPr id="8" name="矩形 7"/>
          <p:cNvSpPr/>
          <p:nvPr userDrawn="1">
            <p:custDataLst>
              <p:tags r:id="rId1"/>
            </p:custDataLst>
          </p:nvPr>
        </p:nvSpPr>
        <p:spPr>
          <a:xfrm>
            <a:off x="0" y="5029201"/>
            <a:ext cx="12192000" cy="1828799"/>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sz="2400" baseline="0">
              <a:solidFill>
                <a:schemeClr val="tx1">
                  <a:lumMod val="85000"/>
                  <a:lumOff val="15000"/>
                </a:schemeClr>
              </a:solidFill>
              <a:latin typeface="Arial" pitchFamily="34" charset="0"/>
              <a:ea typeface="隶书" panose="02010509060101010101" pitchFamily="49" charset="-122"/>
              <a:sym typeface="+mn-ea"/>
            </a:endParaRPr>
          </a:p>
        </p:txBody>
      </p:sp>
      <p:sp>
        <p:nvSpPr>
          <p:cNvPr id="2" name="标题 1"/>
          <p:cNvSpPr>
            <a:spLocks noGrp="1"/>
          </p:cNvSpPr>
          <p:nvPr>
            <p:ph type="title"/>
            <p:custDataLst>
              <p:tags r:id="rId2"/>
            </p:custDataLst>
          </p:nvPr>
        </p:nvSpPr>
        <p:spPr>
          <a:xfrm>
            <a:off x="604800" y="669600"/>
            <a:ext cx="10976400" cy="565200"/>
          </a:xfrm>
        </p:spPr>
        <p:txBody>
          <a:bodyPr anchor="ctr"/>
          <a:lstStyle>
            <a:lvl1pPr algn="ctr">
              <a:defRPr sz="3200" baseline="0">
                <a:solidFill>
                  <a:schemeClr val="tx1">
                    <a:lumMod val="85000"/>
                    <a:lumOff val="15000"/>
                  </a:schemeClr>
                </a:solidFill>
                <a:latin typeface="Arial" pitchFamily="34" charset="0"/>
                <a:ea typeface="隶书" panose="02010509060101010101" pitchFamily="49" charset="-122"/>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endParaRPr lang="zh-CN" altLang="en-US"/>
          </a:p>
        </p:txBody>
      </p:sp>
      <p:sp>
        <p:nvSpPr>
          <p:cNvPr id="5" name="灯片编号占位符 4"/>
          <p:cNvSpPr>
            <a:spLocks noGrp="1"/>
          </p:cNvSpPr>
          <p:nvPr>
            <p:ph type="sldNum" sz="quarter" idx="12"/>
            <p:custDataLst>
              <p:tags r:id="rId5"/>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6"/>
            </p:custDataLst>
          </p:nvPr>
        </p:nvSpPr>
        <p:spPr>
          <a:xfrm>
            <a:off x="604837" y="1681200"/>
            <a:ext cx="10990800" cy="32112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vl2pPr>
              <a:defRPr baseline="0">
                <a:solidFill>
                  <a:schemeClr val="tx1">
                    <a:lumMod val="85000"/>
                    <a:lumOff val="15000"/>
                  </a:schemeClr>
                </a:solidFill>
                <a:latin typeface="Arial" pitchFamily="34" charset="0"/>
                <a:ea typeface="隶书" panose="02010509060101010101" pitchFamily="49" charset="-122"/>
              </a:defRPr>
            </a:lvl2pPr>
            <a:lvl3pPr>
              <a:defRPr baseline="0">
                <a:solidFill>
                  <a:schemeClr val="tx1">
                    <a:lumMod val="85000"/>
                    <a:lumOff val="15000"/>
                  </a:schemeClr>
                </a:solidFill>
                <a:latin typeface="Arial" pitchFamily="34" charset="0"/>
                <a:ea typeface="隶书" panose="02010509060101010101" pitchFamily="49" charset="-122"/>
              </a:defRPr>
            </a:lvl3pPr>
            <a:lvl4pPr>
              <a:defRPr baseline="0">
                <a:solidFill>
                  <a:schemeClr val="tx1">
                    <a:lumMod val="85000"/>
                    <a:lumOff val="15000"/>
                  </a:schemeClr>
                </a:solidFill>
                <a:latin typeface="Arial" pitchFamily="34" charset="0"/>
                <a:ea typeface="隶书" panose="02010509060101010101" pitchFamily="49" charset="-122"/>
              </a:defRPr>
            </a:lvl4pPr>
            <a:lvl5pPr>
              <a:defRPr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文本占位符 8"/>
          <p:cNvSpPr>
            <a:spLocks noGrp="1"/>
          </p:cNvSpPr>
          <p:nvPr>
            <p:ph type="body" sz="quarter" idx="14"/>
            <p:custDataLst>
              <p:tags r:id="rId7"/>
            </p:custDataLst>
          </p:nvPr>
        </p:nvSpPr>
        <p:spPr>
          <a:xfrm>
            <a:off x="594000" y="5180400"/>
            <a:ext cx="11001600" cy="10116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导航">
    <p:bg>
      <p:bgPr>
        <a:blipFill rotWithShape="1">
          <a:blip r:embed="rId10"/>
          <a:stretch>
            <a:fillRect/>
          </a:stretch>
        </a:blipFill>
        <a:effectLst/>
      </p:bgPr>
    </p:bg>
    <p:spTree>
      <p:nvGrpSpPr>
        <p:cNvPr id="1" name=""/>
        <p:cNvGrpSpPr/>
        <p:nvPr/>
      </p:nvGrpSpPr>
      <p:grpSpPr>
        <a:xfrm>
          <a:off x="0" y="0"/>
          <a:ext cx="0" cy="0"/>
        </a:xfrm>
      </p:grpSpPr>
      <p:sp>
        <p:nvSpPr>
          <p:cNvPr id="10" name="矩形 9"/>
          <p:cNvSpPr/>
          <p:nvPr userDrawn="1">
            <p:custDataLst>
              <p:tags r:id="rId1"/>
            </p:custDataLst>
          </p:nvPr>
        </p:nvSpPr>
        <p:spPr>
          <a:xfrm>
            <a:off x="0" y="0"/>
            <a:ext cx="12192000" cy="9144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sz="2400" baseline="0">
              <a:solidFill>
                <a:schemeClr val="tx1">
                  <a:lumMod val="85000"/>
                  <a:lumOff val="15000"/>
                </a:schemeClr>
              </a:solidFill>
              <a:latin typeface="Arial" pitchFamily="34" charset="0"/>
              <a:ea typeface="隶书" panose="02010509060101010101" pitchFamily="49" charset="-122"/>
              <a:sym typeface="+mn-ea"/>
            </a:endParaRPr>
          </a:p>
        </p:txBody>
      </p:sp>
      <p:sp>
        <p:nvSpPr>
          <p:cNvPr id="2" name="标题 1"/>
          <p:cNvSpPr>
            <a:spLocks noGrp="1"/>
          </p:cNvSpPr>
          <p:nvPr>
            <p:ph type="title"/>
            <p:custDataLst>
              <p:tags r:id="rId2"/>
            </p:custDataLst>
          </p:nvPr>
        </p:nvSpPr>
        <p:spPr>
          <a:xfrm>
            <a:off x="579600" y="237600"/>
            <a:ext cx="11037600" cy="441964"/>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endParaRPr lang="zh-CN" altLang="en-US"/>
          </a:p>
        </p:txBody>
      </p:sp>
      <p:sp>
        <p:nvSpPr>
          <p:cNvPr id="5" name="灯片编号占位符 4"/>
          <p:cNvSpPr>
            <a:spLocks noGrp="1"/>
          </p:cNvSpPr>
          <p:nvPr>
            <p:ph type="sldNum" sz="quarter" idx="12"/>
            <p:custDataLst>
              <p:tags r:id="rId5"/>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6"/>
            </p:custDataLst>
          </p:nvPr>
        </p:nvSpPr>
        <p:spPr>
          <a:xfrm>
            <a:off x="579600" y="1663200"/>
            <a:ext cx="5342400" cy="28944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vl2pPr>
              <a:defRPr baseline="0">
                <a:solidFill>
                  <a:schemeClr val="tx1">
                    <a:lumMod val="85000"/>
                    <a:lumOff val="15000"/>
                  </a:schemeClr>
                </a:solidFill>
                <a:latin typeface="Arial" pitchFamily="34" charset="0"/>
                <a:ea typeface="隶书" panose="02010509060101010101" pitchFamily="49" charset="-122"/>
              </a:defRPr>
            </a:lvl2pPr>
            <a:lvl3pPr>
              <a:defRPr baseline="0">
                <a:solidFill>
                  <a:schemeClr val="tx1">
                    <a:lumMod val="85000"/>
                    <a:lumOff val="15000"/>
                  </a:schemeClr>
                </a:solidFill>
                <a:latin typeface="Arial" pitchFamily="34" charset="0"/>
                <a:ea typeface="隶书" panose="02010509060101010101" pitchFamily="49" charset="-122"/>
              </a:defRPr>
            </a:lvl3pPr>
            <a:lvl4pPr>
              <a:defRPr baseline="0">
                <a:solidFill>
                  <a:schemeClr val="tx1">
                    <a:lumMod val="85000"/>
                    <a:lumOff val="15000"/>
                  </a:schemeClr>
                </a:solidFill>
                <a:latin typeface="Arial" pitchFamily="34" charset="0"/>
                <a:ea typeface="隶书" panose="02010509060101010101" pitchFamily="49" charset="-122"/>
              </a:defRPr>
            </a:lvl4pPr>
            <a:lvl5pPr>
              <a:defRPr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7"/>
            </p:custDataLst>
          </p:nvPr>
        </p:nvSpPr>
        <p:spPr>
          <a:xfrm>
            <a:off x="6242400" y="1663200"/>
            <a:ext cx="5367600" cy="28944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vl2pPr>
              <a:defRPr baseline="0">
                <a:solidFill>
                  <a:schemeClr val="tx1">
                    <a:lumMod val="85000"/>
                    <a:lumOff val="15000"/>
                  </a:schemeClr>
                </a:solidFill>
                <a:latin typeface="Arial" pitchFamily="34" charset="0"/>
                <a:ea typeface="隶书" panose="02010509060101010101" pitchFamily="49" charset="-122"/>
              </a:defRPr>
            </a:lvl2pPr>
            <a:lvl3pPr>
              <a:defRPr baseline="0">
                <a:solidFill>
                  <a:schemeClr val="tx1">
                    <a:lumMod val="85000"/>
                    <a:lumOff val="15000"/>
                  </a:schemeClr>
                </a:solidFill>
                <a:latin typeface="Arial" pitchFamily="34" charset="0"/>
                <a:ea typeface="隶书" panose="02010509060101010101" pitchFamily="49" charset="-122"/>
              </a:defRPr>
            </a:lvl3pPr>
            <a:lvl4pPr>
              <a:defRPr baseline="0">
                <a:solidFill>
                  <a:schemeClr val="tx1">
                    <a:lumMod val="85000"/>
                    <a:lumOff val="15000"/>
                  </a:schemeClr>
                </a:solidFill>
                <a:latin typeface="Arial" pitchFamily="34" charset="0"/>
                <a:ea typeface="隶书" panose="02010509060101010101" pitchFamily="49" charset="-122"/>
              </a:defRPr>
            </a:lvl4pPr>
            <a:lvl5pPr>
              <a:defRPr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11" name="文本占位符 10"/>
          <p:cNvSpPr>
            <a:spLocks noGrp="1"/>
          </p:cNvSpPr>
          <p:nvPr>
            <p:ph type="body" sz="quarter" idx="15"/>
            <p:custDataLst>
              <p:tags r:id="rId8"/>
            </p:custDataLst>
          </p:nvPr>
        </p:nvSpPr>
        <p:spPr>
          <a:xfrm>
            <a:off x="572400" y="4816800"/>
            <a:ext cx="5342400" cy="7812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pPr lvl="0"/>
            <a:r>
              <a:rPr lang="zh-CN" altLang="en-US"/>
              <a:t>单击此处编辑母版文本样式</a:t>
            </a:r>
            <a:endParaRPr lang="zh-CN" altLang="en-US"/>
          </a:p>
        </p:txBody>
      </p:sp>
      <p:sp>
        <p:nvSpPr>
          <p:cNvPr id="13" name="文本占位符 12"/>
          <p:cNvSpPr>
            <a:spLocks noGrp="1"/>
          </p:cNvSpPr>
          <p:nvPr>
            <p:ph type="body" sz="quarter" idx="16"/>
            <p:custDataLst>
              <p:tags r:id="rId9"/>
            </p:custDataLst>
          </p:nvPr>
        </p:nvSpPr>
        <p:spPr>
          <a:xfrm>
            <a:off x="6253200" y="4813200"/>
            <a:ext cx="5367600" cy="7812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2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腰带">
    <p:bg>
      <p:bgPr>
        <a:blipFill rotWithShape="1">
          <a:blip r:embed="rId7"/>
          <a:stretch>
            <a:fillRect/>
          </a:stretch>
        </a:blipFill>
        <a:effectLst/>
      </p:bgPr>
    </p:bg>
    <p:spTree>
      <p:nvGrpSpPr>
        <p:cNvPr id="1" name=""/>
        <p:cNvGrpSpPr/>
        <p:nvPr/>
      </p:nvGrpSpPr>
      <p:grpSpPr>
        <a:xfrm>
          <a:off x="0" y="0"/>
          <a:ext cx="0" cy="0"/>
        </a:xfrm>
      </p:grpSpPr>
      <p:sp>
        <p:nvSpPr>
          <p:cNvPr id="10" name="矩形 9"/>
          <p:cNvSpPr/>
          <p:nvPr userDrawn="1">
            <p:custDataLst>
              <p:tags r:id="rId1"/>
            </p:custDataLst>
          </p:nvPr>
        </p:nvSpPr>
        <p:spPr>
          <a:xfrm>
            <a:off x="0" y="959224"/>
            <a:ext cx="12192000" cy="4939553"/>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sz="2400" baseline="0">
              <a:solidFill>
                <a:schemeClr val="tx1">
                  <a:lumMod val="85000"/>
                  <a:lumOff val="15000"/>
                </a:schemeClr>
              </a:solidFill>
              <a:latin typeface="Arial" pitchFamily="34" charset="0"/>
              <a:ea typeface="隶书" panose="02010509060101010101" pitchFamily="49" charset="-122"/>
              <a:sym typeface="+mn-ea"/>
            </a:endParaRPr>
          </a:p>
        </p:txBody>
      </p:sp>
      <p:sp>
        <p:nvSpPr>
          <p:cNvPr id="2" name="标题 1"/>
          <p:cNvSpPr>
            <a:spLocks noGrp="1"/>
          </p:cNvSpPr>
          <p:nvPr>
            <p:ph type="title" hasCustomPrompt="1"/>
            <p:custDataLst>
              <p:tags r:id="rId2"/>
            </p:custDataLst>
          </p:nvPr>
        </p:nvSpPr>
        <p:spPr>
          <a:xfrm>
            <a:off x="1522800" y="1339200"/>
            <a:ext cx="9144000" cy="2386800"/>
          </a:xfrm>
        </p:spPr>
        <p:txBody>
          <a:bodyPr anchor="b"/>
          <a:lstStyle>
            <a:lvl1pPr algn="ctr">
              <a:defRPr sz="6000" baseline="0">
                <a:solidFill>
                  <a:schemeClr val="tx1">
                    <a:lumMod val="85000"/>
                    <a:lumOff val="15000"/>
                  </a:schemeClr>
                </a:solidFill>
                <a:latin typeface="Arial" pitchFamily="34" charset="0"/>
                <a:ea typeface="隶书" panose="02010509060101010101" pitchFamily="49" charset="-122"/>
              </a:defRPr>
            </a:lvl1pPr>
          </a:lstStyle>
          <a:p>
            <a:r>
              <a:rPr lang="zh-CN" altLang="en-US"/>
              <a:t>单击此处编辑标题</a:t>
            </a:r>
            <a:endParaRPr lang="zh-CN" altLang="en-US"/>
          </a:p>
        </p:txBody>
      </p:sp>
      <p:sp>
        <p:nvSpPr>
          <p:cNvPr id="3" name="日期占位符 2"/>
          <p:cNvSpPr>
            <a:spLocks noGrp="1"/>
          </p:cNvSpPr>
          <p:nvPr>
            <p:ph type="dt" sz="half" idx="10"/>
            <p:custDataLst>
              <p:tags r:id="rId3"/>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endParaRPr lang="zh-CN" altLang="en-US"/>
          </a:p>
        </p:txBody>
      </p:sp>
      <p:sp>
        <p:nvSpPr>
          <p:cNvPr id="5" name="灯片编号占位符 4"/>
          <p:cNvSpPr>
            <a:spLocks noGrp="1"/>
          </p:cNvSpPr>
          <p:nvPr>
            <p:ph type="sldNum" sz="quarter" idx="12"/>
            <p:custDataLst>
              <p:tags r:id="rId5"/>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6"/>
            </p:custDataLst>
          </p:nvPr>
        </p:nvSpPr>
        <p:spPr>
          <a:xfrm>
            <a:off x="1522413" y="3862800"/>
            <a:ext cx="9144000" cy="1656000"/>
          </a:xfrm>
        </p:spPr>
        <p:txBody>
          <a:bodyPr/>
          <a:lstStyle>
            <a:lvl1pPr algn="ctr">
              <a:defRPr baseline="0">
                <a:solidFill>
                  <a:schemeClr val="tx1">
                    <a:lumMod val="85000"/>
                    <a:lumOff val="15000"/>
                  </a:schemeClr>
                </a:solidFill>
                <a:latin typeface="Arial" pitchFamily="34" charset="0"/>
                <a:ea typeface="隶书" panose="02010509060101010101" pitchFamily="49" charset="-122"/>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3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幻灯片">
    <p:bg>
      <p:bgPr>
        <a:solidFill>
          <a:schemeClr val="bg2"/>
        </a:solidFill>
        <a:effectLst/>
      </p:bgPr>
    </p:bg>
    <p:spTree>
      <p:nvGrpSpPr>
        <p:cNvPr id="1" name=""/>
        <p:cNvGrpSpPr/>
        <p:nvPr/>
      </p:nvGrpSpPr>
      <p:grpSpPr>
        <a:xfrm>
          <a:off x="0" y="0"/>
          <a:ext cx="0" cy="0"/>
        </a:xfrm>
      </p:grpSpPr>
      <p:pic>
        <p:nvPicPr>
          <p:cNvPr id="7" name="图片 6"/>
          <p:cNvPicPr>
            <a:picLocks noChangeAspect="1"/>
          </p:cNvPicPr>
          <p:nvPr>
            <p:custDataLst>
              <p:tags r:id="rId2"/>
            </p:custDataLst>
          </p:nvPr>
        </p:nvPicPr>
        <p:blipFill>
          <a:blip r:embed="rId1"/>
          <a:stretch>
            <a:fillRect/>
          </a:stretch>
        </p:blipFill>
        <p:spPr>
          <a:xfrm rot="12880075">
            <a:off x="10647409" y="-194926"/>
            <a:ext cx="1912045" cy="2498679"/>
          </a:xfrm>
          <a:prstGeom prst="rect">
            <a:avLst/>
          </a:prstGeom>
        </p:spPr>
      </p:pic>
      <p:pic>
        <p:nvPicPr>
          <p:cNvPr id="8" name="图片 7"/>
          <p:cNvPicPr>
            <a:picLocks noChangeAspect="1"/>
          </p:cNvPicPr>
          <p:nvPr>
            <p:custDataLst>
              <p:tags r:id="rId4"/>
            </p:custDataLst>
          </p:nvPr>
        </p:nvPicPr>
        <p:blipFill>
          <a:blip r:embed="rId3"/>
          <a:stretch>
            <a:fillRect/>
          </a:stretch>
        </p:blipFill>
        <p:spPr>
          <a:xfrm>
            <a:off x="-932154" y="2711868"/>
            <a:ext cx="3666810" cy="4153389"/>
          </a:xfrm>
          <a:prstGeom prst="rect">
            <a:avLst/>
          </a:prstGeom>
        </p:spPr>
      </p:pic>
      <p:pic>
        <p:nvPicPr>
          <p:cNvPr id="9" name="图片 8"/>
          <p:cNvPicPr>
            <a:picLocks noChangeAspect="1"/>
          </p:cNvPicPr>
          <p:nvPr>
            <p:custDataLst>
              <p:tags r:id="rId6"/>
            </p:custDataLst>
          </p:nvPr>
        </p:nvPicPr>
        <p:blipFill>
          <a:blip r:embed="rId5"/>
          <a:stretch>
            <a:fillRect/>
          </a:stretch>
        </p:blipFill>
        <p:spPr>
          <a:xfrm>
            <a:off x="1248607" y="4907811"/>
            <a:ext cx="2758453" cy="1942932"/>
          </a:xfrm>
          <a:prstGeom prst="rect">
            <a:avLst/>
          </a:prstGeom>
        </p:spPr>
      </p:pic>
      <p:pic>
        <p:nvPicPr>
          <p:cNvPr id="10" name="图片 9"/>
          <p:cNvPicPr>
            <a:picLocks noChangeAspect="1"/>
          </p:cNvPicPr>
          <p:nvPr>
            <p:custDataLst>
              <p:tags r:id="rId8"/>
            </p:custDataLst>
          </p:nvPr>
        </p:nvPicPr>
        <p:blipFill>
          <a:blip r:embed="rId7"/>
          <a:stretch>
            <a:fillRect/>
          </a:stretch>
        </p:blipFill>
        <p:spPr>
          <a:xfrm flipH="1">
            <a:off x="9121798" y="5133783"/>
            <a:ext cx="2112707" cy="1730568"/>
          </a:xfrm>
          <a:prstGeom prst="rect">
            <a:avLst/>
          </a:prstGeom>
        </p:spPr>
      </p:pic>
      <p:pic>
        <p:nvPicPr>
          <p:cNvPr id="11" name="图片 10"/>
          <p:cNvPicPr>
            <a:picLocks noChangeAspect="1"/>
          </p:cNvPicPr>
          <p:nvPr>
            <p:custDataLst>
              <p:tags r:id="rId10"/>
            </p:custDataLst>
          </p:nvPr>
        </p:nvPicPr>
        <p:blipFill>
          <a:blip r:embed="rId9"/>
          <a:stretch>
            <a:fillRect/>
          </a:stretch>
        </p:blipFill>
        <p:spPr>
          <a:xfrm flipH="1">
            <a:off x="7014856" y="4977108"/>
            <a:ext cx="2218491" cy="1888150"/>
          </a:xfrm>
          <a:prstGeom prst="rect">
            <a:avLst/>
          </a:prstGeom>
        </p:spPr>
      </p:pic>
      <p:pic>
        <p:nvPicPr>
          <p:cNvPr id="12" name="图片 11"/>
          <p:cNvPicPr>
            <a:picLocks noChangeAspect="1"/>
          </p:cNvPicPr>
          <p:nvPr>
            <p:custDataLst>
              <p:tags r:id="rId12"/>
            </p:custDataLst>
          </p:nvPr>
        </p:nvPicPr>
        <p:blipFill>
          <a:blip r:embed="rId11"/>
          <a:stretch>
            <a:fillRect/>
          </a:stretch>
        </p:blipFill>
        <p:spPr>
          <a:xfrm>
            <a:off x="3457131" y="4330731"/>
            <a:ext cx="1485156" cy="2527270"/>
          </a:xfrm>
          <a:prstGeom prst="rect">
            <a:avLst/>
          </a:prstGeom>
        </p:spPr>
      </p:pic>
      <p:pic>
        <p:nvPicPr>
          <p:cNvPr id="13" name="图片 12"/>
          <p:cNvPicPr>
            <a:picLocks noChangeAspect="1"/>
          </p:cNvPicPr>
          <p:nvPr>
            <p:custDataLst>
              <p:tags r:id="rId14"/>
            </p:custDataLst>
          </p:nvPr>
        </p:nvPicPr>
        <p:blipFill>
          <a:blip r:embed="rId13"/>
          <a:stretch>
            <a:fillRect/>
          </a:stretch>
        </p:blipFill>
        <p:spPr>
          <a:xfrm>
            <a:off x="10957880" y="4442773"/>
            <a:ext cx="1038995" cy="2415228"/>
          </a:xfrm>
          <a:prstGeom prst="rect">
            <a:avLst/>
          </a:prstGeom>
        </p:spPr>
      </p:pic>
      <p:pic>
        <p:nvPicPr>
          <p:cNvPr id="14" name="图片 13"/>
          <p:cNvPicPr>
            <a:picLocks noChangeAspect="1"/>
          </p:cNvPicPr>
          <p:nvPr>
            <p:custDataLst>
              <p:tags r:id="rId16"/>
            </p:custDataLst>
          </p:nvPr>
        </p:nvPicPr>
        <p:blipFill>
          <a:blip r:embed="rId15"/>
          <a:stretch>
            <a:fillRect/>
          </a:stretch>
        </p:blipFill>
        <p:spPr>
          <a:xfrm rot="21018951">
            <a:off x="5494341" y="5533781"/>
            <a:ext cx="1303004" cy="1351408"/>
          </a:xfrm>
          <a:prstGeom prst="rect">
            <a:avLst/>
          </a:prstGeom>
        </p:spPr>
      </p:pic>
      <p:sp>
        <p:nvSpPr>
          <p:cNvPr id="2" name="标题 1"/>
          <p:cNvSpPr>
            <a:spLocks noGrp="1"/>
          </p:cNvSpPr>
          <p:nvPr>
            <p:ph type="ctrTitle" hasCustomPrompt="1"/>
            <p:custDataLst>
              <p:tags r:id="rId17"/>
            </p:custDataLst>
          </p:nvPr>
        </p:nvSpPr>
        <p:spPr>
          <a:xfrm>
            <a:off x="1515348" y="1874443"/>
            <a:ext cx="9115200" cy="1090800"/>
          </a:xfrm>
        </p:spPr>
        <p:txBody>
          <a:bodyPr lIns="90000" tIns="46800" rIns="90000" bIns="0" anchor="b" anchorCtr="0">
            <a:normAutofit/>
          </a:bodyPr>
          <a:lstStyle>
            <a:lvl1pPr algn="ctr">
              <a:defRPr sz="6100" u="none" strike="noStrike" kern="1200" cap="none" spc="600" normalizeH="0" baseline="0">
                <a:solidFill>
                  <a:schemeClr val="accent1"/>
                </a:solidFill>
                <a:uFillTx/>
                <a:latin typeface="Arial" pitchFamily="34" charset="0"/>
                <a:ea typeface="汉仪旗黑-85S" panose="00020600040101010101" pitchFamily="18" charset="-122"/>
              </a:defRPr>
            </a:lvl1pPr>
          </a:lstStyle>
          <a:p>
            <a:r>
              <a:rPr lang="zh-CN" altLang="en-US"/>
              <a:t>单击此处编辑标题</a:t>
            </a:r>
            <a:endParaRPr lang="zh-CN" altLang="en-US"/>
          </a:p>
        </p:txBody>
      </p:sp>
      <p:sp>
        <p:nvSpPr>
          <p:cNvPr id="3" name="副标题 2"/>
          <p:cNvSpPr>
            <a:spLocks noGrp="1"/>
          </p:cNvSpPr>
          <p:nvPr>
            <p:ph type="subTitle" idx="1" hasCustomPrompt="1"/>
            <p:custDataLst>
              <p:tags r:id="rId18"/>
            </p:custDataLst>
          </p:nvPr>
        </p:nvSpPr>
        <p:spPr>
          <a:xfrm>
            <a:off x="3162348" y="3187347"/>
            <a:ext cx="5821200" cy="414000"/>
          </a:xfrm>
        </p:spPr>
        <p:txBody>
          <a:bodyPr lIns="90000" tIns="0" rIns="90000" bIns="46800">
            <a:normAutofit/>
          </a:bodyPr>
          <a:lstStyle>
            <a:lvl1pPr marL="0" indent="0" algn="ctr" eaLnBrk="1" fontAlgn="auto" latinLnBrk="0" hangingPunct="1">
              <a:lnSpc>
                <a:spcPct val="100000"/>
              </a:lnSpc>
              <a:buNone/>
              <a:defRPr sz="2300" u="none" strike="noStrike" kern="1200" cap="none" spc="200" normalizeH="0" baseline="0">
                <a:solidFill>
                  <a:schemeClr val="tx1">
                    <a:lumMod val="85000"/>
                    <a:lumOff val="15000"/>
                  </a:schemeClr>
                </a:solidFill>
                <a:uFillTx/>
                <a:latin typeface="Arial"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单击此处编辑副标题</a:t>
            </a:r>
            <a:endParaRPr lang="zh-CN" altLang="en-US"/>
          </a:p>
        </p:txBody>
      </p:sp>
      <p:sp>
        <p:nvSpPr>
          <p:cNvPr id="16" name="日期占位符 15"/>
          <p:cNvSpPr>
            <a:spLocks noGrp="1"/>
          </p:cNvSpPr>
          <p:nvPr>
            <p:ph type="dt" sz="half" idx="10"/>
            <p:custDataLst>
              <p:tags r:id="rId19"/>
            </p:custDataLst>
          </p:nvPr>
        </p:nvSpPr>
        <p:spPr/>
        <p:txBody>
          <a:bodyPr/>
          <a:lstStyle/>
          <a:p>
            <a:fld id="{760FBDFE-C587-4B4C-A407-44438C67B59E}" type="datetimeFigureOut">
              <a:rPr lang="zh-CN" altLang="en-US" smtClean="0"/>
              <a:t/>
            </a:fld>
            <a:endParaRPr lang="zh-CN" altLang="en-US"/>
          </a:p>
        </p:txBody>
      </p:sp>
      <p:sp>
        <p:nvSpPr>
          <p:cNvPr id="17" name="页脚占位符 16"/>
          <p:cNvSpPr>
            <a:spLocks noGrp="1"/>
          </p:cNvSpPr>
          <p:nvPr>
            <p:ph type="ftr" sz="quarter" idx="11"/>
            <p:custDataLst>
              <p:tags r:id="rId20"/>
            </p:custDataLst>
          </p:nvPr>
        </p:nvSpPr>
        <p:spPr/>
        <p:txBody>
          <a:bodyPr/>
          <a:lstStyle/>
          <a:p>
            <a:endParaRPr lang="zh-CN" altLang="en-US"/>
          </a:p>
        </p:txBody>
      </p:sp>
      <p:sp>
        <p:nvSpPr>
          <p:cNvPr id="18" name="灯片编号占位符 17"/>
          <p:cNvSpPr>
            <a:spLocks noGrp="1"/>
          </p:cNvSpPr>
          <p:nvPr>
            <p:ph type="sldNum" sz="quarter" idx="12"/>
            <p:custDataLst>
              <p:tags r:id="rId21"/>
            </p:custDataLst>
          </p:nvPr>
        </p:nvSpPr>
        <p:spPr/>
        <p:txBody>
          <a:bodyPr/>
          <a:lstStyle/>
          <a:p>
            <a:fld id="{49AE70B2-8BF9-45C0-BB95-33D1B9D3A854}" type="slidenum">
              <a:rPr lang="zh-CN" altLang="en-US" smtClean="0"/>
              <a:t/>
            </a:fld>
            <a:endParaRPr lang="zh-CN" altLang="en-US"/>
          </a:p>
        </p:txBody>
      </p:sp>
      <p:sp>
        <p:nvSpPr>
          <p:cNvPr id="5" name="文本占位符 4"/>
          <p:cNvSpPr>
            <a:spLocks noGrp="1"/>
          </p:cNvSpPr>
          <p:nvPr>
            <p:ph type="body" sz="quarter" idx="13" hasCustomPrompt="1"/>
            <p:custDataLst>
              <p:tags r:id="rId22"/>
            </p:custDataLst>
          </p:nvPr>
        </p:nvSpPr>
        <p:spPr>
          <a:xfrm>
            <a:off x="3162348" y="3949629"/>
            <a:ext cx="2655570" cy="353060"/>
          </a:xfrm>
        </p:spPr>
        <p:txBody>
          <a:bodyPr/>
          <a:lstStyle>
            <a:lvl1pPr marL="0" indent="0" algn="r" eaLnBrk="1" fontAlgn="auto" latinLnBrk="0" hangingPunct="1">
              <a:lnSpc>
                <a:spcPct val="100000"/>
              </a:lnSpc>
              <a:buNone/>
              <a:defRPr sz="1800"/>
            </a:lvl1pPr>
            <a:lvl2pPr marL="457200" indent="0">
              <a:buNone/>
              <a:defRPr/>
            </a:lvl2pPr>
            <a:lvl3pPr marL="914400" indent="0">
              <a:buNone/>
              <a:defRPr/>
            </a:lvl3pPr>
            <a:lvl4pPr marL="1371600" indent="0">
              <a:buNone/>
              <a:defRPr/>
            </a:lvl4pPr>
            <a:lvl5pPr marL="1828800" indent="0">
              <a:buNone/>
              <a:defRPr/>
            </a:lvl5pPr>
          </a:lstStyle>
          <a:p>
            <a:pPr lvl="0"/>
            <a:r>
              <a:rPr lang="zh-CN" altLang="en-US"/>
              <a:t>编辑文本</a:t>
            </a:r>
            <a:endParaRPr lang="zh-CN" altLang="en-US"/>
          </a:p>
        </p:txBody>
      </p:sp>
      <p:sp>
        <p:nvSpPr>
          <p:cNvPr id="22" name="文本占位符 21"/>
          <p:cNvSpPr>
            <a:spLocks noGrp="1"/>
          </p:cNvSpPr>
          <p:nvPr>
            <p:ph type="body" sz="quarter" idx="14" hasCustomPrompt="1"/>
            <p:custDataLst>
              <p:tags r:id="rId23"/>
            </p:custDataLst>
          </p:nvPr>
        </p:nvSpPr>
        <p:spPr>
          <a:xfrm>
            <a:off x="6377353" y="3949629"/>
            <a:ext cx="2606040" cy="353060"/>
          </a:xfrm>
        </p:spPr>
        <p:txBody>
          <a:bodyPr/>
          <a:lstStyle>
            <a:lvl1pPr marL="0" indent="0" eaLnBrk="1" fontAlgn="auto" latinLnBrk="0" hangingPunct="1">
              <a:lnSpc>
                <a:spcPct val="100000"/>
              </a:lnSpc>
              <a:buNone/>
              <a:defRPr sz="1800"/>
            </a:lvl1pPr>
            <a:lvl2pPr marL="457200" indent="0">
              <a:buNone/>
              <a:defRPr/>
            </a:lvl2pPr>
            <a:lvl3pPr marL="914400" indent="0">
              <a:buNone/>
              <a:defRPr/>
            </a:lvl3pPr>
            <a:lvl4pPr marL="1371600" indent="0">
              <a:buNone/>
              <a:defRPr/>
            </a:lvl4pPr>
            <a:lvl5pPr marL="1828800" indent="0">
              <a:buNone/>
              <a:defRPr/>
            </a:lvl5pPr>
          </a:lstStyle>
          <a:p>
            <a:pPr lvl="0"/>
            <a:r>
              <a:rPr lang="zh-CN" altLang="en-US"/>
              <a:t>编辑文本</a:t>
            </a:r>
            <a:endParaRPr lang="zh-CN" altLang="en-US"/>
          </a:p>
        </p:txBody>
      </p:sp>
    </p:spTree>
  </p:cSld>
  <p:clrMapOvr>
    <a:masterClrMapping/>
  </p:clrMapOvr>
  <p:transition/>
  <p:timing/>
</p:sldLayout>
</file>

<file path=ppt/slideLayouts/slideLayout3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bg>
      <p:bgPr>
        <a:solidFill>
          <a:schemeClr val="bg2"/>
        </a:solidFill>
        <a:effectLst/>
      </p:bgPr>
    </p:bg>
    <p:spTree>
      <p:nvGrpSpPr>
        <p:cNvPr id="1" name=""/>
        <p:cNvGrpSpPr/>
        <p:nvPr/>
      </p:nvGrpSpPr>
      <p:grpSpPr>
        <a:xfrm>
          <a:off x="0" y="0"/>
          <a:ext cx="0" cy="0"/>
        </a:xfrm>
      </p:grpSpPr>
      <p:grpSp>
        <p:nvGrpSpPr>
          <p:cNvPr id="10" name="组合 9"/>
          <p:cNvGrpSpPr/>
          <p:nvPr userDrawn="1">
            <p:custDataLst>
              <p:tags r:id="rId1"/>
            </p:custDataLst>
          </p:nvPr>
        </p:nvGrpSpPr>
        <p:grpSpPr>
          <a:xfrm>
            <a:off x="-74295" y="5203190"/>
            <a:ext cx="1464310" cy="1673225"/>
            <a:chOff x="-99" y="4272"/>
            <a:chExt cx="5723" cy="6540"/>
          </a:xfrm>
        </p:grpSpPr>
        <p:pic>
          <p:nvPicPr>
            <p:cNvPr id="11" name="图片 10"/>
            <p:cNvPicPr>
              <a:picLocks noChangeAspect="1"/>
            </p:cNvPicPr>
            <p:nvPr userDrawn="1">
              <p:custDataLst>
                <p:tags r:id="rId3"/>
              </p:custDataLst>
            </p:nvPr>
          </p:nvPicPr>
          <p:blipFill>
            <a:blip r:embed="rId2"/>
            <a:stretch>
              <a:fillRect/>
            </a:stretch>
          </p:blipFill>
          <p:spPr>
            <a:xfrm>
              <a:off x="-99" y="4272"/>
              <a:ext cx="3720" cy="6541"/>
            </a:xfrm>
            <a:prstGeom prst="rect">
              <a:avLst/>
            </a:prstGeom>
          </p:spPr>
        </p:pic>
        <p:pic>
          <p:nvPicPr>
            <p:cNvPr id="12" name="图片 11"/>
            <p:cNvPicPr>
              <a:picLocks noChangeAspect="1"/>
            </p:cNvPicPr>
            <p:nvPr userDrawn="1">
              <p:custDataLst>
                <p:tags r:id="rId5"/>
              </p:custDataLst>
            </p:nvPr>
          </p:nvPicPr>
          <p:blipFill>
            <a:blip r:embed="rId4"/>
            <a:stretch>
              <a:fillRect/>
            </a:stretch>
          </p:blipFill>
          <p:spPr>
            <a:xfrm>
              <a:off x="1280" y="7730"/>
              <a:ext cx="4344" cy="3060"/>
            </a:xfrm>
            <a:prstGeom prst="rect">
              <a:avLst/>
            </a:prstGeom>
          </p:spPr>
        </p:pic>
      </p:grpSp>
      <p:sp>
        <p:nvSpPr>
          <p:cNvPr id="2" name="标题 1"/>
          <p:cNvSpPr>
            <a:spLocks noGrp="1"/>
          </p:cNvSpPr>
          <p:nvPr>
            <p:ph type="title"/>
            <p:custDataLst>
              <p:tags r:id="rId6"/>
            </p:custDataLst>
          </p:nvPr>
        </p:nvSpPr>
        <p:spPr>
          <a:xfrm>
            <a:off x="669882" y="443234"/>
            <a:ext cx="10852237" cy="441964"/>
          </a:xfrm>
        </p:spPr>
        <p:txBody>
          <a:bodyPr vert="horz" lIns="101600" tIns="38100" rIns="76200" bIns="38100" rtlCol="0" anchor="t" anchorCtr="0">
            <a:normAutofit/>
          </a:bodyPr>
          <a:lstStyle>
            <a:lvl1pPr marL="0" marR="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idx="1"/>
            <p:custDataLst>
              <p:tags r:id="rId7"/>
            </p:custDataLst>
          </p:nvPr>
        </p:nvSpPr>
        <p:spPr>
          <a:xfrm>
            <a:off x="669882" y="952508"/>
            <a:ext cx="10852237" cy="5388907"/>
          </a:xfrm>
        </p:spPr>
        <p:txBody>
          <a:bodyPr vert="horz" lIns="101600" tIns="0" rIns="82550" bIns="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日期占位符 3"/>
          <p:cNvSpPr>
            <a:spLocks noGrp="1"/>
          </p:cNvSpPr>
          <p:nvPr>
            <p:ph type="dt" sz="half" idx="10"/>
            <p:custDataLst>
              <p:tags r:id="rId8"/>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9"/>
            </p:custDataLst>
          </p:nvPr>
        </p:nvSpPr>
        <p:spPr/>
        <p:txBody>
          <a:bodyPr/>
          <a:lstStyle/>
          <a:p>
            <a:endParaRPr lang="zh-CN" altLang="en-US"/>
          </a:p>
        </p:txBody>
      </p:sp>
      <p:sp>
        <p:nvSpPr>
          <p:cNvPr id="6" name="灯片编号占位符 5"/>
          <p:cNvSpPr>
            <a:spLocks noGrp="1"/>
          </p:cNvSpPr>
          <p:nvPr>
            <p:ph type="sldNum" sz="quarter" idx="12"/>
            <p:custDataLst>
              <p:tags r:id="rId10"/>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3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节标题">
    <p:bg>
      <p:bgPr>
        <a:solidFill>
          <a:schemeClr val="bg2"/>
        </a:solidFill>
        <a:effectLst/>
      </p:bgPr>
    </p:bg>
    <p:spTree>
      <p:nvGrpSpPr>
        <p:cNvPr id="1" name=""/>
        <p:cNvGrpSpPr/>
        <p:nvPr/>
      </p:nvGrpSpPr>
      <p:grpSpPr>
        <a:xfrm>
          <a:off x="0" y="0"/>
          <a:ext cx="0" cy="0"/>
        </a:xfrm>
      </p:grpSpPr>
      <p:pic>
        <p:nvPicPr>
          <p:cNvPr id="7" name="图片 6"/>
          <p:cNvPicPr>
            <a:picLocks noChangeAspect="1"/>
          </p:cNvPicPr>
          <p:nvPr>
            <p:custDataLst>
              <p:tags r:id="rId2"/>
            </p:custDataLst>
          </p:nvPr>
        </p:nvPicPr>
        <p:blipFill>
          <a:blip r:embed="rId1"/>
          <a:srcRect t="-1"/>
          <a:stretch>
            <a:fillRect/>
          </a:stretch>
        </p:blipFill>
        <p:spPr>
          <a:xfrm rot="204530">
            <a:off x="3903825" y="423981"/>
            <a:ext cx="4384348" cy="3991511"/>
          </a:xfrm>
          <a:prstGeom prst="rect">
            <a:avLst/>
          </a:prstGeom>
        </p:spPr>
      </p:pic>
      <p:sp>
        <p:nvSpPr>
          <p:cNvPr id="2" name="标题 1"/>
          <p:cNvSpPr>
            <a:spLocks noGrp="1"/>
          </p:cNvSpPr>
          <p:nvPr>
            <p:ph type="title" hasCustomPrompt="1"/>
            <p:custDataLst>
              <p:tags r:id="rId3"/>
            </p:custDataLst>
          </p:nvPr>
        </p:nvSpPr>
        <p:spPr>
          <a:xfrm>
            <a:off x="2584473" y="5145754"/>
            <a:ext cx="7221600" cy="601200"/>
          </a:xfrm>
        </p:spPr>
        <p:txBody>
          <a:bodyPr lIns="90000" tIns="46800" rIns="90000" bIns="0" anchor="b" anchorCtr="0">
            <a:normAutofit/>
          </a:bodyPr>
          <a:lstStyle>
            <a:lvl1pPr algn="ctr">
              <a:defRPr sz="3200" u="none" strike="noStrike" kern="1200" cap="none" spc="300" normalizeH="0" baseline="0">
                <a:solidFill>
                  <a:schemeClr val="accent1"/>
                </a:solidFill>
                <a:uFillTx/>
                <a:latin typeface="Arial" pitchFamily="34" charset="0"/>
                <a:ea typeface="汉仪旗黑-85S" panose="00020600040101010101" pitchFamily="18" charset="-122"/>
              </a:defRPr>
            </a:lvl1pPr>
          </a:lstStyle>
          <a:p>
            <a:r>
              <a:rPr lang="zh-CN" altLang="en-US"/>
              <a:t>单击此处编辑标题</a:t>
            </a:r>
            <a:endParaRPr lang="zh-CN" altLang="en-US"/>
          </a:p>
        </p:txBody>
      </p:sp>
      <p:sp>
        <p:nvSpPr>
          <p:cNvPr id="3" name="文本占位符 2"/>
          <p:cNvSpPr>
            <a:spLocks noGrp="1"/>
          </p:cNvSpPr>
          <p:nvPr>
            <p:ph type="body" idx="1"/>
            <p:custDataLst>
              <p:tags r:id="rId4"/>
            </p:custDataLst>
          </p:nvPr>
        </p:nvSpPr>
        <p:spPr>
          <a:xfrm>
            <a:off x="2794611" y="5933892"/>
            <a:ext cx="6801323" cy="334800"/>
          </a:xfrm>
        </p:spPr>
        <p:txBody>
          <a:bodyPr lIns="90000" tIns="0" rIns="90000" bIns="46800" anchor="t">
            <a:normAutofit/>
          </a:bodyPr>
          <a:lstStyle>
            <a:lvl1pPr marL="0" indent="0" algn="ctr" eaLnBrk="1" fontAlgn="auto" latinLnBrk="0" hangingPunct="1">
              <a:lnSpc>
                <a:spcPct val="120000"/>
              </a:lnSpc>
              <a:buNone/>
              <a:defRPr kumimoji="0" lang="zh-CN" altLang="en-US" sz="1500" b="0" i="0" u="none" strike="noStrike" kern="1200" cap="none" spc="150" normalizeH="0" baseline="0" noProof="1">
                <a:solidFill>
                  <a:schemeClr val="tx1">
                    <a:lumMod val="85000"/>
                    <a:lumOff val="15000"/>
                  </a:schemeClr>
                </a:solidFill>
                <a:uFillTx/>
                <a:latin typeface="Arial" pitchFamily="34" charset="0"/>
                <a:ea typeface="微软雅黑"/>
                <a:cs typeface="+mn-cs"/>
                <a:sym typeface="+mn-ea"/>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endParaRPr lang="zh-CN" altLang="en-US"/>
          </a:p>
        </p:txBody>
      </p:sp>
      <p:sp>
        <p:nvSpPr>
          <p:cNvPr id="4" name="日期占位符 3"/>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6"/>
            </p:custDataLst>
          </p:nvPr>
        </p:nvSpPr>
        <p:spPr/>
        <p:txBody>
          <a:bodyPr/>
          <a:lstStyle/>
          <a:p>
            <a:endParaRPr lang="zh-CN" altLang="en-US"/>
          </a:p>
        </p:txBody>
      </p:sp>
      <p:sp>
        <p:nvSpPr>
          <p:cNvPr id="6" name="灯片编号占位符 5"/>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3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bg>
      <p:bgPr>
        <a:solidFill>
          <a:schemeClr val="bg2"/>
        </a:solidFill>
        <a:effectLst/>
      </p:bgPr>
    </p:bg>
    <p:spTree>
      <p:nvGrpSpPr>
        <p:cNvPr id="1" name=""/>
        <p:cNvGrpSpPr/>
        <p:nvPr/>
      </p:nvGrpSpPr>
      <p:grpSpPr>
        <a:xfrm>
          <a:off x="0" y="0"/>
          <a:ext cx="0" cy="0"/>
        </a:xfrm>
      </p:grpSpPr>
      <p:grpSp>
        <p:nvGrpSpPr>
          <p:cNvPr id="11" name="组合 10"/>
          <p:cNvGrpSpPr/>
          <p:nvPr userDrawn="1">
            <p:custDataLst>
              <p:tags r:id="rId1"/>
            </p:custDataLst>
          </p:nvPr>
        </p:nvGrpSpPr>
        <p:grpSpPr>
          <a:xfrm>
            <a:off x="-74295" y="5203190"/>
            <a:ext cx="1464310" cy="1673225"/>
            <a:chOff x="-99" y="4272"/>
            <a:chExt cx="5723" cy="6540"/>
          </a:xfrm>
        </p:grpSpPr>
        <p:pic>
          <p:nvPicPr>
            <p:cNvPr id="12" name="图片 11"/>
            <p:cNvPicPr>
              <a:picLocks noChangeAspect="1"/>
            </p:cNvPicPr>
            <p:nvPr userDrawn="1">
              <p:custDataLst>
                <p:tags r:id="rId3"/>
              </p:custDataLst>
            </p:nvPr>
          </p:nvPicPr>
          <p:blipFill>
            <a:blip r:embed="rId2"/>
            <a:stretch>
              <a:fillRect/>
            </a:stretch>
          </p:blipFill>
          <p:spPr>
            <a:xfrm>
              <a:off x="-99" y="4272"/>
              <a:ext cx="3720" cy="6541"/>
            </a:xfrm>
            <a:prstGeom prst="rect">
              <a:avLst/>
            </a:prstGeom>
          </p:spPr>
        </p:pic>
        <p:pic>
          <p:nvPicPr>
            <p:cNvPr id="14" name="图片 13"/>
            <p:cNvPicPr>
              <a:picLocks noChangeAspect="1"/>
            </p:cNvPicPr>
            <p:nvPr userDrawn="1">
              <p:custDataLst>
                <p:tags r:id="rId5"/>
              </p:custDataLst>
            </p:nvPr>
          </p:nvPicPr>
          <p:blipFill>
            <a:blip r:embed="rId4"/>
            <a:stretch>
              <a:fillRect/>
            </a:stretch>
          </p:blipFill>
          <p:spPr>
            <a:xfrm>
              <a:off x="1280" y="7730"/>
              <a:ext cx="4344" cy="3060"/>
            </a:xfrm>
            <a:prstGeom prst="rect">
              <a:avLst/>
            </a:prstGeom>
          </p:spPr>
        </p:pic>
      </p:grpSp>
      <p:sp>
        <p:nvSpPr>
          <p:cNvPr id="2" name="标题 1"/>
          <p:cNvSpPr>
            <a:spLocks noGrp="1"/>
          </p:cNvSpPr>
          <p:nvPr>
            <p:ph type="title"/>
            <p:custDataLst>
              <p:tags r:id="rId6"/>
            </p:custDataLst>
          </p:nvPr>
        </p:nvSpPr>
        <p:spPr>
          <a:xfrm>
            <a:off x="669882" y="443234"/>
            <a:ext cx="10852237" cy="441964"/>
          </a:xfrm>
        </p:spPr>
        <p:txBody>
          <a:bodyPr vert="horz" lIns="101600" tIns="38100" rIns="76200" bIns="3810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sz="half" idx="1"/>
            <p:custDataLst>
              <p:tags r:id="rId7"/>
            </p:custDataLst>
          </p:nvPr>
        </p:nvSpPr>
        <p:spPr>
          <a:xfrm>
            <a:off x="669930" y="952508"/>
            <a:ext cx="5283242" cy="5388907"/>
          </a:xfrm>
        </p:spPr>
        <p:txBody>
          <a:bodyPr vert="horz" lIns="101600" tIns="0" rIns="82550" bIns="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内容占位符 3"/>
          <p:cNvSpPr>
            <a:spLocks noGrp="1"/>
          </p:cNvSpPr>
          <p:nvPr>
            <p:ph sz="half" idx="2"/>
            <p:custDataLst>
              <p:tags r:id="rId8"/>
            </p:custDataLst>
          </p:nvPr>
        </p:nvSpPr>
        <p:spPr>
          <a:xfrm>
            <a:off x="6238877" y="952508"/>
            <a:ext cx="5283242" cy="5388907"/>
          </a:xfrm>
        </p:spPr>
        <p:txBody>
          <a:bodyPr>
            <a:normAutofit/>
          </a:bodyPr>
          <a:lstStyle>
            <a:lvl1pPr>
              <a:defRPr sz="1600" u="none" strike="noStrike" kern="1200" cap="none" spc="0" normalizeH="0" baseline="0">
                <a:solidFill>
                  <a:schemeClr val="tx1">
                    <a:lumMod val="85000"/>
                    <a:lumOff val="15000"/>
                  </a:schemeClr>
                </a:solidFill>
                <a:uFillTx/>
                <a:latin typeface="Arial" pitchFamily="34" charset="0"/>
                <a:ea typeface="微软雅黑"/>
              </a:defRPr>
            </a:lvl1pPr>
            <a:lvl2pPr>
              <a:defRPr sz="1600" u="none" strike="noStrike" kern="1200" cap="none" spc="0" normalizeH="0" baseline="0">
                <a:solidFill>
                  <a:schemeClr val="tx1">
                    <a:lumMod val="85000"/>
                    <a:lumOff val="15000"/>
                  </a:schemeClr>
                </a:solidFill>
                <a:uFillTx/>
                <a:latin typeface="Arial" pitchFamily="34" charset="0"/>
                <a:ea typeface="微软雅黑"/>
              </a:defRPr>
            </a:lvl2pPr>
            <a:lvl3pPr>
              <a:defRPr sz="1600" u="none" strike="noStrike" kern="1200" cap="none" spc="0" normalizeH="0" baseline="0">
                <a:solidFill>
                  <a:schemeClr val="tx1">
                    <a:lumMod val="85000"/>
                    <a:lumOff val="15000"/>
                  </a:schemeClr>
                </a:solidFill>
                <a:uFillTx/>
                <a:latin typeface="Arial" pitchFamily="34" charset="0"/>
                <a:ea typeface="微软雅黑"/>
              </a:defRPr>
            </a:lvl3pPr>
            <a:lvl4pPr>
              <a:defRPr sz="1600" u="none" strike="noStrike" kern="1200" cap="none" spc="0" normalizeH="0" baseline="0">
                <a:solidFill>
                  <a:schemeClr val="tx1">
                    <a:lumMod val="85000"/>
                    <a:lumOff val="15000"/>
                  </a:schemeClr>
                </a:solidFill>
                <a:uFillTx/>
                <a:latin typeface="Arial" pitchFamily="34" charset="0"/>
                <a:ea typeface="微软雅黑"/>
              </a:defRPr>
            </a:lvl4pPr>
            <a:lvl5pPr>
              <a:defRPr sz="1600" u="none" strike="noStrike" kern="1200" cap="none" spc="0" normalizeH="0" baseline="0">
                <a:solidFill>
                  <a:schemeClr val="tx1">
                    <a:lumMod val="85000"/>
                    <a:lumOff val="15000"/>
                  </a:schemeClr>
                </a:solidFill>
                <a:uFillTx/>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custDataLst>
              <p:tags r:id="rId9"/>
            </p:custDataLst>
          </p:nvPr>
        </p:nvSpPr>
        <p:spPr/>
        <p:txBody>
          <a:bodyPr/>
          <a:lstStyle/>
          <a:p>
            <a:fld id="{760FBDFE-C587-4B4C-A407-44438C67B59E}" type="datetimeFigureOut">
              <a:rPr lang="zh-CN" altLang="en-US" smtClean="0"/>
              <a:t/>
            </a:fld>
            <a:endParaRPr lang="zh-CN" altLang="en-US"/>
          </a:p>
        </p:txBody>
      </p:sp>
      <p:sp>
        <p:nvSpPr>
          <p:cNvPr id="6" name="页脚占位符 5"/>
          <p:cNvSpPr>
            <a:spLocks noGrp="1"/>
          </p:cNvSpPr>
          <p:nvPr>
            <p:ph type="ftr" sz="quarter" idx="11"/>
            <p:custDataLst>
              <p:tags r:id="rId10"/>
            </p:custDataLst>
          </p:nvPr>
        </p:nvSpPr>
        <p:spPr/>
        <p:txBody>
          <a:bodyPr/>
          <a:lstStyle/>
          <a:p>
            <a:endParaRPr lang="zh-CN" altLang="en-US"/>
          </a:p>
        </p:txBody>
      </p:sp>
      <p:sp>
        <p:nvSpPr>
          <p:cNvPr id="7" name="灯片编号占位符 6"/>
          <p:cNvSpPr>
            <a:spLocks noGrp="1"/>
          </p:cNvSpPr>
          <p:nvPr>
            <p:ph type="sldNum" sz="quarter" idx="12"/>
            <p:custDataLst>
              <p:tags r:id="rId11"/>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3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bg>
      <p:bgPr>
        <a:solidFill>
          <a:schemeClr val="bg2"/>
        </a:solidFill>
        <a:effectLst/>
      </p:bgPr>
    </p:bg>
    <p:spTree>
      <p:nvGrpSpPr>
        <p:cNvPr id="1" name=""/>
        <p:cNvGrpSpPr/>
        <p:nvPr/>
      </p:nvGrpSpPr>
      <p:grpSpPr>
        <a:xfrm>
          <a:off x="0" y="0"/>
          <a:ext cx="0" cy="0"/>
        </a:xfrm>
      </p:grpSpPr>
      <p:grpSp>
        <p:nvGrpSpPr>
          <p:cNvPr id="13" name="组合 12"/>
          <p:cNvGrpSpPr/>
          <p:nvPr userDrawn="1">
            <p:custDataLst>
              <p:tags r:id="rId1"/>
            </p:custDataLst>
          </p:nvPr>
        </p:nvGrpSpPr>
        <p:grpSpPr>
          <a:xfrm>
            <a:off x="-74295" y="5203190"/>
            <a:ext cx="1464310" cy="1673225"/>
            <a:chOff x="-99" y="4272"/>
            <a:chExt cx="5723" cy="6540"/>
          </a:xfrm>
        </p:grpSpPr>
        <p:pic>
          <p:nvPicPr>
            <p:cNvPr id="14" name="图片 13"/>
            <p:cNvPicPr>
              <a:picLocks noChangeAspect="1"/>
            </p:cNvPicPr>
            <p:nvPr userDrawn="1">
              <p:custDataLst>
                <p:tags r:id="rId3"/>
              </p:custDataLst>
            </p:nvPr>
          </p:nvPicPr>
          <p:blipFill>
            <a:blip r:embed="rId2"/>
            <a:stretch>
              <a:fillRect/>
            </a:stretch>
          </p:blipFill>
          <p:spPr>
            <a:xfrm>
              <a:off x="-99" y="4272"/>
              <a:ext cx="3720" cy="6541"/>
            </a:xfrm>
            <a:prstGeom prst="rect">
              <a:avLst/>
            </a:prstGeom>
          </p:spPr>
        </p:pic>
        <p:pic>
          <p:nvPicPr>
            <p:cNvPr id="15" name="图片 14"/>
            <p:cNvPicPr>
              <a:picLocks noChangeAspect="1"/>
            </p:cNvPicPr>
            <p:nvPr userDrawn="1">
              <p:custDataLst>
                <p:tags r:id="rId5"/>
              </p:custDataLst>
            </p:nvPr>
          </p:nvPicPr>
          <p:blipFill>
            <a:blip r:embed="rId4"/>
            <a:stretch>
              <a:fillRect/>
            </a:stretch>
          </p:blipFill>
          <p:spPr>
            <a:xfrm>
              <a:off x="1280" y="7730"/>
              <a:ext cx="4344" cy="3060"/>
            </a:xfrm>
            <a:prstGeom prst="rect">
              <a:avLst/>
            </a:prstGeom>
          </p:spPr>
        </p:pic>
      </p:grpSp>
      <p:sp>
        <p:nvSpPr>
          <p:cNvPr id="2" name="标题 1"/>
          <p:cNvSpPr>
            <a:spLocks noGrp="1"/>
          </p:cNvSpPr>
          <p:nvPr>
            <p:ph type="title"/>
            <p:custDataLst>
              <p:tags r:id="rId6"/>
            </p:custDataLst>
          </p:nvPr>
        </p:nvSpPr>
        <p:spPr>
          <a:xfrm>
            <a:off x="669882" y="443234"/>
            <a:ext cx="10852237" cy="441964"/>
          </a:xfrm>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文本占位符 2"/>
          <p:cNvSpPr>
            <a:spLocks noGrp="1"/>
          </p:cNvSpPr>
          <p:nvPr>
            <p:ph type="body" idx="1" hasCustomPrompt="1"/>
            <p:custDataLst>
              <p:tags r:id="rId7"/>
            </p:custDataLst>
          </p:nvPr>
        </p:nvSpPr>
        <p:spPr>
          <a:xfrm>
            <a:off x="669930" y="952508"/>
            <a:ext cx="5283242" cy="381003"/>
          </a:xfrm>
        </p:spPr>
        <p:txBody>
          <a:bodyPr lIns="101600" tIns="38100" rIns="76200" bIns="38100" anchor="t" anchorCtr="0">
            <a:noAutofit/>
          </a:bodyPr>
          <a:lstStyle>
            <a:lvl1pPr marL="0" indent="0" eaLnBrk="1" fontAlgn="auto" latinLnBrk="0" hangingPunct="1">
              <a:lnSpc>
                <a:spcPct val="100000"/>
              </a:lnSpc>
              <a:spcAft>
                <a:spcPct val="0"/>
              </a:spcAft>
              <a:buNone/>
              <a:defRPr sz="2000" b="0" u="none" strike="noStrike" kern="1200" cap="none" spc="0" normalizeH="0" baseline="0">
                <a:solidFill>
                  <a:schemeClr val="tx1">
                    <a:lumMod val="85000"/>
                    <a:lumOff val="15000"/>
                  </a:schemeClr>
                </a:solidFill>
                <a:uFillTx/>
                <a:latin typeface="Arial" pitchFamily="34" charset="0"/>
                <a:ea typeface="微软雅黑"/>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单击此处编辑文本</a:t>
            </a:r>
            <a:endParaRPr lang="zh-CN" altLang="en-US"/>
          </a:p>
        </p:txBody>
      </p:sp>
      <p:sp>
        <p:nvSpPr>
          <p:cNvPr id="4" name="内容占位符 3"/>
          <p:cNvSpPr>
            <a:spLocks noGrp="1"/>
          </p:cNvSpPr>
          <p:nvPr>
            <p:ph sz="half" idx="2"/>
            <p:custDataLst>
              <p:tags r:id="rId8"/>
            </p:custDataLst>
          </p:nvPr>
        </p:nvSpPr>
        <p:spPr>
          <a:xfrm>
            <a:off x="669925" y="1406525"/>
            <a:ext cx="5283200" cy="4934752"/>
          </a:xfrm>
        </p:spPr>
        <p:txBody>
          <a:bodyPr vert="horz" lIns="101600" tIns="0" rIns="82550" bIns="0" rtlCol="0">
            <a:no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5" name="文本占位符 4"/>
          <p:cNvSpPr>
            <a:spLocks noGrp="1"/>
          </p:cNvSpPr>
          <p:nvPr>
            <p:ph type="body" sz="quarter" idx="3" hasCustomPrompt="1"/>
            <p:custDataLst>
              <p:tags r:id="rId9"/>
            </p:custDataLst>
          </p:nvPr>
        </p:nvSpPr>
        <p:spPr>
          <a:xfrm>
            <a:off x="6235750" y="952508"/>
            <a:ext cx="5283242" cy="381003"/>
          </a:xfrm>
        </p:spPr>
        <p:txBody>
          <a:bodyPr vert="horz" lIns="101600" tIns="38100" rIns="76200" bIns="38100" rtlCol="0" anchor="t" anchorCtr="0">
            <a:noAutofit/>
          </a:bodyPr>
          <a:lstStyle>
            <a:lvl1pPr marL="0" marR="0" lvl="0" indent="0" algn="l" defTabSz="914400" rtl="0" eaLnBrk="1" fontAlgn="auto" latinLnBrk="0" hangingPunct="1">
              <a:lnSpc>
                <a:spcPct val="100000"/>
              </a:lnSpc>
              <a:spcBef>
                <a:spcPct val="0"/>
              </a:spcBef>
              <a:spcAft>
                <a:spcPct val="0"/>
              </a:spcAft>
              <a:buFont typeface="Arial" pitchFamily="34" charset="0"/>
              <a:buNone/>
              <a:defRPr kumimoji="0" lang="zh-CN" altLang="en-US" sz="20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a:sym typeface="+mn-ea"/>
              </a:rPr>
              <a:t>单击此处编辑文本</a:t>
            </a:r>
            <a:endParaRPr>
              <a:sym typeface="+mn-ea"/>
            </a:endParaRPr>
          </a:p>
        </p:txBody>
      </p:sp>
      <p:sp>
        <p:nvSpPr>
          <p:cNvPr id="6" name="内容占位符 5"/>
          <p:cNvSpPr>
            <a:spLocks noGrp="1"/>
          </p:cNvSpPr>
          <p:nvPr>
            <p:ph sz="quarter" idx="4"/>
            <p:custDataLst>
              <p:tags r:id="rId10"/>
            </p:custDataLst>
          </p:nvPr>
        </p:nvSpPr>
        <p:spPr>
          <a:xfrm>
            <a:off x="6235750" y="1406525"/>
            <a:ext cx="5283242" cy="4934752"/>
          </a:xfrm>
        </p:spPr>
        <p:txBody>
          <a:bodyPr vert="horz" lIns="101600" tIns="0" rIns="82550" bIns="0" rtlCol="0">
            <a:no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7" name="日期占位符 6"/>
          <p:cNvSpPr>
            <a:spLocks noGrp="1"/>
          </p:cNvSpPr>
          <p:nvPr>
            <p:ph type="dt" sz="half" idx="10"/>
            <p:custDataLst>
              <p:tags r:id="rId11"/>
            </p:custDataLst>
          </p:nvPr>
        </p:nvSpPr>
        <p:spPr/>
        <p:txBody>
          <a:bodyPr/>
          <a:lstStyle/>
          <a:p>
            <a:fld id="{760FBDFE-C587-4B4C-A407-44438C67B59E}" type="datetimeFigureOut">
              <a:rPr lang="zh-CN" altLang="en-US" smtClean="0"/>
              <a:t/>
            </a:fld>
            <a:endParaRPr lang="zh-CN" altLang="en-US"/>
          </a:p>
        </p:txBody>
      </p:sp>
      <p:sp>
        <p:nvSpPr>
          <p:cNvPr id="8" name="页脚占位符 7"/>
          <p:cNvSpPr>
            <a:spLocks noGrp="1"/>
          </p:cNvSpPr>
          <p:nvPr>
            <p:ph type="ftr" sz="quarter" idx="11"/>
            <p:custDataLst>
              <p:tags r:id="rId12"/>
            </p:custDataLst>
          </p:nvPr>
        </p:nvSpPr>
        <p:spPr/>
        <p:txBody>
          <a:bodyPr/>
          <a:lstStyle/>
          <a:p>
            <a:endParaRPr lang="zh-CN" altLang="en-US"/>
          </a:p>
        </p:txBody>
      </p:sp>
      <p:sp>
        <p:nvSpPr>
          <p:cNvPr id="9" name="灯片编号占位符 8"/>
          <p:cNvSpPr>
            <a:spLocks noGrp="1"/>
          </p:cNvSpPr>
          <p:nvPr>
            <p:ph type="sldNum" sz="quarter" idx="12"/>
            <p:custDataLst>
              <p:tags r:id="rId13"/>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3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bg>
      <p:bgPr>
        <a:solidFill>
          <a:schemeClr val="lt2"/>
        </a:solidFill>
        <a:effectLst/>
      </p:bgPr>
    </p:bg>
    <p:spTree>
      <p:nvGrpSpPr>
        <p:cNvPr id="1" name=""/>
        <p:cNvGrpSpPr/>
        <p:nvPr/>
      </p:nvGrpSpPr>
      <p:grpSpPr>
        <a:xfrm>
          <a:off x="0" y="0"/>
          <a:ext cx="0" cy="0"/>
        </a:xfrm>
      </p:grpSpPr>
      <p:grpSp>
        <p:nvGrpSpPr>
          <p:cNvPr id="6" name="组合 5"/>
          <p:cNvGrpSpPr/>
          <p:nvPr userDrawn="1">
            <p:custDataLst>
              <p:tags r:id="rId1"/>
            </p:custDataLst>
          </p:nvPr>
        </p:nvGrpSpPr>
        <p:grpSpPr>
          <a:xfrm>
            <a:off x="45584" y="0"/>
            <a:ext cx="12146416" cy="6858001"/>
            <a:chOff x="45584" y="0"/>
            <a:chExt cx="12146416" cy="6858001"/>
          </a:xfrm>
        </p:grpSpPr>
        <p:grpSp>
          <p:nvGrpSpPr>
            <p:cNvPr id="9" name="组合 8"/>
            <p:cNvGrpSpPr/>
            <p:nvPr userDrawn="1">
              <p:custDataLst>
                <p:tags r:id="rId2"/>
              </p:custDataLst>
            </p:nvPr>
          </p:nvGrpSpPr>
          <p:grpSpPr>
            <a:xfrm>
              <a:off x="45584" y="4391343"/>
              <a:ext cx="893743" cy="2466658"/>
              <a:chOff x="-2041" y="4391343"/>
              <a:chExt cx="893743" cy="2466658"/>
            </a:xfrm>
          </p:grpSpPr>
          <p:pic>
            <p:nvPicPr>
              <p:cNvPr id="10" name="图片 9"/>
              <p:cNvPicPr>
                <a:picLocks noChangeAspect="1"/>
              </p:cNvPicPr>
              <p:nvPr>
                <p:custDataLst>
                  <p:tags r:id="rId4"/>
                </p:custDataLst>
              </p:nvPr>
            </p:nvPicPr>
            <p:blipFill>
              <a:blip r:embed="rId3"/>
              <a:stretch>
                <a:fillRect/>
              </a:stretch>
            </p:blipFill>
            <p:spPr>
              <a:xfrm>
                <a:off x="0" y="5917327"/>
                <a:ext cx="891702" cy="940674"/>
              </a:xfrm>
              <a:prstGeom prst="rect">
                <a:avLst/>
              </a:prstGeom>
            </p:spPr>
          </p:pic>
          <p:pic>
            <p:nvPicPr>
              <p:cNvPr id="11" name="图片 10"/>
              <p:cNvPicPr>
                <a:picLocks noChangeAspect="1"/>
              </p:cNvPicPr>
              <p:nvPr>
                <p:custDataLst>
                  <p:tags r:id="rId6"/>
                </p:custDataLst>
              </p:nvPr>
            </p:nvPicPr>
            <p:blipFill>
              <a:blip r:embed="rId5"/>
              <a:stretch>
                <a:fillRect/>
              </a:stretch>
            </p:blipFill>
            <p:spPr>
              <a:xfrm rot="1953062" flipH="1">
                <a:off x="-2041" y="4391343"/>
                <a:ext cx="757605" cy="2455724"/>
              </a:xfrm>
              <a:prstGeom prst="rect">
                <a:avLst/>
              </a:prstGeom>
            </p:spPr>
          </p:pic>
        </p:grpSp>
        <p:pic>
          <p:nvPicPr>
            <p:cNvPr id="12" name="图片 11"/>
            <p:cNvPicPr>
              <a:picLocks noChangeAspect="1"/>
            </p:cNvPicPr>
            <p:nvPr userDrawn="1">
              <p:custDataLst>
                <p:tags r:id="rId8"/>
              </p:custDataLst>
            </p:nvPr>
          </p:nvPicPr>
          <p:blipFill>
            <a:blip r:embed="rId7"/>
            <a:stretch>
              <a:fillRect/>
            </a:stretch>
          </p:blipFill>
          <p:spPr>
            <a:xfrm flipH="1" flipV="1">
              <a:off x="11261476" y="0"/>
              <a:ext cx="930524" cy="1238250"/>
            </a:xfrm>
            <a:prstGeom prst="rect">
              <a:avLst/>
            </a:prstGeom>
          </p:spPr>
        </p:pic>
      </p:grpSp>
      <p:sp>
        <p:nvSpPr>
          <p:cNvPr id="2" name="标题 1"/>
          <p:cNvSpPr>
            <a:spLocks noGrp="1"/>
          </p:cNvSpPr>
          <p:nvPr>
            <p:ph type="title"/>
            <p:custDataLst>
              <p:tags r:id="rId9"/>
            </p:custDataLst>
          </p:nvPr>
        </p:nvSpPr>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日期占位符 2"/>
          <p:cNvSpPr>
            <a:spLocks noGrp="1"/>
          </p:cNvSpPr>
          <p:nvPr>
            <p:ph type="dt" sz="half" idx="10"/>
            <p:custDataLst>
              <p:tags r:id="rId10"/>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1"/>
            </p:custDataLst>
          </p:nvPr>
        </p:nvSpPr>
        <p:spPr/>
        <p:txBody>
          <a:bodyPr/>
          <a:lstStyle/>
          <a:p>
            <a:endParaRPr lang="zh-CN" altLang="en-US"/>
          </a:p>
        </p:txBody>
      </p:sp>
      <p:sp>
        <p:nvSpPr>
          <p:cNvPr id="5" name="灯片编号占位符 4"/>
          <p:cNvSpPr>
            <a:spLocks noGrp="1"/>
          </p:cNvSpPr>
          <p:nvPr>
            <p:ph type="sldNum" sz="quarter" idx="12"/>
            <p:custDataLst>
              <p:tags r:id="rId12"/>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3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bg>
      <p:bgPr>
        <a:solidFill>
          <a:schemeClr val="bg2"/>
        </a:solidFill>
        <a:effectLst/>
      </p:bgPr>
    </p:bg>
    <p:spTree>
      <p:nvGrpSpPr>
        <p:cNvPr id="1" name=""/>
        <p:cNvGrpSpPr/>
        <p:nvPr/>
      </p:nvGrpSpPr>
      <p:grpSpPr>
        <a:xfrm>
          <a:off x="0" y="0"/>
          <a:ext cx="0" cy="0"/>
        </a:xfrm>
      </p:grpSpPr>
      <p:sp>
        <p:nvSpPr>
          <p:cNvPr id="2" name="日期占位符 1"/>
          <p:cNvSpPr>
            <a:spLocks noGrp="1"/>
          </p:cNvSpPr>
          <p:nvPr>
            <p:ph type="dt" sz="half" idx="10"/>
            <p:custDataLst>
              <p:tags r:id="rId1"/>
            </p:custDataLst>
          </p:nvPr>
        </p:nvSpPr>
        <p:spPr/>
        <p:txBody>
          <a:bodyPr/>
          <a:lstStyle/>
          <a:p>
            <a:fld id="{760FBDFE-C587-4B4C-A407-44438C67B59E}" type="datetimeFigureOut">
              <a:rPr lang="zh-CN" altLang="en-US" smtClean="0"/>
              <a:t/>
            </a:fld>
            <a:endParaRPr lang="zh-CN" altLang="en-US"/>
          </a:p>
        </p:txBody>
      </p:sp>
      <p:sp>
        <p:nvSpPr>
          <p:cNvPr id="3" name="页脚占位符 2"/>
          <p:cNvSpPr>
            <a:spLocks noGrp="1"/>
          </p:cNvSpPr>
          <p:nvPr>
            <p:ph type="ftr" sz="quarter" idx="11"/>
            <p:custDataLst>
              <p:tags r:id="rId2"/>
            </p:custDataLst>
          </p:nvPr>
        </p:nvSpPr>
        <p:spPr/>
        <p:txBody>
          <a:bodyPr/>
          <a:lstStyle/>
          <a:p>
            <a:endParaRPr lang="zh-CN" altLang="en-US"/>
          </a:p>
        </p:txBody>
      </p:sp>
      <p:sp>
        <p:nvSpPr>
          <p:cNvPr id="4" name="灯片编号占位符 3"/>
          <p:cNvSpPr>
            <a:spLocks noGrp="1"/>
          </p:cNvSpPr>
          <p:nvPr>
            <p:ph type="sldNum" sz="quarter" idx="12"/>
            <p:custDataLst>
              <p:tags r:id="rId3"/>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3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图片与标题">
    <p:bg>
      <p:bgPr>
        <a:solidFill>
          <a:schemeClr val="bg2"/>
        </a:solidFill>
        <a:effectLst/>
      </p:bgPr>
    </p:bg>
    <p:spTree>
      <p:nvGrpSpPr>
        <p:cNvPr id="1" name=""/>
        <p:cNvGrpSpPr/>
        <p:nvPr/>
      </p:nvGrpSpPr>
      <p:grpSpPr>
        <a:xfrm>
          <a:off x="0" y="0"/>
          <a:ext cx="0" cy="0"/>
        </a:xfrm>
      </p:grpSpPr>
      <p:grpSp>
        <p:nvGrpSpPr>
          <p:cNvPr id="13" name="组合 12"/>
          <p:cNvGrpSpPr/>
          <p:nvPr userDrawn="1">
            <p:custDataLst>
              <p:tags r:id="rId1"/>
            </p:custDataLst>
          </p:nvPr>
        </p:nvGrpSpPr>
        <p:grpSpPr>
          <a:xfrm>
            <a:off x="-62865" y="5474335"/>
            <a:ext cx="1217295" cy="1391285"/>
            <a:chOff x="-99" y="4272"/>
            <a:chExt cx="5723" cy="6540"/>
          </a:xfrm>
        </p:grpSpPr>
        <p:pic>
          <p:nvPicPr>
            <p:cNvPr id="8" name="图片 7"/>
            <p:cNvPicPr>
              <a:picLocks noChangeAspect="1"/>
            </p:cNvPicPr>
            <p:nvPr userDrawn="1">
              <p:custDataLst>
                <p:tags r:id="rId3"/>
              </p:custDataLst>
            </p:nvPr>
          </p:nvPicPr>
          <p:blipFill>
            <a:blip r:embed="rId2"/>
            <a:stretch>
              <a:fillRect/>
            </a:stretch>
          </p:blipFill>
          <p:spPr>
            <a:xfrm>
              <a:off x="-99" y="4272"/>
              <a:ext cx="3720" cy="6541"/>
            </a:xfrm>
            <a:prstGeom prst="rect">
              <a:avLst/>
            </a:prstGeom>
          </p:spPr>
        </p:pic>
        <p:pic>
          <p:nvPicPr>
            <p:cNvPr id="9" name="图片 8"/>
            <p:cNvPicPr>
              <a:picLocks noChangeAspect="1"/>
            </p:cNvPicPr>
            <p:nvPr userDrawn="1">
              <p:custDataLst>
                <p:tags r:id="rId5"/>
              </p:custDataLst>
            </p:nvPr>
          </p:nvPicPr>
          <p:blipFill>
            <a:blip r:embed="rId4"/>
            <a:stretch>
              <a:fillRect/>
            </a:stretch>
          </p:blipFill>
          <p:spPr>
            <a:xfrm>
              <a:off x="1280" y="7730"/>
              <a:ext cx="4344" cy="3060"/>
            </a:xfrm>
            <a:prstGeom prst="rect">
              <a:avLst/>
            </a:prstGeom>
          </p:spPr>
        </p:pic>
      </p:grpSp>
      <p:sp>
        <p:nvSpPr>
          <p:cNvPr id="2" name="标题 1"/>
          <p:cNvSpPr>
            <a:spLocks noGrp="1"/>
          </p:cNvSpPr>
          <p:nvPr>
            <p:ph type="title"/>
            <p:custDataLst>
              <p:tags r:id="rId6"/>
            </p:custDataLst>
          </p:nvPr>
        </p:nvSpPr>
        <p:spPr>
          <a:xfrm>
            <a:off x="669930" y="443234"/>
            <a:ext cx="10852237" cy="441964"/>
          </a:xfrm>
        </p:spPr>
        <p:txBody>
          <a:bodyPr vert="horz" lIns="101600" tIns="38100" rIns="76200" bIns="3810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图片占位符 2"/>
          <p:cNvSpPr>
            <a:spLocks noGrp="1"/>
          </p:cNvSpPr>
          <p:nvPr>
            <p:ph type="pic" idx="1"/>
            <p:custDataLst>
              <p:tags r:id="rId7"/>
            </p:custDataLst>
          </p:nvPr>
        </p:nvSpPr>
        <p:spPr>
          <a:xfrm>
            <a:off x="669930" y="952508"/>
            <a:ext cx="5283242" cy="5388907"/>
          </a:xfrm>
        </p:spPr>
        <p:txBody>
          <a:bodyPr vert="horz" lIns="101600" tIns="0" rIns="82550" bIns="0" rtlCol="0">
            <a:normAutofit/>
          </a:bodyPr>
          <a:lstStyle>
            <a:lvl1pPr marL="0" marR="0" lvl="0" indent="0" algn="l" defTabSz="914400" rtl="0" eaLnBrk="1" fontAlgn="auto" latinLnBrk="0" hangingPunct="1">
              <a:lnSpc>
                <a:spcPct val="130000"/>
              </a:lnSpc>
              <a:spcBef>
                <a:spcPct val="0"/>
              </a:spcBef>
              <a:spcAft>
                <a:spcPts val="1000"/>
              </a:spcAft>
              <a:buFont typeface="Arial" pitchFamily="34" charset="0"/>
              <a:buNone/>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mn-lt"/>
                <a:ea typeface="+mn-ea"/>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5pPr>
          </a:lstStyle>
          <a:p>
            <a:pPr lvl="0"/>
            <a:endParaRPr>
              <a:sym typeface="+mn-ea"/>
            </a:endParaRPr>
          </a:p>
        </p:txBody>
      </p:sp>
      <p:sp>
        <p:nvSpPr>
          <p:cNvPr id="4" name="文本占位符 3"/>
          <p:cNvSpPr>
            <a:spLocks noGrp="1"/>
          </p:cNvSpPr>
          <p:nvPr>
            <p:ph type="body" sz="half" idx="2"/>
            <p:custDataLst>
              <p:tags r:id="rId8"/>
            </p:custDataLst>
          </p:nvPr>
        </p:nvSpPr>
        <p:spPr>
          <a:xfrm>
            <a:off x="6238925" y="952508"/>
            <a:ext cx="5283242" cy="5388907"/>
          </a:xfrm>
        </p:spPr>
        <p:txBody>
          <a:bodyPr vert="horz" lIns="101600" tIns="0" rIns="82550" bIns="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stStyle>
          <a:p>
            <a:pPr lvl="0"/>
            <a:r>
              <a:rPr>
                <a:sym typeface="+mn-ea"/>
              </a:rPr>
              <a:t>单击此处编辑母版文本样式</a:t>
            </a:r>
            <a:endParaRPr>
              <a:sym typeface="+mn-ea"/>
            </a:endParaRPr>
          </a:p>
        </p:txBody>
      </p:sp>
      <p:sp>
        <p:nvSpPr>
          <p:cNvPr id="5" name="日期占位符 4"/>
          <p:cNvSpPr>
            <a:spLocks noGrp="1"/>
          </p:cNvSpPr>
          <p:nvPr>
            <p:ph type="dt" sz="half" idx="10"/>
            <p:custDataLst>
              <p:tags r:id="rId9"/>
            </p:custDataLst>
          </p:nvPr>
        </p:nvSpPr>
        <p:spPr/>
        <p:txBody>
          <a:bodyPr/>
          <a:lstStyle/>
          <a:p>
            <a:fld id="{9EFD9D74-47D9-4702-A33C-335B63B48DBF}" type="datetimeFigureOut">
              <a:rPr lang="zh-CN" altLang="en-US" smtClean="0"/>
              <a:t/>
            </a:fld>
            <a:endParaRPr lang="zh-CN" altLang="en-US"/>
          </a:p>
        </p:txBody>
      </p:sp>
      <p:sp>
        <p:nvSpPr>
          <p:cNvPr id="6" name="页脚占位符 5"/>
          <p:cNvSpPr>
            <a:spLocks noGrp="1"/>
          </p:cNvSpPr>
          <p:nvPr>
            <p:ph type="ftr" sz="quarter" idx="11"/>
            <p:custDataLst>
              <p:tags r:id="rId10"/>
            </p:custDataLst>
          </p:nvPr>
        </p:nvSpPr>
        <p:spPr/>
        <p:txBody>
          <a:bodyPr/>
          <a:lstStyle/>
          <a:p>
            <a:endParaRPr lang="zh-CN" altLang="en-US"/>
          </a:p>
        </p:txBody>
      </p:sp>
      <p:sp>
        <p:nvSpPr>
          <p:cNvPr id="7" name="灯片编号占位符 6"/>
          <p:cNvSpPr>
            <a:spLocks noGrp="1"/>
          </p:cNvSpPr>
          <p:nvPr>
            <p:ph type="sldNum" sz="quarter" idx="12"/>
            <p:custDataLst>
              <p:tags r:id="rId11"/>
            </p:custDataLst>
          </p:nvPr>
        </p:nvSpPr>
        <p:spPr/>
        <p:txBody>
          <a:bodyPr/>
          <a:lstStyle/>
          <a:p>
            <a:fld id="{FABC47A4-756D-490B-A52F-7D9E2C9FC05F}" type="slidenum">
              <a:rPr lang="zh-CN" altLang="en-US" smtClean="0"/>
              <a:t/>
            </a:fld>
            <a:endParaRPr lang="zh-CN" altLang="en-US"/>
          </a:p>
        </p:txBody>
      </p:sp>
    </p:spTree>
  </p:cSld>
  <p:clrMapOvr>
    <a:masterClrMapping/>
  </p:clrMapOvr>
  <p:transition/>
  <p:timing/>
</p:sldLayout>
</file>

<file path=ppt/slideLayouts/slideLayout3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bg>
      <p:bgPr>
        <a:solidFill>
          <a:schemeClr val="tx2"/>
        </a:solidFill>
        <a:effectLst/>
      </p:bgPr>
    </p:bg>
    <p:spTree>
      <p:nvGrpSpPr>
        <p:cNvPr id="1" name=""/>
        <p:cNvGrpSpPr/>
        <p:nvPr/>
      </p:nvGrpSpPr>
      <p:grpSpPr>
        <a:xfrm>
          <a:off x="0" y="0"/>
          <a:ext cx="0" cy="0"/>
        </a:xfrm>
      </p:grpSpPr>
      <p:grpSp>
        <p:nvGrpSpPr>
          <p:cNvPr id="11" name="组合 10"/>
          <p:cNvGrpSpPr/>
          <p:nvPr userDrawn="1">
            <p:custDataLst>
              <p:tags r:id="rId1"/>
            </p:custDataLst>
          </p:nvPr>
        </p:nvGrpSpPr>
        <p:grpSpPr>
          <a:xfrm>
            <a:off x="292800" y="304200"/>
            <a:ext cx="11900700" cy="6590545"/>
            <a:chOff x="292800" y="304200"/>
            <a:chExt cx="11900700" cy="6590545"/>
          </a:xfrm>
        </p:grpSpPr>
        <p:sp>
          <p:nvSpPr>
            <p:cNvPr id="12" name="矩形 11"/>
            <p:cNvSpPr/>
            <p:nvPr userDrawn="1">
              <p:custDataLst>
                <p:tags r:id="rId2"/>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13" name="组合 12"/>
            <p:cNvGrpSpPr/>
            <p:nvPr userDrawn="1">
              <p:custDataLst>
                <p:tags r:id="rId3"/>
              </p:custDataLst>
            </p:nvPr>
          </p:nvGrpSpPr>
          <p:grpSpPr>
            <a:xfrm>
              <a:off x="11126700" y="4668778"/>
              <a:ext cx="1066800" cy="2225967"/>
              <a:chOff x="11126700" y="4668778"/>
              <a:chExt cx="1066800" cy="2225967"/>
            </a:xfrm>
          </p:grpSpPr>
          <p:pic>
            <p:nvPicPr>
              <p:cNvPr id="14" name="图片 13"/>
              <p:cNvPicPr>
                <a:picLocks noChangeAspect="1"/>
              </p:cNvPicPr>
              <p:nvPr>
                <p:custDataLst>
                  <p:tags r:id="rId5"/>
                </p:custDataLst>
              </p:nvPr>
            </p:nvPicPr>
            <p:blipFill>
              <a:blip r:embed="rId4"/>
              <a:stretch>
                <a:fillRect/>
              </a:stretch>
            </p:blipFill>
            <p:spPr>
              <a:xfrm flipH="1">
                <a:off x="11126700" y="5739503"/>
                <a:ext cx="1066800" cy="1125388"/>
              </a:xfrm>
              <a:prstGeom prst="rect">
                <a:avLst/>
              </a:prstGeom>
            </p:spPr>
          </p:pic>
          <p:pic>
            <p:nvPicPr>
              <p:cNvPr id="15" name="图片 14"/>
              <p:cNvPicPr>
                <a:picLocks noChangeAspect="1"/>
              </p:cNvPicPr>
              <p:nvPr>
                <p:custDataLst>
                  <p:tags r:id="rId7"/>
                </p:custDataLst>
              </p:nvPr>
            </p:nvPicPr>
            <p:blipFill>
              <a:blip r:embed="rId6">
                <a:extLst>
                  <a:ext uri="{28A0092B-C50C-407E-A947-70E740481C1C}">
                    <a14:useLocalDpi xmlns:a14="http://schemas.microsoft.com/office/drawing/2010/main" val="0"/>
                  </a:ext>
                </a:extLst>
              </a:blip>
              <a:stretch>
                <a:fillRect/>
              </a:stretch>
            </p:blipFill>
            <p:spPr>
              <a:xfrm rot="19646938">
                <a:off x="11486962" y="4668778"/>
                <a:ext cx="606573" cy="2225967"/>
              </a:xfrm>
              <a:prstGeom prst="rect">
                <a:avLst/>
              </a:prstGeom>
            </p:spPr>
          </p:pic>
        </p:grpSp>
      </p:grpSp>
      <p:sp>
        <p:nvSpPr>
          <p:cNvPr id="2" name="竖排标题 1"/>
          <p:cNvSpPr>
            <a:spLocks noGrp="1"/>
          </p:cNvSpPr>
          <p:nvPr>
            <p:ph type="title" orient="vert"/>
            <p:custDataLst>
              <p:tags r:id="rId8"/>
            </p:custDataLst>
          </p:nvPr>
        </p:nvSpPr>
        <p:spPr>
          <a:xfrm>
            <a:off x="10571135" y="952508"/>
            <a:ext cx="950984" cy="5388907"/>
          </a:xfrm>
        </p:spPr>
        <p:txBody>
          <a:bodyPr vert="eaVert" lIns="101600" tIns="38100" rIns="76200" bIns="38100" rtlCol="0" anchor="ctr" anchorCtr="0">
            <a:normAutofit/>
          </a:bodyPr>
          <a:lstStyle>
            <a:lvl1pPr marL="0" marR="0" lvl="0" algn="l" defTabSz="914400" rtl="0" eaLnBrk="1" fontAlgn="auto" latinLnBrk="0" hangingPunct="1">
              <a:lnSpc>
                <a:spcPct val="100000"/>
              </a:lnSpc>
              <a:spcAft>
                <a:spcPct val="0"/>
              </a:spcAft>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竖排文字占位符 2"/>
          <p:cNvSpPr>
            <a:spLocks noGrp="1"/>
          </p:cNvSpPr>
          <p:nvPr>
            <p:ph type="body" orient="vert" idx="1"/>
            <p:custDataLst>
              <p:tags r:id="rId9"/>
            </p:custDataLst>
          </p:nvPr>
        </p:nvSpPr>
        <p:spPr>
          <a:xfrm>
            <a:off x="669925" y="952500"/>
            <a:ext cx="9828101" cy="5388907"/>
          </a:xfrm>
        </p:spPr>
        <p:txBody>
          <a:bodyPr vert="eaVert">
            <a:normAutofit/>
          </a:bodyPr>
          <a:lstStyle>
            <a:lvl1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1pPr>
            <a:lvl2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2pPr>
            <a:lvl3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3pPr>
            <a:lvl4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4pPr>
            <a:lvl5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custDataLst>
              <p:tags r:id="rId10"/>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11"/>
            </p:custDataLst>
          </p:nvPr>
        </p:nvSpPr>
        <p:spPr/>
        <p:txBody>
          <a:bodyPr/>
          <a:lstStyle/>
          <a:p>
            <a:endParaRPr lang="zh-CN" altLang="en-US"/>
          </a:p>
        </p:txBody>
      </p:sp>
      <p:sp>
        <p:nvSpPr>
          <p:cNvPr id="6" name="灯片编号占位符 5"/>
          <p:cNvSpPr>
            <a:spLocks noGrp="1"/>
          </p:cNvSpPr>
          <p:nvPr>
            <p:ph type="sldNum" sz="quarter" idx="12"/>
            <p:custDataLst>
              <p:tags r:id="rId12"/>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3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内容">
    <p:bg>
      <p:bgPr>
        <a:solidFill>
          <a:schemeClr val="tx2"/>
        </a:solidFill>
        <a:effectLst/>
      </p:bgPr>
    </p:bg>
    <p:spTree>
      <p:nvGrpSpPr>
        <p:cNvPr id="1" name=""/>
        <p:cNvGrpSpPr/>
        <p:nvPr/>
      </p:nvGrpSpPr>
      <p:grpSpPr>
        <a:xfrm>
          <a:off x="0" y="0"/>
          <a:ext cx="0" cy="0"/>
        </a:xfrm>
      </p:grpSpPr>
      <p:grpSp>
        <p:nvGrpSpPr>
          <p:cNvPr id="9" name="组合 8"/>
          <p:cNvGrpSpPr/>
          <p:nvPr userDrawn="1">
            <p:custDataLst>
              <p:tags r:id="rId1"/>
            </p:custDataLst>
          </p:nvPr>
        </p:nvGrpSpPr>
        <p:grpSpPr>
          <a:xfrm>
            <a:off x="292800" y="304200"/>
            <a:ext cx="11900700" cy="6590545"/>
            <a:chOff x="292800" y="304200"/>
            <a:chExt cx="11900700" cy="6590545"/>
          </a:xfrm>
        </p:grpSpPr>
        <p:sp>
          <p:nvSpPr>
            <p:cNvPr id="10" name="矩形 9"/>
            <p:cNvSpPr/>
            <p:nvPr userDrawn="1">
              <p:custDataLst>
                <p:tags r:id="rId2"/>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11" name="组合 10"/>
            <p:cNvGrpSpPr/>
            <p:nvPr userDrawn="1">
              <p:custDataLst>
                <p:tags r:id="rId3"/>
              </p:custDataLst>
            </p:nvPr>
          </p:nvGrpSpPr>
          <p:grpSpPr>
            <a:xfrm>
              <a:off x="11126700" y="4668778"/>
              <a:ext cx="1066800" cy="2225967"/>
              <a:chOff x="11126700" y="4668778"/>
              <a:chExt cx="1066800" cy="2225967"/>
            </a:xfrm>
          </p:grpSpPr>
          <p:pic>
            <p:nvPicPr>
              <p:cNvPr id="12" name="图片 11"/>
              <p:cNvPicPr>
                <a:picLocks noChangeAspect="1"/>
              </p:cNvPicPr>
              <p:nvPr>
                <p:custDataLst>
                  <p:tags r:id="rId5"/>
                </p:custDataLst>
              </p:nvPr>
            </p:nvPicPr>
            <p:blipFill>
              <a:blip r:embed="rId4"/>
              <a:stretch>
                <a:fillRect/>
              </a:stretch>
            </p:blipFill>
            <p:spPr>
              <a:xfrm flipH="1">
                <a:off x="11126700" y="5739503"/>
                <a:ext cx="1066800" cy="1125388"/>
              </a:xfrm>
              <a:prstGeom prst="rect">
                <a:avLst/>
              </a:prstGeom>
            </p:spPr>
          </p:pic>
          <p:pic>
            <p:nvPicPr>
              <p:cNvPr id="13" name="图片 12"/>
              <p:cNvPicPr>
                <a:picLocks noChangeAspect="1"/>
              </p:cNvPicPr>
              <p:nvPr>
                <p:custDataLst>
                  <p:tags r:id="rId7"/>
                </p:custDataLst>
              </p:nvPr>
            </p:nvPicPr>
            <p:blipFill>
              <a:blip r:embed="rId6">
                <a:extLst>
                  <a:ext uri="{28A0092B-C50C-407E-A947-70E740481C1C}">
                    <a14:useLocalDpi xmlns:a14="http://schemas.microsoft.com/office/drawing/2010/main" val="0"/>
                  </a:ext>
                </a:extLst>
              </a:blip>
              <a:stretch>
                <a:fillRect/>
              </a:stretch>
            </p:blipFill>
            <p:spPr>
              <a:xfrm rot="19646938">
                <a:off x="11486962" y="4668778"/>
                <a:ext cx="606573" cy="2225967"/>
              </a:xfrm>
              <a:prstGeom prst="rect">
                <a:avLst/>
              </a:prstGeom>
            </p:spPr>
          </p:pic>
        </p:grpSp>
      </p:grpSp>
      <p:sp>
        <p:nvSpPr>
          <p:cNvPr id="3" name="日期占位符 2"/>
          <p:cNvSpPr>
            <a:spLocks noGrp="1"/>
          </p:cNvSpPr>
          <p:nvPr>
            <p:ph type="dt" sz="half" idx="10"/>
            <p:custDataLst>
              <p:tags r:id="rId8"/>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9"/>
            </p:custDataLst>
          </p:nvPr>
        </p:nvSpPr>
        <p:spPr/>
        <p:txBody>
          <a:bodyPr/>
          <a:lstStyle/>
          <a:p>
            <a:endParaRPr lang="zh-CN" altLang="en-US"/>
          </a:p>
        </p:txBody>
      </p:sp>
      <p:sp>
        <p:nvSpPr>
          <p:cNvPr id="5" name="灯片编号占位符 4"/>
          <p:cNvSpPr>
            <a:spLocks noGrp="1"/>
          </p:cNvSpPr>
          <p:nvPr>
            <p:ph type="sldNum" sz="quarter" idx="12"/>
            <p:custDataLst>
              <p:tags r:id="rId10"/>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11"/>
            </p:custDataLst>
          </p:nvPr>
        </p:nvSpPr>
        <p:spPr>
          <a:xfrm>
            <a:off x="669930" y="952508"/>
            <a:ext cx="10852237" cy="5388907"/>
          </a:xfrm>
        </p:spPr>
        <p:txBody>
          <a:bodyPr/>
          <a:lstStyle>
            <a:lvl1pPr>
              <a:defRPr u="none" strike="noStrike" kern="1200" cap="none" spc="0" normalizeH="0" baseline="0">
                <a:solidFill>
                  <a:schemeClr val="tx1">
                    <a:lumMod val="85000"/>
                    <a:lumOff val="15000"/>
                  </a:schemeClr>
                </a:solidFill>
                <a:uFillTx/>
                <a:latin typeface="Arial" pitchFamily="34" charset="0"/>
              </a:defRPr>
            </a:lvl1pPr>
            <a:lvl2pPr>
              <a:defRPr u="none" strike="noStrike" kern="1200" cap="none" spc="0" normalizeH="0" baseline="0">
                <a:solidFill>
                  <a:schemeClr val="tx1">
                    <a:lumMod val="85000"/>
                    <a:lumOff val="15000"/>
                  </a:schemeClr>
                </a:solidFill>
                <a:uFillTx/>
                <a:latin typeface="Arial" pitchFamily="34" charset="0"/>
              </a:defRPr>
            </a:lvl2pPr>
            <a:lvl3pPr>
              <a:defRPr u="none" strike="noStrike" kern="1200" cap="none" spc="0" normalizeH="0" baseline="0">
                <a:solidFill>
                  <a:schemeClr val="tx1">
                    <a:lumMod val="85000"/>
                    <a:lumOff val="15000"/>
                  </a:schemeClr>
                </a:solidFill>
                <a:uFillTx/>
                <a:latin typeface="Arial" pitchFamily="34" charset="0"/>
              </a:defRPr>
            </a:lvl3pPr>
            <a:lvl4pPr>
              <a:defRPr u="none" strike="noStrike" kern="1200" cap="none" spc="0" normalizeH="0" baseline="0">
                <a:solidFill>
                  <a:schemeClr val="tx1">
                    <a:lumMod val="85000"/>
                    <a:lumOff val="15000"/>
                  </a:schemeClr>
                </a:solidFill>
                <a:uFillTx/>
                <a:latin typeface="Arial" pitchFamily="34" charset="0"/>
              </a:defRPr>
            </a:lvl4pPr>
            <a:lvl5pPr>
              <a:defRPr u="none" strike="noStrike" kern="1200" cap="none" spc="0" normalizeH="0" baseline="0">
                <a:solidFill>
                  <a:schemeClr val="tx1">
                    <a:lumMod val="85000"/>
                    <a:lumOff val="15000"/>
                  </a:schemeClr>
                </a:solidFill>
                <a:uFillTx/>
                <a:latin typeface="Arial" pitchFamily="34" charset="0"/>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4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末尾幻灯片">
    <p:spTree>
      <p:nvGrpSpPr>
        <p:cNvPr id="1" name=""/>
        <p:cNvGrpSpPr/>
        <p:nvPr/>
      </p:nvGrpSpPr>
      <p:grpSpPr>
        <a:xfrm>
          <a:off x="0" y="0"/>
          <a:ext cx="0" cy="0"/>
        </a:xfrm>
      </p:grpSpPr>
      <p:pic>
        <p:nvPicPr>
          <p:cNvPr id="6" name="图片 5"/>
          <p:cNvPicPr>
            <a:picLocks noChangeAspect="1"/>
          </p:cNvPicPr>
          <p:nvPr>
            <p:custDataLst>
              <p:tags r:id="rId2"/>
            </p:custDataLst>
          </p:nvPr>
        </p:nvPicPr>
        <p:blipFill>
          <a:blip r:embed="rId1"/>
          <a:stretch>
            <a:fillRect/>
          </a:stretch>
        </p:blipFill>
        <p:spPr>
          <a:xfrm rot="12021009">
            <a:off x="9598540" y="-71780"/>
            <a:ext cx="2432128" cy="3178328"/>
          </a:xfrm>
          <a:prstGeom prst="rect">
            <a:avLst/>
          </a:prstGeom>
        </p:spPr>
      </p:pic>
      <p:pic>
        <p:nvPicPr>
          <p:cNvPr id="7" name="图片 6"/>
          <p:cNvPicPr>
            <a:picLocks noChangeAspect="1"/>
          </p:cNvPicPr>
          <p:nvPr>
            <p:custDataLst>
              <p:tags r:id="rId4"/>
            </p:custDataLst>
          </p:nvPr>
        </p:nvPicPr>
        <p:blipFill>
          <a:blip r:embed="rId3"/>
          <a:stretch>
            <a:fillRect/>
          </a:stretch>
        </p:blipFill>
        <p:spPr>
          <a:xfrm>
            <a:off x="-932154" y="2711868"/>
            <a:ext cx="3666810" cy="4153389"/>
          </a:xfrm>
          <a:prstGeom prst="rect">
            <a:avLst/>
          </a:prstGeom>
        </p:spPr>
      </p:pic>
      <p:pic>
        <p:nvPicPr>
          <p:cNvPr id="8" name="图片 7"/>
          <p:cNvPicPr>
            <a:picLocks noChangeAspect="1"/>
          </p:cNvPicPr>
          <p:nvPr>
            <p:custDataLst>
              <p:tags r:id="rId6"/>
            </p:custDataLst>
          </p:nvPr>
        </p:nvPicPr>
        <p:blipFill>
          <a:blip r:embed="rId5"/>
          <a:stretch>
            <a:fillRect/>
          </a:stretch>
        </p:blipFill>
        <p:spPr>
          <a:xfrm>
            <a:off x="1248607" y="4907811"/>
            <a:ext cx="2758453" cy="1942932"/>
          </a:xfrm>
          <a:prstGeom prst="rect">
            <a:avLst/>
          </a:prstGeom>
        </p:spPr>
      </p:pic>
      <p:pic>
        <p:nvPicPr>
          <p:cNvPr id="9" name="图片 8"/>
          <p:cNvPicPr>
            <a:picLocks noChangeAspect="1"/>
          </p:cNvPicPr>
          <p:nvPr>
            <p:custDataLst>
              <p:tags r:id="rId8"/>
            </p:custDataLst>
          </p:nvPr>
        </p:nvPicPr>
        <p:blipFill>
          <a:blip r:embed="rId7"/>
          <a:stretch>
            <a:fillRect/>
          </a:stretch>
        </p:blipFill>
        <p:spPr>
          <a:xfrm flipH="1">
            <a:off x="9121798" y="5133783"/>
            <a:ext cx="2112707" cy="1730568"/>
          </a:xfrm>
          <a:prstGeom prst="rect">
            <a:avLst/>
          </a:prstGeom>
        </p:spPr>
      </p:pic>
      <p:pic>
        <p:nvPicPr>
          <p:cNvPr id="10" name="图片 9"/>
          <p:cNvPicPr>
            <a:picLocks noChangeAspect="1"/>
          </p:cNvPicPr>
          <p:nvPr>
            <p:custDataLst>
              <p:tags r:id="rId10"/>
            </p:custDataLst>
          </p:nvPr>
        </p:nvPicPr>
        <p:blipFill>
          <a:blip r:embed="rId9"/>
          <a:stretch>
            <a:fillRect/>
          </a:stretch>
        </p:blipFill>
        <p:spPr>
          <a:xfrm flipH="1">
            <a:off x="7014856" y="4977108"/>
            <a:ext cx="2218491" cy="1888150"/>
          </a:xfrm>
          <a:prstGeom prst="rect">
            <a:avLst/>
          </a:prstGeom>
        </p:spPr>
      </p:pic>
      <p:pic>
        <p:nvPicPr>
          <p:cNvPr id="11" name="图片 10"/>
          <p:cNvPicPr>
            <a:picLocks noChangeAspect="1"/>
          </p:cNvPicPr>
          <p:nvPr>
            <p:custDataLst>
              <p:tags r:id="rId12"/>
            </p:custDataLst>
          </p:nvPr>
        </p:nvPicPr>
        <p:blipFill>
          <a:blip r:embed="rId11"/>
          <a:stretch>
            <a:fillRect/>
          </a:stretch>
        </p:blipFill>
        <p:spPr>
          <a:xfrm>
            <a:off x="3457131" y="4330731"/>
            <a:ext cx="1485156" cy="2527270"/>
          </a:xfrm>
          <a:prstGeom prst="rect">
            <a:avLst/>
          </a:prstGeom>
        </p:spPr>
      </p:pic>
      <p:pic>
        <p:nvPicPr>
          <p:cNvPr id="12" name="图片 11"/>
          <p:cNvPicPr>
            <a:picLocks noChangeAspect="1"/>
          </p:cNvPicPr>
          <p:nvPr>
            <p:custDataLst>
              <p:tags r:id="rId14"/>
            </p:custDataLst>
          </p:nvPr>
        </p:nvPicPr>
        <p:blipFill>
          <a:blip r:embed="rId13"/>
          <a:stretch>
            <a:fillRect/>
          </a:stretch>
        </p:blipFill>
        <p:spPr>
          <a:xfrm>
            <a:off x="10957880" y="4442773"/>
            <a:ext cx="1038995" cy="2415228"/>
          </a:xfrm>
          <a:prstGeom prst="rect">
            <a:avLst/>
          </a:prstGeom>
        </p:spPr>
      </p:pic>
      <p:pic>
        <p:nvPicPr>
          <p:cNvPr id="13" name="图片 12"/>
          <p:cNvPicPr>
            <a:picLocks noChangeAspect="1"/>
          </p:cNvPicPr>
          <p:nvPr>
            <p:custDataLst>
              <p:tags r:id="rId16"/>
            </p:custDataLst>
          </p:nvPr>
        </p:nvPicPr>
        <p:blipFill>
          <a:blip r:embed="rId15"/>
          <a:stretch>
            <a:fillRect/>
          </a:stretch>
        </p:blipFill>
        <p:spPr>
          <a:xfrm rot="21018951">
            <a:off x="5494341" y="5533781"/>
            <a:ext cx="1303004" cy="1351408"/>
          </a:xfrm>
          <a:prstGeom prst="rect">
            <a:avLst/>
          </a:prstGeom>
        </p:spPr>
      </p:pic>
      <p:sp>
        <p:nvSpPr>
          <p:cNvPr id="2" name="标题 1"/>
          <p:cNvSpPr>
            <a:spLocks noGrp="1"/>
          </p:cNvSpPr>
          <p:nvPr>
            <p:ph type="title" hasCustomPrompt="1"/>
            <p:custDataLst>
              <p:tags r:id="rId17"/>
            </p:custDataLst>
          </p:nvPr>
        </p:nvSpPr>
        <p:spPr>
          <a:xfrm>
            <a:off x="4007060" y="1942269"/>
            <a:ext cx="4046400" cy="1170000"/>
          </a:xfrm>
        </p:spPr>
        <p:txBody>
          <a:bodyPr vert="horz" lIns="90000" tIns="46800" rIns="90000" bIns="46800" rtlCol="0" anchor="b" anchorCtr="0">
            <a:normAutofit/>
          </a:bodyPr>
          <a:lstStyle>
            <a:lvl1pPr marL="0" marR="0" algn="ctr" defTabSz="914400" rtl="0" eaLnBrk="1" fontAlgn="auto" latinLnBrk="0" hangingPunct="1">
              <a:lnSpc>
                <a:spcPct val="100000"/>
              </a:lnSpc>
              <a:buNone/>
              <a:defRPr kumimoji="0" lang="zh-CN" altLang="en-US" sz="6300" b="1" i="0" u="none" strike="noStrike" kern="1200" cap="none" spc="600" normalizeH="0" baseline="0" noProof="1">
                <a:solidFill>
                  <a:schemeClr val="accent1"/>
                </a:solidFill>
                <a:uFillTx/>
                <a:latin typeface="Arial" pitchFamily="34" charset="0"/>
                <a:ea typeface="汉仪旗黑-85S" panose="00020600040101010101" pitchFamily="18" charset="-122"/>
                <a:cs typeface="+mj-cs"/>
                <a:sym typeface="+mn-ea"/>
              </a:defRPr>
            </a:lvl1pPr>
          </a:lstStyle>
          <a:p>
            <a:pPr lvl="0"/>
            <a:r>
              <a:rPr>
                <a:sym typeface="+mn-ea"/>
              </a:rPr>
              <a:t>编辑标题</a:t>
            </a:r>
            <a:endParaRPr>
              <a:sym typeface="+mn-ea"/>
            </a:endParaRPr>
          </a:p>
        </p:txBody>
      </p:sp>
      <p:sp>
        <p:nvSpPr>
          <p:cNvPr id="3" name="日期占位符 2"/>
          <p:cNvSpPr>
            <a:spLocks noGrp="1"/>
          </p:cNvSpPr>
          <p:nvPr>
            <p:ph type="dt" sz="half" idx="10"/>
            <p:custDataLst>
              <p:tags r:id="rId18"/>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9"/>
            </p:custDataLst>
          </p:nvPr>
        </p:nvSpPr>
        <p:spPr/>
        <p:txBody>
          <a:bodyPr/>
          <a:lstStyle/>
          <a:p>
            <a:endParaRPr lang="zh-CN" altLang="en-US"/>
          </a:p>
        </p:txBody>
      </p:sp>
      <p:sp>
        <p:nvSpPr>
          <p:cNvPr id="5" name="灯片编号占位符 4"/>
          <p:cNvSpPr>
            <a:spLocks noGrp="1"/>
          </p:cNvSpPr>
          <p:nvPr>
            <p:ph type="sldNum" sz="quarter" idx="12"/>
            <p:custDataLst>
              <p:tags r:id="rId20"/>
            </p:custDataLst>
          </p:nvPr>
        </p:nvSpPr>
        <p:spPr/>
        <p:txBody>
          <a:bodyPr/>
          <a:lstStyle/>
          <a:p>
            <a:fld id="{49AE70B2-8BF9-45C0-BB95-33D1B9D3A854}" type="slidenum">
              <a:rPr lang="zh-CN" altLang="en-US" smtClean="0"/>
              <a:t/>
            </a:fld>
            <a:endParaRPr lang="zh-CN" altLang="en-US"/>
          </a:p>
        </p:txBody>
      </p:sp>
      <p:sp>
        <p:nvSpPr>
          <p:cNvPr id="15" name="文本占位符 14"/>
          <p:cNvSpPr>
            <a:spLocks noGrp="1"/>
          </p:cNvSpPr>
          <p:nvPr>
            <p:ph type="body" sz="quarter" idx="13" hasCustomPrompt="1"/>
            <p:custDataLst>
              <p:tags r:id="rId21"/>
            </p:custDataLst>
          </p:nvPr>
        </p:nvSpPr>
        <p:spPr>
          <a:xfrm>
            <a:off x="3997319" y="3320783"/>
            <a:ext cx="4046400" cy="436406"/>
          </a:xfrm>
        </p:spPr>
        <p:txBody>
          <a:bodyPr/>
          <a:lstStyle>
            <a:lvl1pPr marL="0" indent="0" algn="dist">
              <a:buNone/>
              <a:defRPr/>
            </a:lvl1pPr>
          </a:lstStyle>
          <a:p>
            <a:pPr lvl="0"/>
            <a:r>
              <a:rPr lang="zh-CN" altLang="en-US"/>
              <a:t>编辑标题</a:t>
            </a:r>
            <a:endParaRPr lang="zh-CN" altLang="en-US"/>
          </a:p>
        </p:txBody>
      </p:sp>
    </p:spTree>
  </p:cSld>
  <p:clrMapOvr>
    <a:masterClrMapping/>
  </p:clrMapOvr>
  <p:transition/>
  <p:timing/>
</p:sldLayout>
</file>

<file path=ppt/slideLayouts/slideLayout4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通用">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2"/>
            </p:custDataLst>
          </p:nvPr>
        </p:nvPicPr>
        <p:blipFill>
          <a:blip r:embed="rId1"/>
          <a:stretch>
            <a:fillRect/>
          </a:stretch>
        </p:blipFill>
        <p:spPr>
          <a:xfrm rot="16635317" flipH="1">
            <a:off x="11172190" y="-154940"/>
            <a:ext cx="1035050" cy="881380"/>
          </a:xfrm>
          <a:prstGeom prst="rect">
            <a:avLst/>
          </a:prstGeom>
        </p:spPr>
      </p:pic>
      <p:grpSp>
        <p:nvGrpSpPr>
          <p:cNvPr id="7" name="组合 6"/>
          <p:cNvGrpSpPr/>
          <p:nvPr userDrawn="1">
            <p:custDataLst>
              <p:tags r:id="rId3"/>
            </p:custDataLst>
          </p:nvPr>
        </p:nvGrpSpPr>
        <p:grpSpPr>
          <a:xfrm>
            <a:off x="0" y="4886325"/>
            <a:ext cx="712470" cy="1971675"/>
            <a:chOff x="0" y="4391345"/>
            <a:chExt cx="891702" cy="2466656"/>
          </a:xfrm>
        </p:grpSpPr>
        <p:pic>
          <p:nvPicPr>
            <p:cNvPr id="8" name="图片 7"/>
            <p:cNvPicPr>
              <a:picLocks noChangeAspect="1"/>
            </p:cNvPicPr>
            <p:nvPr>
              <p:custDataLst>
                <p:tags r:id="rId5"/>
              </p:custDataLst>
            </p:nvPr>
          </p:nvPicPr>
          <p:blipFill>
            <a:blip r:embed="rId4"/>
            <a:stretch>
              <a:fillRect/>
            </a:stretch>
          </p:blipFill>
          <p:spPr>
            <a:xfrm>
              <a:off x="0" y="5917327"/>
              <a:ext cx="891702" cy="940674"/>
            </a:xfrm>
            <a:prstGeom prst="rect">
              <a:avLst/>
            </a:prstGeom>
          </p:spPr>
        </p:pic>
        <p:pic>
          <p:nvPicPr>
            <p:cNvPr id="9" name="图片 8"/>
            <p:cNvPicPr>
              <a:picLocks noChangeAspect="1"/>
            </p:cNvPicPr>
            <p:nvPr>
              <p:custDataLst>
                <p:tags r:id="rId7"/>
              </p:custDataLst>
            </p:nvPr>
          </p:nvPicPr>
          <p:blipFill>
            <a:blip r:embed="rId6"/>
            <a:stretch>
              <a:fillRect/>
            </a:stretch>
          </p:blipFill>
          <p:spPr>
            <a:xfrm rot="1953062" flipH="1">
              <a:off x="67048" y="4391345"/>
              <a:ext cx="757605" cy="2455724"/>
            </a:xfrm>
            <a:prstGeom prst="rect">
              <a:avLst/>
            </a:prstGeom>
          </p:spPr>
        </p:pic>
      </p:grpSp>
      <p:sp>
        <p:nvSpPr>
          <p:cNvPr id="2" name="标题 1"/>
          <p:cNvSpPr>
            <a:spLocks noGrp="1"/>
          </p:cNvSpPr>
          <p:nvPr>
            <p:ph type="title"/>
            <p:custDataLst>
              <p:tags r:id="rId8"/>
            </p:custDataLst>
          </p:nvPr>
        </p:nvSpPr>
        <p:spPr/>
        <p:txBody>
          <a:bodyPr/>
          <a:lstStyle>
            <a:lvl1pPr>
              <a:defRPr u="none" strike="noStrike" kern="1200" cap="none" spc="0" normalizeH="0" baseline="0">
                <a:solidFill>
                  <a:schemeClr val="tx1">
                    <a:lumMod val="85000"/>
                    <a:lumOff val="15000"/>
                  </a:schemeClr>
                </a:solidFill>
                <a:uFillTx/>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9"/>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0"/>
            </p:custDataLst>
          </p:nvPr>
        </p:nvSpPr>
        <p:spPr/>
        <p:txBody>
          <a:bodyPr/>
          <a:lstStyle/>
          <a:p>
            <a:endParaRPr lang="zh-CN" altLang="en-US"/>
          </a:p>
        </p:txBody>
      </p:sp>
      <p:sp>
        <p:nvSpPr>
          <p:cNvPr id="5" name="灯片编号占位符 4"/>
          <p:cNvSpPr>
            <a:spLocks noGrp="1"/>
          </p:cNvSpPr>
          <p:nvPr>
            <p:ph type="sldNum" sz="quarter" idx="12"/>
            <p:custDataLst>
              <p:tags r:id="rId11"/>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4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相框">
    <p:bg>
      <p:bgPr>
        <a:solidFill>
          <a:schemeClr val="tx2"/>
        </a:solidFill>
        <a:effectLst/>
      </p:bgPr>
    </p:bg>
    <p:spTree>
      <p:nvGrpSpPr>
        <p:cNvPr id="1" name=""/>
        <p:cNvGrpSpPr/>
        <p:nvPr/>
      </p:nvGrpSpPr>
      <p:grpSpPr>
        <a:xfrm>
          <a:off x="0" y="0"/>
          <a:ext cx="0" cy="0"/>
        </a:xfrm>
      </p:grpSpPr>
      <p:sp>
        <p:nvSpPr>
          <p:cNvPr id="8" name="矩形 7"/>
          <p:cNvSpPr/>
          <p:nvPr userDrawn="1">
            <p:custDataLst>
              <p:tags r:id="rId1"/>
            </p:custDataLst>
          </p:nvPr>
        </p:nvSpPr>
        <p:spPr>
          <a:xfrm>
            <a:off x="292735" y="304165"/>
            <a:ext cx="11606530" cy="624967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6" name="组合 5"/>
          <p:cNvGrpSpPr/>
          <p:nvPr userDrawn="1">
            <p:custDataLst>
              <p:tags r:id="rId2"/>
            </p:custDataLst>
          </p:nvPr>
        </p:nvGrpSpPr>
        <p:grpSpPr>
          <a:xfrm>
            <a:off x="11126470" y="4668520"/>
            <a:ext cx="1066800" cy="2225675"/>
            <a:chOff x="11126700" y="4668778"/>
            <a:chExt cx="1066800" cy="2225967"/>
          </a:xfrm>
        </p:grpSpPr>
        <p:pic>
          <p:nvPicPr>
            <p:cNvPr id="10" name="图片 9"/>
            <p:cNvPicPr>
              <a:picLocks noChangeAspect="1"/>
            </p:cNvPicPr>
            <p:nvPr>
              <p:custDataLst>
                <p:tags r:id="rId4"/>
              </p:custDataLst>
            </p:nvPr>
          </p:nvPicPr>
          <p:blipFill>
            <a:blip r:embed="rId3"/>
            <a:stretch>
              <a:fillRect/>
            </a:stretch>
          </p:blipFill>
          <p:spPr>
            <a:xfrm flipH="1">
              <a:off x="11126700" y="5739503"/>
              <a:ext cx="1066800" cy="1125388"/>
            </a:xfrm>
            <a:prstGeom prst="rect">
              <a:avLst/>
            </a:prstGeom>
          </p:spPr>
        </p:pic>
        <p:pic>
          <p:nvPicPr>
            <p:cNvPr id="11" name="图片 10"/>
            <p:cNvPicPr>
              <a:picLocks noChangeAspect="1"/>
            </p:cNvPicPr>
            <p:nvPr>
              <p:custDataLst>
                <p:tags r:id="rId6"/>
              </p:custDataLst>
            </p:nvPr>
          </p:nvPicPr>
          <p:blipFill>
            <a:blip r:embed="rId5">
              <a:extLst>
                <a:ext uri="{28A0092B-C50C-407E-A947-70E740481C1C}">
                  <a14:useLocalDpi xmlns:a14="http://schemas.microsoft.com/office/drawing/2010/main" val="0"/>
                </a:ext>
              </a:extLst>
            </a:blip>
            <a:stretch>
              <a:fillRect/>
            </a:stretch>
          </p:blipFill>
          <p:spPr>
            <a:xfrm rot="19646938">
              <a:off x="11486962" y="4668778"/>
              <a:ext cx="606573" cy="2225967"/>
            </a:xfrm>
            <a:prstGeom prst="rect">
              <a:avLst/>
            </a:prstGeom>
          </p:spPr>
        </p:pic>
      </p:grpSp>
      <p:sp>
        <p:nvSpPr>
          <p:cNvPr id="2" name="标题 1"/>
          <p:cNvSpPr>
            <a:spLocks noGrp="1"/>
          </p:cNvSpPr>
          <p:nvPr userDrawn="1">
            <p:ph type="title" hasCustomPrompt="1"/>
            <p:custDataLst>
              <p:tags r:id="rId7"/>
            </p:custDataLst>
          </p:nvPr>
        </p:nvSpPr>
        <p:spPr>
          <a:xfrm>
            <a:off x="1281600" y="1249200"/>
            <a:ext cx="9626400" cy="723600"/>
          </a:xfrm>
        </p:spPr>
        <p:txBody>
          <a:bodyPr anchor="ctr"/>
          <a:lstStyle>
            <a:lvl1pPr>
              <a:defRPr sz="3200" u="none" strike="noStrike" kern="1200" cap="none" spc="0" normalizeH="0" baseline="0">
                <a:solidFill>
                  <a:schemeClr val="tx1">
                    <a:lumMod val="85000"/>
                    <a:lumOff val="15000"/>
                  </a:schemeClr>
                </a:solidFill>
                <a:latin typeface="Arial" pitchFamily="34" charset="0"/>
                <a:ea typeface="微软雅黑"/>
              </a:defRPr>
            </a:lvl1pPr>
          </a:lstStyle>
          <a:p>
            <a:r>
              <a:rPr lang="zh-CN" altLang="en-US"/>
              <a:t>单击此处编辑标题</a:t>
            </a:r>
            <a:endParaRPr lang="zh-CN" altLang="en-US"/>
          </a:p>
        </p:txBody>
      </p:sp>
      <p:sp>
        <p:nvSpPr>
          <p:cNvPr id="7" name="内容占位符 6"/>
          <p:cNvSpPr>
            <a:spLocks noGrp="1"/>
          </p:cNvSpPr>
          <p:nvPr userDrawn="1">
            <p:ph sz="quarter" idx="13"/>
            <p:custDataLst>
              <p:tags r:id="rId8"/>
            </p:custDataLst>
          </p:nvPr>
        </p:nvSpPr>
        <p:spPr>
          <a:xfrm>
            <a:off x="1281113" y="2163600"/>
            <a:ext cx="9626600" cy="34452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vl2pPr>
              <a:defRPr u="none" strike="noStrike" kern="1200" cap="none" spc="0" normalizeH="0" baseline="0">
                <a:solidFill>
                  <a:schemeClr val="tx1">
                    <a:lumMod val="85000"/>
                    <a:lumOff val="15000"/>
                  </a:schemeClr>
                </a:solidFill>
                <a:latin typeface="Arial" pitchFamily="34" charset="0"/>
                <a:ea typeface="微软雅黑"/>
              </a:defRPr>
            </a:lvl2pPr>
            <a:lvl3pPr>
              <a:defRPr u="none" strike="noStrike" kern="1200" cap="none" spc="0" normalizeH="0" baseline="0">
                <a:solidFill>
                  <a:schemeClr val="tx1">
                    <a:lumMod val="85000"/>
                    <a:lumOff val="15000"/>
                  </a:schemeClr>
                </a:solidFill>
                <a:latin typeface="Arial" pitchFamily="34" charset="0"/>
                <a:ea typeface="微软雅黑"/>
              </a:defRPr>
            </a:lvl3pPr>
            <a:lvl4pPr>
              <a:defRPr u="none" strike="noStrike" kern="1200" cap="none" spc="0" normalizeH="0" baseline="0">
                <a:solidFill>
                  <a:schemeClr val="tx1">
                    <a:lumMod val="85000"/>
                    <a:lumOff val="15000"/>
                  </a:schemeClr>
                </a:solidFill>
                <a:latin typeface="Arial" pitchFamily="34" charset="0"/>
                <a:ea typeface="微软雅黑"/>
              </a:defRPr>
            </a:lvl4pPr>
            <a:lvl5pPr>
              <a:defRPr u="none" strike="noStrike" kern="1200" cap="none"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3" name="日期占位符 2"/>
          <p:cNvSpPr>
            <a:spLocks noGrp="1"/>
          </p:cNvSpPr>
          <p:nvPr userDrawn="1">
            <p:ph type="dt" sz="half" idx="10"/>
            <p:custDataLst>
              <p:tags r:id="rId9"/>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userDrawn="1">
            <p:ph type="ftr" sz="quarter" idx="11"/>
            <p:custDataLst>
              <p:tags r:id="rId10"/>
            </p:custDataLst>
          </p:nvPr>
        </p:nvSpPr>
        <p:spPr/>
        <p:txBody>
          <a:bodyPr/>
          <a:lstStyle/>
          <a:p>
            <a:endParaRPr lang="zh-CN" altLang="en-US"/>
          </a:p>
        </p:txBody>
      </p:sp>
      <p:sp>
        <p:nvSpPr>
          <p:cNvPr id="5" name="灯片编号占位符 4"/>
          <p:cNvSpPr>
            <a:spLocks noGrp="1"/>
          </p:cNvSpPr>
          <p:nvPr userDrawn="1">
            <p:ph type="sldNum" sz="quarter" idx="12"/>
            <p:custDataLst>
              <p:tags r:id="rId11"/>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4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左右">
    <p:bg>
      <p:bgPr>
        <a:solidFill>
          <a:schemeClr val="bg2"/>
        </a:solidFill>
        <a:effectLst/>
      </p:bgPr>
    </p:bg>
    <p:spTree>
      <p:nvGrpSpPr>
        <p:cNvPr id="1" name=""/>
        <p:cNvGrpSpPr/>
        <p:nvPr/>
      </p:nvGrpSpPr>
      <p:grpSpPr>
        <a:xfrm>
          <a:off x="0" y="0"/>
          <a:ext cx="0" cy="0"/>
        </a:xfrm>
      </p:grpSpPr>
      <p:pic>
        <p:nvPicPr>
          <p:cNvPr id="10" name="图片 9"/>
          <p:cNvPicPr>
            <a:picLocks noChangeAspect="1"/>
          </p:cNvPicPr>
          <p:nvPr userDrawn="1">
            <p:custDataLst>
              <p:tags r:id="rId2"/>
            </p:custDataLst>
          </p:nvPr>
        </p:nvPicPr>
        <p:blipFill>
          <a:blip r:embed="rId1"/>
          <a:stretch>
            <a:fillRect/>
          </a:stretch>
        </p:blipFill>
        <p:spPr>
          <a:xfrm rot="12021009">
            <a:off x="11217385" y="-39384"/>
            <a:ext cx="1038779" cy="1357486"/>
          </a:xfrm>
          <a:prstGeom prst="rect">
            <a:avLst/>
          </a:prstGeom>
        </p:spPr>
      </p:pic>
      <p:sp>
        <p:nvSpPr>
          <p:cNvPr id="8" name="矩形 7"/>
          <p:cNvSpPr/>
          <p:nvPr userDrawn="1">
            <p:custDataLst>
              <p:tags r:id="rId3"/>
            </p:custDataLst>
          </p:nvPr>
        </p:nvSpPr>
        <p:spPr>
          <a:xfrm>
            <a:off x="0" y="0"/>
            <a:ext cx="4823460" cy="6866255"/>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hasCustomPrompt="1"/>
            <p:custDataLst>
              <p:tags r:id="rId4"/>
            </p:custDataLst>
          </p:nvPr>
        </p:nvSpPr>
        <p:spPr>
          <a:xfrm>
            <a:off x="583200" y="770400"/>
            <a:ext cx="3960000" cy="882000"/>
          </a:xfrm>
        </p:spPr>
        <p:txBody>
          <a:bodyPr anchor="ctr"/>
          <a:lstStyle>
            <a:lvl1pPr>
              <a:defRPr sz="3600" u="none" strike="noStrike" kern="1200" cap="none" spc="0" normalizeH="0" baseline="0">
                <a:solidFill>
                  <a:schemeClr val="tx1">
                    <a:lumMod val="85000"/>
                    <a:lumOff val="15000"/>
                  </a:schemeClr>
                </a:solidFill>
                <a:latin typeface="Arial" pitchFamily="34" charset="0"/>
                <a:ea typeface="微软雅黑"/>
              </a:defRPr>
            </a:lvl1pPr>
          </a:lstStyle>
          <a:p>
            <a:r>
              <a:rPr lang="zh-CN" altLang="en-US"/>
              <a:t>单击编辑标题</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8"/>
            </p:custDataLst>
          </p:nvPr>
        </p:nvSpPr>
        <p:spPr>
          <a:xfrm>
            <a:off x="586800" y="1764000"/>
            <a:ext cx="3956400" cy="4093200"/>
          </a:xfrm>
        </p:spPr>
        <p:txBody>
          <a:bodyPr/>
          <a:lstStyle>
            <a:lvl1pPr>
              <a:defRPr u="none" strike="noStrike" kern="1200" cap="none" spc="0" normalizeH="0" baseline="0">
                <a:solidFill>
                  <a:schemeClr val="tx1">
                    <a:lumMod val="85000"/>
                    <a:lumOff val="15000"/>
                  </a:schemeClr>
                </a:solidFill>
                <a:latin typeface="微软雅黑"/>
                <a:ea typeface="微软雅黑"/>
              </a:defRPr>
            </a:lvl1pPr>
            <a:lvl2pPr>
              <a:defRPr u="none" strike="noStrike" kern="1200" cap="none" spc="0" normalizeH="0" baseline="0">
                <a:solidFill>
                  <a:schemeClr val="tx1">
                    <a:lumMod val="85000"/>
                    <a:lumOff val="15000"/>
                  </a:schemeClr>
                </a:solidFill>
                <a:latin typeface="微软雅黑"/>
                <a:ea typeface="微软雅黑"/>
              </a:defRPr>
            </a:lvl2pPr>
            <a:lvl3pPr>
              <a:defRPr u="none" strike="noStrike" kern="1200" cap="none" spc="0" normalizeH="0" baseline="0">
                <a:solidFill>
                  <a:schemeClr val="tx1">
                    <a:lumMod val="85000"/>
                    <a:lumOff val="15000"/>
                  </a:schemeClr>
                </a:solidFill>
                <a:latin typeface="微软雅黑"/>
                <a:ea typeface="微软雅黑"/>
              </a:defRPr>
            </a:lvl3pPr>
            <a:lvl4pPr>
              <a:defRPr u="none" strike="noStrike" kern="1200" cap="none" spc="0" normalizeH="0" baseline="0">
                <a:solidFill>
                  <a:schemeClr val="tx1">
                    <a:lumMod val="85000"/>
                    <a:lumOff val="15000"/>
                  </a:schemeClr>
                </a:solidFill>
                <a:latin typeface="微软雅黑"/>
                <a:ea typeface="微软雅黑"/>
              </a:defRPr>
            </a:lvl4pPr>
            <a:lvl5pPr>
              <a:defRPr u="none" strike="noStrike" kern="1200" cap="none" spc="0" normalizeH="0" baseline="0">
                <a:solidFill>
                  <a:schemeClr val="tx1">
                    <a:lumMod val="85000"/>
                    <a:lumOff val="15000"/>
                  </a:schemeClr>
                </a:solidFill>
                <a:latin typeface="微软雅黑"/>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9"/>
            </p:custDataLst>
          </p:nvPr>
        </p:nvSpPr>
        <p:spPr>
          <a:xfrm>
            <a:off x="5101200" y="769938"/>
            <a:ext cx="6480000" cy="5087937"/>
          </a:xfrm>
        </p:spPr>
        <p:txBody>
          <a:bodyPr/>
          <a:lstStyle>
            <a:lvl1pPr>
              <a:defRPr u="none" strike="noStrike" kern="1200" cap="none" spc="0" normalizeH="0" baseline="0">
                <a:solidFill>
                  <a:schemeClr val="tx1">
                    <a:lumMod val="85000"/>
                    <a:lumOff val="15000"/>
                  </a:schemeClr>
                </a:solidFill>
                <a:latin typeface="微软雅黑"/>
                <a:ea typeface="微软雅黑"/>
              </a:defRPr>
            </a:lvl1pPr>
            <a:lvl2pPr>
              <a:defRPr u="none" strike="noStrike" kern="1200" cap="none" spc="0" normalizeH="0" baseline="0">
                <a:solidFill>
                  <a:schemeClr val="tx1">
                    <a:lumMod val="85000"/>
                    <a:lumOff val="15000"/>
                  </a:schemeClr>
                </a:solidFill>
                <a:latin typeface="微软雅黑"/>
                <a:ea typeface="微软雅黑"/>
              </a:defRPr>
            </a:lvl2pPr>
            <a:lvl3pPr>
              <a:defRPr u="none" strike="noStrike" kern="1200" cap="none" spc="0" normalizeH="0" baseline="0">
                <a:solidFill>
                  <a:schemeClr val="tx1">
                    <a:lumMod val="85000"/>
                    <a:lumOff val="15000"/>
                  </a:schemeClr>
                </a:solidFill>
                <a:latin typeface="微软雅黑"/>
                <a:ea typeface="微软雅黑"/>
              </a:defRPr>
            </a:lvl3pPr>
            <a:lvl4pPr>
              <a:defRPr u="none" strike="noStrike" kern="1200" cap="none" spc="0" normalizeH="0" baseline="0">
                <a:solidFill>
                  <a:schemeClr val="tx1">
                    <a:lumMod val="85000"/>
                    <a:lumOff val="15000"/>
                  </a:schemeClr>
                </a:solidFill>
                <a:latin typeface="微软雅黑"/>
                <a:ea typeface="微软雅黑"/>
              </a:defRPr>
            </a:lvl4pPr>
            <a:lvl5pPr>
              <a:defRPr u="none" strike="noStrike" kern="1200" cap="none" spc="0" normalizeH="0" baseline="0">
                <a:solidFill>
                  <a:schemeClr val="tx1">
                    <a:lumMod val="85000"/>
                    <a:lumOff val="15000"/>
                  </a:schemeClr>
                </a:solidFill>
                <a:latin typeface="微软雅黑"/>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4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上下">
    <p:bg>
      <p:bgPr>
        <a:solidFill>
          <a:schemeClr val="bg2"/>
        </a:solidFill>
        <a:effectLst/>
      </p:bgPr>
    </p:bg>
    <p:spTree>
      <p:nvGrpSpPr>
        <p:cNvPr id="1" name=""/>
        <p:cNvGrpSpPr/>
        <p:nvPr/>
      </p:nvGrpSpPr>
      <p:grpSpPr>
        <a:xfrm>
          <a:off x="0" y="0"/>
          <a:ext cx="0" cy="0"/>
        </a:xfrm>
      </p:grpSpPr>
      <p:pic>
        <p:nvPicPr>
          <p:cNvPr id="11" name="图片 10"/>
          <p:cNvPicPr>
            <a:picLocks noChangeAspect="1"/>
          </p:cNvPicPr>
          <p:nvPr userDrawn="1">
            <p:custDataLst>
              <p:tags r:id="rId2"/>
            </p:custDataLst>
          </p:nvPr>
        </p:nvPicPr>
        <p:blipFill>
          <a:blip r:embed="rId1"/>
          <a:stretch>
            <a:fillRect/>
          </a:stretch>
        </p:blipFill>
        <p:spPr>
          <a:xfrm rot="16635319" flipV="1">
            <a:off x="-43808" y="6153042"/>
            <a:ext cx="1035343" cy="881177"/>
          </a:xfrm>
          <a:prstGeom prst="rect">
            <a:avLst/>
          </a:prstGeom>
        </p:spPr>
      </p:pic>
      <p:sp>
        <p:nvSpPr>
          <p:cNvPr id="10" name="矩形 9"/>
          <p:cNvSpPr/>
          <p:nvPr userDrawn="1">
            <p:custDataLst>
              <p:tags r:id="rId3"/>
            </p:custDataLst>
          </p:nvPr>
        </p:nvSpPr>
        <p:spPr>
          <a:xfrm>
            <a:off x="0" y="0"/>
            <a:ext cx="12192000" cy="26640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p:custDataLst>
              <p:tags r:id="rId4"/>
            </p:custDataLst>
          </p:nvPr>
        </p:nvSpPr>
        <p:spPr>
          <a:xfrm>
            <a:off x="612000" y="781200"/>
            <a:ext cx="10976400" cy="626400"/>
          </a:xfrm>
        </p:spPr>
        <p:txBody>
          <a:bodyPr anchor="ctr"/>
          <a:lstStyle>
            <a:lvl1pPr algn="ctr">
              <a:defRPr sz="3600" u="none" strike="noStrike" kern="1200" cap="none" spc="0" normalizeH="0" baseline="0">
                <a:solidFill>
                  <a:schemeClr val="tx1">
                    <a:lumMod val="85000"/>
                    <a:lumOff val="15000"/>
                  </a:schemeClr>
                </a:soli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8"/>
            </p:custDataLst>
          </p:nvPr>
        </p:nvSpPr>
        <p:spPr>
          <a:xfrm>
            <a:off x="612000" y="1659600"/>
            <a:ext cx="10975975" cy="828000"/>
          </a:xfrm>
        </p:spPr>
        <p:txBody>
          <a:bodyPr/>
          <a:lstStyle>
            <a:lvl1pPr algn="ctr">
              <a:defRPr u="none" strike="noStrike" kern="1200" cap="none" spc="0" normalizeH="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
        <p:nvSpPr>
          <p:cNvPr id="9" name="内容占位符 8"/>
          <p:cNvSpPr>
            <a:spLocks noGrp="1"/>
          </p:cNvSpPr>
          <p:nvPr>
            <p:ph sz="quarter" idx="14"/>
            <p:custDataLst>
              <p:tags r:id="rId9"/>
            </p:custDataLst>
          </p:nvPr>
        </p:nvSpPr>
        <p:spPr>
          <a:xfrm>
            <a:off x="612775" y="2808000"/>
            <a:ext cx="10965600" cy="34308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vl2pPr>
              <a:defRPr u="none" strike="noStrike" kern="1200" cap="none" spc="0" normalizeH="0" baseline="0">
                <a:solidFill>
                  <a:schemeClr val="tx1">
                    <a:lumMod val="85000"/>
                    <a:lumOff val="15000"/>
                  </a:schemeClr>
                </a:solidFill>
                <a:latin typeface="Arial" pitchFamily="34" charset="0"/>
                <a:ea typeface="微软雅黑"/>
              </a:defRPr>
            </a:lvl2pPr>
            <a:lvl3pPr>
              <a:defRPr u="none" strike="noStrike" kern="1200" cap="none" spc="0" normalizeH="0" baseline="0">
                <a:solidFill>
                  <a:schemeClr val="tx1">
                    <a:lumMod val="85000"/>
                    <a:lumOff val="15000"/>
                  </a:schemeClr>
                </a:solidFill>
                <a:latin typeface="Arial" pitchFamily="34" charset="0"/>
                <a:ea typeface="微软雅黑"/>
              </a:defRPr>
            </a:lvl3pPr>
            <a:lvl4pPr>
              <a:defRPr u="none" strike="noStrike" kern="1200" cap="none" spc="0" normalizeH="0" baseline="0">
                <a:solidFill>
                  <a:schemeClr val="tx1">
                    <a:lumMod val="85000"/>
                    <a:lumOff val="15000"/>
                  </a:schemeClr>
                </a:solidFill>
                <a:latin typeface="Arial" pitchFamily="34" charset="0"/>
                <a:ea typeface="微软雅黑"/>
              </a:defRPr>
            </a:lvl4pPr>
            <a:lvl5pPr>
              <a:defRPr u="none" strike="noStrike" kern="1200" cap="none"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4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下上">
    <p:bg>
      <p:bgPr>
        <a:solidFill>
          <a:schemeClr val="bg2"/>
        </a:solidFill>
        <a:effectLst/>
      </p:bgPr>
    </p:bg>
    <p:spTree>
      <p:nvGrpSpPr>
        <p:cNvPr id="1" name=""/>
        <p:cNvGrpSpPr/>
        <p:nvPr/>
      </p:nvGrpSpPr>
      <p:grpSpPr>
        <a:xfrm>
          <a:off x="0" y="0"/>
          <a:ext cx="0" cy="0"/>
        </a:xfrm>
      </p:grpSpPr>
      <p:pic>
        <p:nvPicPr>
          <p:cNvPr id="10" name="图片 9"/>
          <p:cNvPicPr>
            <a:picLocks noChangeAspect="1"/>
          </p:cNvPicPr>
          <p:nvPr userDrawn="1">
            <p:custDataLst>
              <p:tags r:id="rId2"/>
            </p:custDataLst>
          </p:nvPr>
        </p:nvPicPr>
        <p:blipFill>
          <a:blip r:embed="rId1"/>
          <a:stretch>
            <a:fillRect/>
          </a:stretch>
        </p:blipFill>
        <p:spPr>
          <a:xfrm rot="16635319" flipH="1">
            <a:off x="11171891" y="-154985"/>
            <a:ext cx="1035343" cy="881177"/>
          </a:xfrm>
          <a:prstGeom prst="rect">
            <a:avLst/>
          </a:prstGeom>
        </p:spPr>
      </p:pic>
      <p:sp>
        <p:nvSpPr>
          <p:cNvPr id="8" name="矩形 7"/>
          <p:cNvSpPr/>
          <p:nvPr userDrawn="1">
            <p:custDataLst>
              <p:tags r:id="rId3"/>
            </p:custDataLst>
          </p:nvPr>
        </p:nvSpPr>
        <p:spPr>
          <a:xfrm>
            <a:off x="0" y="5029201"/>
            <a:ext cx="12192000" cy="1828799"/>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p:custDataLst>
              <p:tags r:id="rId4"/>
            </p:custDataLst>
          </p:nvPr>
        </p:nvSpPr>
        <p:spPr>
          <a:xfrm>
            <a:off x="604800" y="669600"/>
            <a:ext cx="10976400" cy="565200"/>
          </a:xfrm>
        </p:spPr>
        <p:txBody>
          <a:bodyPr anchor="ctr"/>
          <a:lstStyle>
            <a:lvl1pPr algn="ctr">
              <a:defRPr sz="3200" u="none" strike="noStrike" kern="1200" cap="all" spc="0" normalizeH="0" baseline="0">
                <a:solidFill>
                  <a:schemeClr val="tx1">
                    <a:lumMod val="85000"/>
                    <a:lumOff val="15000"/>
                  </a:schemeClr>
                </a:soli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8"/>
            </p:custDataLst>
          </p:nvPr>
        </p:nvSpPr>
        <p:spPr>
          <a:xfrm>
            <a:off x="604837" y="1681200"/>
            <a:ext cx="10990800" cy="3211200"/>
          </a:xfrm>
        </p:spPr>
        <p:txBody>
          <a:bodyPr/>
          <a:lstStyle>
            <a:lvl1pPr>
              <a:defRPr u="none" strike="noStrike" kern="1200" cap="all" spc="0" normalizeH="0" baseline="0">
                <a:solidFill>
                  <a:schemeClr val="tx1">
                    <a:lumMod val="85000"/>
                    <a:lumOff val="15000"/>
                  </a:schemeClr>
                </a:solidFill>
                <a:latin typeface="Arial" pitchFamily="34" charset="0"/>
                <a:ea typeface="微软雅黑"/>
              </a:defRPr>
            </a:lvl1pPr>
            <a:lvl2pPr>
              <a:defRPr u="none" strike="noStrike" kern="1200" cap="all" spc="0" normalizeH="0" baseline="0">
                <a:solidFill>
                  <a:schemeClr val="tx1">
                    <a:lumMod val="85000"/>
                    <a:lumOff val="15000"/>
                  </a:schemeClr>
                </a:solidFill>
                <a:latin typeface="Arial" pitchFamily="34" charset="0"/>
                <a:ea typeface="微软雅黑"/>
              </a:defRPr>
            </a:lvl2pPr>
            <a:lvl3pPr>
              <a:defRPr u="none" strike="noStrike" kern="1200" cap="all" spc="0" normalizeH="0" baseline="0">
                <a:solidFill>
                  <a:schemeClr val="tx1">
                    <a:lumMod val="85000"/>
                    <a:lumOff val="15000"/>
                  </a:schemeClr>
                </a:solidFill>
                <a:latin typeface="Arial" pitchFamily="34" charset="0"/>
                <a:ea typeface="微软雅黑"/>
              </a:defRPr>
            </a:lvl3pPr>
            <a:lvl4pPr>
              <a:defRPr u="none" strike="noStrike" kern="1200" cap="all" spc="0" normalizeH="0" baseline="0">
                <a:solidFill>
                  <a:schemeClr val="tx1">
                    <a:lumMod val="85000"/>
                    <a:lumOff val="15000"/>
                  </a:schemeClr>
                </a:solidFill>
                <a:latin typeface="Arial" pitchFamily="34" charset="0"/>
                <a:ea typeface="微软雅黑"/>
              </a:defRPr>
            </a:lvl4pPr>
            <a:lvl5pPr>
              <a:defRPr u="none" strike="noStrike" kern="1200" cap="all"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文本占位符 8"/>
          <p:cNvSpPr>
            <a:spLocks noGrp="1"/>
          </p:cNvSpPr>
          <p:nvPr>
            <p:ph type="body" sz="quarter" idx="14"/>
            <p:custDataLst>
              <p:tags r:id="rId9"/>
            </p:custDataLst>
          </p:nvPr>
        </p:nvSpPr>
        <p:spPr>
          <a:xfrm>
            <a:off x="594000" y="5180400"/>
            <a:ext cx="11001600" cy="1011600"/>
          </a:xfrm>
        </p:spPr>
        <p:txBody>
          <a:bodyPr/>
          <a:lstStyle>
            <a:lvl1pPr>
              <a:defRPr u="none" strike="noStrike" kern="1200" cap="all" spc="0" normalizeH="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4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导航">
    <p:bg>
      <p:bgPr>
        <a:solidFill>
          <a:schemeClr val="bg2"/>
        </a:solidFill>
        <a:effectLst/>
      </p:bgPr>
    </p:bg>
    <p:spTree>
      <p:nvGrpSpPr>
        <p:cNvPr id="1" name=""/>
        <p:cNvGrpSpPr/>
        <p:nvPr/>
      </p:nvGrpSpPr>
      <p:grpSpPr>
        <a:xfrm>
          <a:off x="0" y="0"/>
          <a:ext cx="0" cy="0"/>
        </a:xfrm>
      </p:grpSpPr>
      <p:sp>
        <p:nvSpPr>
          <p:cNvPr id="10" name="矩形 9"/>
          <p:cNvSpPr/>
          <p:nvPr userDrawn="1">
            <p:custDataLst>
              <p:tags r:id="rId1"/>
            </p:custDataLst>
          </p:nvPr>
        </p:nvSpPr>
        <p:spPr>
          <a:xfrm>
            <a:off x="0" y="0"/>
            <a:ext cx="12192000" cy="9144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p:custDataLst>
              <p:tags r:id="rId2"/>
            </p:custDataLst>
          </p:nvPr>
        </p:nvSpPr>
        <p:spPr>
          <a:xfrm>
            <a:off x="579600" y="237600"/>
            <a:ext cx="11037600" cy="441964"/>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6"/>
            </p:custDataLst>
          </p:nvPr>
        </p:nvSpPr>
        <p:spPr>
          <a:xfrm>
            <a:off x="579600" y="1663200"/>
            <a:ext cx="5342400" cy="28944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vl2pPr>
              <a:defRPr u="none" strike="noStrike" kern="1200" cap="none" spc="0" normalizeH="0" baseline="0">
                <a:solidFill>
                  <a:schemeClr val="tx1">
                    <a:lumMod val="85000"/>
                    <a:lumOff val="15000"/>
                  </a:schemeClr>
                </a:solidFill>
                <a:latin typeface="Arial" pitchFamily="34" charset="0"/>
                <a:ea typeface="微软雅黑"/>
              </a:defRPr>
            </a:lvl2pPr>
            <a:lvl3pPr>
              <a:defRPr u="none" strike="noStrike" kern="1200" cap="none" spc="0" normalizeH="0" baseline="0">
                <a:solidFill>
                  <a:schemeClr val="tx1">
                    <a:lumMod val="85000"/>
                    <a:lumOff val="15000"/>
                  </a:schemeClr>
                </a:solidFill>
                <a:latin typeface="Arial" pitchFamily="34" charset="0"/>
                <a:ea typeface="微软雅黑"/>
              </a:defRPr>
            </a:lvl3pPr>
            <a:lvl4pPr>
              <a:defRPr u="none" strike="noStrike" kern="1200" cap="none" spc="0" normalizeH="0" baseline="0">
                <a:solidFill>
                  <a:schemeClr val="tx1">
                    <a:lumMod val="85000"/>
                    <a:lumOff val="15000"/>
                  </a:schemeClr>
                </a:solidFill>
                <a:latin typeface="Arial" pitchFamily="34" charset="0"/>
                <a:ea typeface="微软雅黑"/>
              </a:defRPr>
            </a:lvl4pPr>
            <a:lvl5pPr>
              <a:defRPr u="none" strike="noStrike" kern="1200" cap="none"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7"/>
            </p:custDataLst>
          </p:nvPr>
        </p:nvSpPr>
        <p:spPr>
          <a:xfrm>
            <a:off x="6242400" y="1663200"/>
            <a:ext cx="5367600" cy="28944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vl2pPr>
              <a:defRPr u="none" strike="noStrike" kern="1200" cap="none" spc="0" normalizeH="0" baseline="0">
                <a:solidFill>
                  <a:schemeClr val="tx1">
                    <a:lumMod val="85000"/>
                    <a:lumOff val="15000"/>
                  </a:schemeClr>
                </a:solidFill>
                <a:latin typeface="Arial" pitchFamily="34" charset="0"/>
                <a:ea typeface="微软雅黑"/>
              </a:defRPr>
            </a:lvl2pPr>
            <a:lvl3pPr>
              <a:defRPr u="none" strike="noStrike" kern="1200" cap="none" spc="0" normalizeH="0" baseline="0">
                <a:solidFill>
                  <a:schemeClr val="tx1">
                    <a:lumMod val="85000"/>
                    <a:lumOff val="15000"/>
                  </a:schemeClr>
                </a:solidFill>
                <a:latin typeface="Arial" pitchFamily="34" charset="0"/>
                <a:ea typeface="微软雅黑"/>
              </a:defRPr>
            </a:lvl3pPr>
            <a:lvl4pPr>
              <a:defRPr u="none" strike="noStrike" kern="1200" cap="none" spc="0" normalizeH="0" baseline="0">
                <a:solidFill>
                  <a:schemeClr val="tx1">
                    <a:lumMod val="85000"/>
                    <a:lumOff val="15000"/>
                  </a:schemeClr>
                </a:solidFill>
                <a:latin typeface="Arial" pitchFamily="34" charset="0"/>
                <a:ea typeface="微软雅黑"/>
              </a:defRPr>
            </a:lvl4pPr>
            <a:lvl5pPr>
              <a:defRPr u="none" strike="noStrike" kern="1200" cap="none"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11" name="文本占位符 10"/>
          <p:cNvSpPr>
            <a:spLocks noGrp="1"/>
          </p:cNvSpPr>
          <p:nvPr>
            <p:ph type="body" sz="quarter" idx="15"/>
            <p:custDataLst>
              <p:tags r:id="rId8"/>
            </p:custDataLst>
          </p:nvPr>
        </p:nvSpPr>
        <p:spPr>
          <a:xfrm>
            <a:off x="572400" y="4816800"/>
            <a:ext cx="5342400" cy="7812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
        <p:nvSpPr>
          <p:cNvPr id="13" name="文本占位符 12"/>
          <p:cNvSpPr>
            <a:spLocks noGrp="1"/>
          </p:cNvSpPr>
          <p:nvPr>
            <p:ph type="body" sz="quarter" idx="16"/>
            <p:custDataLst>
              <p:tags r:id="rId9"/>
            </p:custDataLst>
          </p:nvPr>
        </p:nvSpPr>
        <p:spPr>
          <a:xfrm>
            <a:off x="6253200" y="4813200"/>
            <a:ext cx="5367600" cy="7812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4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腰带">
    <p:bg>
      <p:bgPr>
        <a:solidFill>
          <a:schemeClr val="tx2"/>
        </a:solidFill>
        <a:effectLst/>
      </p:bgPr>
    </p:bg>
    <p:spTree>
      <p:nvGrpSpPr>
        <p:cNvPr id="1" name=""/>
        <p:cNvGrpSpPr/>
        <p:nvPr/>
      </p:nvGrpSpPr>
      <p:grpSpPr>
        <a:xfrm>
          <a:off x="0" y="0"/>
          <a:ext cx="0" cy="0"/>
        </a:xfrm>
      </p:grpSpPr>
      <p:sp>
        <p:nvSpPr>
          <p:cNvPr id="10" name="矩形 9"/>
          <p:cNvSpPr/>
          <p:nvPr userDrawn="1">
            <p:custDataLst>
              <p:tags r:id="rId1"/>
            </p:custDataLst>
          </p:nvPr>
        </p:nvSpPr>
        <p:spPr>
          <a:xfrm>
            <a:off x="0" y="959224"/>
            <a:ext cx="12192000" cy="4939553"/>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grpSp>
        <p:nvGrpSpPr>
          <p:cNvPr id="8" name="组合 7"/>
          <p:cNvGrpSpPr/>
          <p:nvPr userDrawn="1">
            <p:custDataLst>
              <p:tags r:id="rId2"/>
            </p:custDataLst>
          </p:nvPr>
        </p:nvGrpSpPr>
        <p:grpSpPr>
          <a:xfrm flipH="1">
            <a:off x="10666095" y="2647315"/>
            <a:ext cx="1525270" cy="4210685"/>
            <a:chOff x="-2041" y="4391343"/>
            <a:chExt cx="893743" cy="2466658"/>
          </a:xfrm>
        </p:grpSpPr>
        <p:pic>
          <p:nvPicPr>
            <p:cNvPr id="9" name="图片 8"/>
            <p:cNvPicPr>
              <a:picLocks noChangeAspect="1"/>
            </p:cNvPicPr>
            <p:nvPr>
              <p:custDataLst>
                <p:tags r:id="rId4"/>
              </p:custDataLst>
            </p:nvPr>
          </p:nvPicPr>
          <p:blipFill>
            <a:blip r:embed="rId3">
              <a:extLst>
                <a:ext uri="{28A0092B-C50C-407E-A947-70E740481C1C}">
                  <a14:useLocalDpi xmlns:a14="http://schemas.microsoft.com/office/drawing/2010/main" val="0"/>
                </a:ext>
              </a:extLst>
            </a:blip>
            <a:stretch>
              <a:fillRect/>
            </a:stretch>
          </p:blipFill>
          <p:spPr>
            <a:xfrm>
              <a:off x="0" y="5917327"/>
              <a:ext cx="891702" cy="940674"/>
            </a:xfrm>
            <a:prstGeom prst="rect">
              <a:avLst/>
            </a:prstGeom>
          </p:spPr>
        </p:pic>
        <p:pic>
          <p:nvPicPr>
            <p:cNvPr id="11" name="图片 10"/>
            <p:cNvPicPr>
              <a:picLocks noChangeAspect="1"/>
            </p:cNvPicPr>
            <p:nvPr>
              <p:custDataLst>
                <p:tags r:id="rId6"/>
              </p:custDataLst>
            </p:nvPr>
          </p:nvPicPr>
          <p:blipFill>
            <a:blip r:embed="rId5"/>
            <a:stretch>
              <a:fillRect/>
            </a:stretch>
          </p:blipFill>
          <p:spPr>
            <a:xfrm rot="1953062" flipH="1">
              <a:off x="-2041" y="4391343"/>
              <a:ext cx="757605" cy="2455724"/>
            </a:xfrm>
            <a:prstGeom prst="rect">
              <a:avLst/>
            </a:prstGeom>
          </p:spPr>
        </p:pic>
      </p:grpSp>
      <p:pic>
        <p:nvPicPr>
          <p:cNvPr id="12" name="图片 11"/>
          <p:cNvPicPr>
            <a:picLocks noChangeAspect="1"/>
          </p:cNvPicPr>
          <p:nvPr userDrawn="1">
            <p:custDataLst>
              <p:tags r:id="rId8"/>
            </p:custDataLst>
          </p:nvPr>
        </p:nvPicPr>
        <p:blipFill>
          <a:blip r:embed="rId7">
            <a:extLst>
              <a:ext uri="{28A0092B-C50C-407E-A947-70E740481C1C}">
                <a14:useLocalDpi xmlns:a14="http://schemas.microsoft.com/office/drawing/2010/main" val="0"/>
              </a:ext>
            </a:extLst>
          </a:blip>
          <a:stretch>
            <a:fillRect/>
          </a:stretch>
        </p:blipFill>
        <p:spPr>
          <a:xfrm flipV="1">
            <a:off x="0" y="0"/>
            <a:ext cx="1624965" cy="2162175"/>
          </a:xfrm>
          <a:prstGeom prst="rect">
            <a:avLst/>
          </a:prstGeom>
        </p:spPr>
      </p:pic>
      <p:sp>
        <p:nvSpPr>
          <p:cNvPr id="2" name="标题 1"/>
          <p:cNvSpPr>
            <a:spLocks noGrp="1"/>
          </p:cNvSpPr>
          <p:nvPr>
            <p:ph type="title" hasCustomPrompt="1"/>
            <p:custDataLst>
              <p:tags r:id="rId9"/>
            </p:custDataLst>
          </p:nvPr>
        </p:nvSpPr>
        <p:spPr>
          <a:xfrm>
            <a:off x="1522800" y="1339200"/>
            <a:ext cx="9144000" cy="2386800"/>
          </a:xfrm>
        </p:spPr>
        <p:txBody>
          <a:bodyPr anchor="b"/>
          <a:lstStyle>
            <a:lvl1pPr algn="ctr">
              <a:defRPr sz="6000" u="none" strike="noStrike" kern="1200" cap="none" spc="0" normalizeH="0" baseline="0">
                <a:solidFill>
                  <a:schemeClr val="tx1">
                    <a:lumMod val="75000"/>
                    <a:lumOff val="25000"/>
                  </a:schemeClr>
                </a:solidFill>
                <a:latin typeface="微软雅黑"/>
                <a:ea typeface="微软雅黑"/>
              </a:defRPr>
            </a:lvl1pPr>
          </a:lstStyle>
          <a:p>
            <a:r>
              <a:rPr lang="zh-CN" altLang="en-US"/>
              <a:t>单击此处编辑标题</a:t>
            </a:r>
            <a:endParaRPr lang="zh-CN" altLang="en-US"/>
          </a:p>
        </p:txBody>
      </p:sp>
      <p:sp>
        <p:nvSpPr>
          <p:cNvPr id="3" name="日期占位符 2"/>
          <p:cNvSpPr>
            <a:spLocks noGrp="1"/>
          </p:cNvSpPr>
          <p:nvPr>
            <p:ph type="dt" sz="half" idx="10"/>
            <p:custDataLst>
              <p:tags r:id="rId10"/>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1"/>
            </p:custDataLst>
          </p:nvPr>
        </p:nvSpPr>
        <p:spPr/>
        <p:txBody>
          <a:bodyPr/>
          <a:lstStyle/>
          <a:p>
            <a:endParaRPr lang="zh-CN" altLang="en-US"/>
          </a:p>
        </p:txBody>
      </p:sp>
      <p:sp>
        <p:nvSpPr>
          <p:cNvPr id="5" name="灯片编号占位符 4"/>
          <p:cNvSpPr>
            <a:spLocks noGrp="1"/>
          </p:cNvSpPr>
          <p:nvPr>
            <p:ph type="sldNum" sz="quarter" idx="12"/>
            <p:custDataLst>
              <p:tags r:id="rId12"/>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13"/>
            </p:custDataLst>
          </p:nvPr>
        </p:nvSpPr>
        <p:spPr>
          <a:xfrm>
            <a:off x="1522413" y="3862800"/>
            <a:ext cx="9144000" cy="1656000"/>
          </a:xfrm>
        </p:spPr>
        <p:txBody>
          <a:bodyPr/>
          <a:lstStyle>
            <a:lvl1pPr algn="ctr">
              <a:defRPr u="none" strike="noStrike" kern="1200" cap="none" spc="0" normalizeH="0" baseline="0">
                <a:latin typeface="微软雅黑"/>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slideLayout" Target="../slideLayouts/slideLayout26.xml" /><Relationship Id="rId16" Type="http://schemas.openxmlformats.org/officeDocument/2006/relationships/slideLayout" Target="../slideLayouts/slideLayout27.xml" /><Relationship Id="rId17" Type="http://schemas.openxmlformats.org/officeDocument/2006/relationships/slideLayout" Target="../slideLayouts/slideLayout28.xml" /><Relationship Id="rId18" Type="http://schemas.openxmlformats.org/officeDocument/2006/relationships/slideLayout" Target="../slideLayouts/slideLayout29.xml" /><Relationship Id="rId19" Type="http://schemas.openxmlformats.org/officeDocument/2006/relationships/tags" Target="../tags/tag121.xml" /><Relationship Id="rId2" Type="http://schemas.openxmlformats.org/officeDocument/2006/relationships/slideLayout" Target="../slideLayouts/slideLayout13.xml" /><Relationship Id="rId20" Type="http://schemas.openxmlformats.org/officeDocument/2006/relationships/tags" Target="../tags/tag122.xml" /><Relationship Id="rId21" Type="http://schemas.openxmlformats.org/officeDocument/2006/relationships/tags" Target="../tags/tag123.xml" /><Relationship Id="rId22" Type="http://schemas.openxmlformats.org/officeDocument/2006/relationships/tags" Target="../tags/tag124.xml" /><Relationship Id="rId23" Type="http://schemas.openxmlformats.org/officeDocument/2006/relationships/tags" Target="../tags/tag125.xml" /><Relationship Id="rId24" Type="http://schemas.openxmlformats.org/officeDocument/2006/relationships/tags" Target="../tags/tag126.xml" /><Relationship Id="rId25"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30.xml" /><Relationship Id="rId10" Type="http://schemas.openxmlformats.org/officeDocument/2006/relationships/slideLayout" Target="../slideLayouts/slideLayout39.xml" /><Relationship Id="rId11" Type="http://schemas.openxmlformats.org/officeDocument/2006/relationships/slideLayout" Target="../slideLayouts/slideLayout40.xml" /><Relationship Id="rId12" Type="http://schemas.openxmlformats.org/officeDocument/2006/relationships/slideLayout" Target="../slideLayouts/slideLayout41.xml" /><Relationship Id="rId13" Type="http://schemas.openxmlformats.org/officeDocument/2006/relationships/slideLayout" Target="../slideLayouts/slideLayout42.xml" /><Relationship Id="rId14" Type="http://schemas.openxmlformats.org/officeDocument/2006/relationships/slideLayout" Target="../slideLayouts/slideLayout43.xml" /><Relationship Id="rId15" Type="http://schemas.openxmlformats.org/officeDocument/2006/relationships/slideLayout" Target="../slideLayouts/slideLayout44.xml" /><Relationship Id="rId16" Type="http://schemas.openxmlformats.org/officeDocument/2006/relationships/slideLayout" Target="../slideLayouts/slideLayout45.xml" /><Relationship Id="rId17" Type="http://schemas.openxmlformats.org/officeDocument/2006/relationships/slideLayout" Target="../slideLayouts/slideLayout46.xml" /><Relationship Id="rId18" Type="http://schemas.openxmlformats.org/officeDocument/2006/relationships/slideLayout" Target="../slideLayouts/slideLayout47.xml" /><Relationship Id="rId19" Type="http://schemas.openxmlformats.org/officeDocument/2006/relationships/tags" Target="../tags/tag289.xml" /><Relationship Id="rId2" Type="http://schemas.openxmlformats.org/officeDocument/2006/relationships/slideLayout" Target="../slideLayouts/slideLayout31.xml" /><Relationship Id="rId20" Type="http://schemas.openxmlformats.org/officeDocument/2006/relationships/tags" Target="../tags/tag290.xml" /><Relationship Id="rId21" Type="http://schemas.openxmlformats.org/officeDocument/2006/relationships/tags" Target="../tags/tag291.xml" /><Relationship Id="rId22" Type="http://schemas.openxmlformats.org/officeDocument/2006/relationships/tags" Target="../tags/tag292.xml" /><Relationship Id="rId23" Type="http://schemas.openxmlformats.org/officeDocument/2006/relationships/tags" Target="../tags/tag293.xml" /><Relationship Id="rId24" Type="http://schemas.openxmlformats.org/officeDocument/2006/relationships/tags" Target="../tags/tag294.xml" /><Relationship Id="rId25" Type="http://schemas.openxmlformats.org/officeDocument/2006/relationships/theme" Target="../theme/theme3.xml" /><Relationship Id="rId3" Type="http://schemas.openxmlformats.org/officeDocument/2006/relationships/slideLayout" Target="../slideLayouts/slideLayout32.xml" /><Relationship Id="rId4" Type="http://schemas.openxmlformats.org/officeDocument/2006/relationships/slideLayout" Target="../slideLayouts/slideLayout33.xml" /><Relationship Id="rId5" Type="http://schemas.openxmlformats.org/officeDocument/2006/relationships/slideLayout" Target="../slideLayouts/slideLayout34.xml" /><Relationship Id="rId6" Type="http://schemas.openxmlformats.org/officeDocument/2006/relationships/slideLayout" Target="../slideLayouts/slideLayout35.xml" /><Relationship Id="rId7" Type="http://schemas.openxmlformats.org/officeDocument/2006/relationships/slideLayout" Target="../slideLayouts/slideLayout36.xml" /><Relationship Id="rId8" Type="http://schemas.openxmlformats.org/officeDocument/2006/relationships/slideLayout" Target="../slideLayouts/slideLayout37.xml" /><Relationship Id="rId9" Type="http://schemas.openxmlformats.org/officeDocument/2006/relationships/slideLayout" Target="../slideLayouts/slideLayout38.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a:xfrm>
          <a:off x="0" y="0"/>
          <a:ext cx="0" cy="0"/>
        </a:xfrm>
      </p:grpSpPr>
      <p:sp>
        <p:nvSpPr>
          <p:cNvPr id="2" name="标题占位符 1"/>
          <p:cNvSpPr>
            <a:spLocks noGrp="1"/>
          </p:cNvSpPr>
          <p:nvPr>
            <p:ph type="title"/>
            <p:custDataLst>
              <p:tags r:id="rId19"/>
            </p:custDataLst>
          </p:nvPr>
        </p:nvSpPr>
        <p:spPr>
          <a:xfrm>
            <a:off x="669882" y="443230"/>
            <a:ext cx="10852237" cy="441964"/>
          </a:xfrm>
          <a:prstGeom prst="rect">
            <a:avLst/>
          </a:prstGeom>
        </p:spPr>
        <p:txBody>
          <a:bodyPr vert="horz" lIns="101600" tIns="38100" rIns="76200" bIns="38100" rtlCol="0" anchor="t" anchorCtr="0">
            <a:noAutofit/>
          </a:bodyPr>
          <a:lstStyle/>
          <a:p>
            <a:r>
              <a:rPr lang="zh-CN" altLang="en-US"/>
              <a:t>单击此处编辑母版标题样式</a:t>
            </a:r>
            <a:endParaRPr lang="zh-CN" altLang="en-US"/>
          </a:p>
        </p:txBody>
      </p:sp>
      <p:sp>
        <p:nvSpPr>
          <p:cNvPr id="3" name="文本占位符 2"/>
          <p:cNvSpPr>
            <a:spLocks noGrp="1"/>
          </p:cNvSpPr>
          <p:nvPr>
            <p:ph type="body" idx="1"/>
            <p:custDataLst>
              <p:tags r:id="rId20"/>
            </p:custDataLst>
          </p:nvPr>
        </p:nvSpPr>
        <p:spPr>
          <a:xfrm>
            <a:off x="669882" y="952508"/>
            <a:ext cx="10852237" cy="5388907"/>
          </a:xfrm>
          <a:prstGeom prst="rect">
            <a:avLst/>
          </a:prstGeom>
        </p:spPr>
        <p:txBody>
          <a:bodyPr vert="horz" lIns="101600" tIns="0" rIns="82550" bIns="0" rtlCol="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custDataLst>
              <p:tags r:id="rId21"/>
            </p:custDataLst>
          </p:nvPr>
        </p:nvSpPr>
        <p:spPr>
          <a:xfrm>
            <a:off x="879742" y="6349833"/>
            <a:ext cx="2700000" cy="316800"/>
          </a:xfrm>
          <a:prstGeom prst="rect">
            <a:avLst/>
          </a:prstGeom>
        </p:spPr>
        <p:txBody>
          <a:bodyPr vert="horz" lIns="91440" tIns="45720" rIns="91440" bIns="45720" rtlCol="0" anchor="ctr">
            <a:normAutofit/>
          </a:bodyPr>
          <a:lstStyle>
            <a:defPPr>
              <a:defRPr lang="zh-CN"/>
            </a:defPPr>
            <a:lvl1pPr marL="0" algn="l" defTabSz="914400" rtl="0" eaLnBrk="1" latinLnBrk="0" hangingPunct="1">
              <a:lnSpc>
                <a:spcPct val="120000"/>
              </a:lnSpc>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3"/>
            <p:custDataLst>
              <p:tags r:id="rId22"/>
            </p:custDataLst>
          </p:nvPr>
        </p:nvSpPr>
        <p:spPr>
          <a:xfrm>
            <a:off x="4116000" y="6349833"/>
            <a:ext cx="3960000" cy="316800"/>
          </a:xfrm>
          <a:prstGeom prst="rect">
            <a:avLst/>
          </a:prstGeom>
        </p:spPr>
        <p:txBody>
          <a:bodyPr vert="horz" lIns="91440" tIns="45720" rIns="91440" bIns="45720" rtlCol="0" anchor="ctr">
            <a:normAutofit/>
          </a:bodyPr>
          <a:lstStyle>
            <a:defPPr>
              <a:defRPr lang="zh-CN"/>
            </a:defPPr>
            <a:lvl1pPr marL="0" algn="ctr" defTabSz="914400" rtl="0" eaLnBrk="1" latinLnBrk="0" hangingPunct="1">
              <a:lnSpc>
                <a:spcPct val="120000"/>
              </a:lnSpc>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23"/>
            </p:custDataLst>
          </p:nvPr>
        </p:nvSpPr>
        <p:spPr>
          <a:xfrm>
            <a:off x="8610600" y="6349833"/>
            <a:ext cx="2700000" cy="316800"/>
          </a:xfrm>
          <a:prstGeom prst="rect">
            <a:avLst/>
          </a:prstGeom>
        </p:spPr>
        <p:txBody>
          <a:bodyPr vert="horz" lIns="91440" tIns="45720" rIns="91440" bIns="45720" rtlCol="0" anchor="ctr">
            <a:normAutofit/>
          </a:bodyPr>
          <a:lstStyle>
            <a:defPPr>
              <a:defRPr lang="zh-CN"/>
            </a:defPPr>
            <a:lvl1pPr marL="0" algn="r" defTabSz="914400" rtl="0" eaLnBrk="1" latinLnBrk="0" hangingPunct="1">
              <a:lnSpc>
                <a:spcPct val="120000"/>
              </a:lnSpc>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0</a:t>
            </a:fld>
            <a:endParaRPr lang="zh-CN" altLang="en-US"/>
          </a:p>
        </p:txBody>
      </p:sp>
      <p:sp>
        <p:nvSpPr>
          <p:cNvPr id="7" name="KSO_TEMPLATE" hidden="1"/>
          <p:cNvSpPr/>
          <p:nvPr>
            <p:custDataLst>
              <p:tags r:id="rId24"/>
            </p:custDataLst>
          </p:nvPr>
        </p:nvSpPr>
        <p:spPr>
          <a:xfrm flipH="1">
            <a:off x="0" y="0"/>
            <a:ext cx="0" cy="0"/>
          </a:xfrm>
          <a:prstGeom prst="rect">
            <a:avLst/>
          </a:prstGeom>
          <a:solidFill>
            <a:schemeClr val="accent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2400">
              <a:solidFill>
                <a:schemeClr val="lt1"/>
              </a:solidFill>
            </a:endParaRPr>
          </a:p>
        </p:txBody>
      </p:sp>
    </p:spTree>
  </p:cSld>
  <p:clrMap bg1="lt1" tx1="dk1" bg2="lt2" tx2="dk2" accent1="accent1" accent2="accent2" accent3="accent3" accent4="accent4" accent5="accent5" accent6="accent6" hlink="hlink" folHlink="folHlink"/>
  <p:sldLayoutIdLst>
    <p:sldLayoutId id="2147483660" r:id="rId1"/>
    <p:sldLayoutId id="2147483669" r:id="rId2"/>
    <p:sldLayoutId id="2147483670" r:id="rId3"/>
    <p:sldLayoutId id="2147483671" r:id="rId4"/>
    <p:sldLayoutId id="2147483672" r:id="rId5"/>
    <p:sldLayoutId id="2147483673" r:id="rId6"/>
    <p:sldLayoutId id="2147483674" r:id="rId7"/>
    <p:sldLayoutId id="2147483675" r:id="rId8"/>
    <p:sldLayoutId id="2147483676" r:id="rId9"/>
    <p:sldLayoutId id="2147483677" r:id="rId10"/>
    <p:sldLayoutId id="2147483678" r:id="rId11"/>
    <p:sldLayoutId id="2147483679" r:id="rId12"/>
    <p:sldLayoutId id="2147483680" r:id="rId13"/>
    <p:sldLayoutId id="2147483681" r:id="rId14"/>
    <p:sldLayoutId id="2147483682" r:id="rId15"/>
    <p:sldLayoutId id="2147483683" r:id="rId16"/>
    <p:sldLayoutId id="2147483684" r:id="rId17"/>
    <p:sldLayoutId id="2147483685" r:id="rId18"/>
  </p:sldLayoutIdLst>
  <p:transition/>
  <p:timing/>
  <p:txStyles>
    <p:titleStyle>
      <a:lvl1pPr algn="l" defTabSz="914400" rtl="0" eaLnBrk="1" fontAlgn="auto" latinLnBrk="0" hangingPunct="1">
        <a:lnSpc>
          <a:spcPct val="100000"/>
        </a:lnSpc>
        <a:spcBef>
          <a:spcPct val="0"/>
        </a:spcBef>
        <a:buNone/>
        <a:defRPr sz="2400" b="1" u="none" strike="noStrike" kern="1200" cap="none" spc="200" normalizeH="0" baseline="0">
          <a:solidFill>
            <a:schemeClr val="tx1">
              <a:lumMod val="85000"/>
              <a:lumOff val="15000"/>
            </a:schemeClr>
          </a:solidFill>
          <a:uFillTx/>
          <a:latin typeface="Arial" pitchFamily="34" charset="0"/>
          <a:ea typeface="隶书" panose="02010509060101010101" pitchFamily="49" charset="-122"/>
          <a:cs typeface="+mj-cs"/>
        </a:defRPr>
      </a:lvl1pPr>
    </p:titleStyle>
    <p:bodyStyle>
      <a:lvl1pPr marL="228600" indent="-228600" algn="l" defTabSz="914400" rtl="0" eaLnBrk="1" fontAlgn="auto" latinLnBrk="0" hangingPunct="1">
        <a:lnSpc>
          <a:spcPct val="12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隶书" panose="02010509060101010101" pitchFamily="49" charset="-122"/>
          <a:cs typeface="+mn-cs"/>
        </a:defRPr>
      </a:lvl1pPr>
      <a:lvl2pPr marL="685800" indent="-228600" algn="l" defTabSz="914400" rtl="0" eaLnBrk="1" fontAlgn="auto" latinLnBrk="0" hangingPunct="1">
        <a:lnSpc>
          <a:spcPct val="120000"/>
        </a:lnSpc>
        <a:spcBef>
          <a:spcPct val="0"/>
        </a:spcBef>
        <a:spcAft>
          <a:spcPts val="1000"/>
        </a:spcAft>
        <a:buFont typeface="Arial" pitchFamily="34" charset="0"/>
        <a:buChar char="•"/>
        <a:tabLst>
          <a:tab pos="1609725"/>
        </a:tabLst>
        <a:defRPr sz="1600" u="none" strike="noStrike" kern="1200" cap="none" spc="150" normalizeH="0" baseline="0">
          <a:solidFill>
            <a:schemeClr val="tx1">
              <a:lumMod val="85000"/>
              <a:lumOff val="15000"/>
            </a:schemeClr>
          </a:solidFill>
          <a:uFillTx/>
          <a:latin typeface="Arial" pitchFamily="34" charset="0"/>
          <a:ea typeface="隶书" panose="02010509060101010101" pitchFamily="49" charset="-122"/>
          <a:cs typeface="+mn-cs"/>
        </a:defRPr>
      </a:lvl2pPr>
      <a:lvl3pPr marL="1143000" indent="-228600" algn="l" defTabSz="914400" rtl="0" eaLnBrk="1" fontAlgn="auto" latinLnBrk="0" hangingPunct="1">
        <a:lnSpc>
          <a:spcPct val="12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隶书" panose="02010509060101010101" pitchFamily="49" charset="-122"/>
          <a:cs typeface="+mn-cs"/>
        </a:defRPr>
      </a:lvl3pPr>
      <a:lvl4pPr marL="1600200" indent="-228600" algn="l" defTabSz="914400" rtl="0" eaLnBrk="1" fontAlgn="auto" latinLnBrk="0" hangingPunct="1">
        <a:lnSpc>
          <a:spcPct val="12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隶书" panose="02010509060101010101" pitchFamily="49" charset="-122"/>
          <a:cs typeface="+mn-cs"/>
        </a:defRPr>
      </a:lvl4pPr>
      <a:lvl5pPr marL="2057400" indent="-228600" algn="l" defTabSz="914400" rtl="0" eaLnBrk="1" fontAlgn="auto" latinLnBrk="0" hangingPunct="1">
        <a:lnSpc>
          <a:spcPct val="12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隶书" panose="02010509060101010101" pitchFamily="49"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2"/>
        </a:solidFill>
        <a:effectLst/>
      </p:bgPr>
    </p:bg>
    <p:spTree>
      <p:nvGrpSpPr>
        <p:cNvPr id="1" name=""/>
        <p:cNvGrpSpPr/>
        <p:nvPr/>
      </p:nvGrpSpPr>
      <p:grpSpPr>
        <a:xfrm>
          <a:off x="0" y="0"/>
          <a:ext cx="0" cy="0"/>
        </a:xfrm>
      </p:grpSpPr>
      <p:sp>
        <p:nvSpPr>
          <p:cNvPr id="2" name="标题占位符 1"/>
          <p:cNvSpPr>
            <a:spLocks noGrp="1"/>
          </p:cNvSpPr>
          <p:nvPr>
            <p:ph type="title"/>
            <p:custDataLst>
              <p:tags r:id="rId19"/>
            </p:custDataLst>
          </p:nvPr>
        </p:nvSpPr>
        <p:spPr>
          <a:xfrm>
            <a:off x="669882" y="443230"/>
            <a:ext cx="10852237" cy="441964"/>
          </a:xfrm>
          <a:prstGeom prst="rect">
            <a:avLst/>
          </a:prstGeom>
        </p:spPr>
        <p:txBody>
          <a:bodyPr vert="horz" lIns="101600" tIns="38100" rIns="76200" bIns="38100" rtlCol="0" anchor="t" anchorCtr="0">
            <a:normAutofit/>
          </a:bodyPr>
          <a:lstStyle/>
          <a:p>
            <a:r>
              <a:rPr lang="zh-CN" altLang="en-US"/>
              <a:t>单击此处编辑母版标题样式</a:t>
            </a:r>
            <a:endParaRPr lang="zh-CN" altLang="en-US"/>
          </a:p>
        </p:txBody>
      </p:sp>
      <p:sp>
        <p:nvSpPr>
          <p:cNvPr id="3" name="文本占位符 2"/>
          <p:cNvSpPr>
            <a:spLocks noGrp="1"/>
          </p:cNvSpPr>
          <p:nvPr>
            <p:ph type="body" idx="1"/>
            <p:custDataLst>
              <p:tags r:id="rId20"/>
            </p:custDataLst>
          </p:nvPr>
        </p:nvSpPr>
        <p:spPr>
          <a:xfrm>
            <a:off x="669882" y="952508"/>
            <a:ext cx="10852237" cy="5388907"/>
          </a:xfrm>
          <a:prstGeom prst="rect">
            <a:avLst/>
          </a:prstGeom>
        </p:spPr>
        <p:txBody>
          <a:bodyPr vert="horz" lIns="101600" tIns="0" rIns="82550" bIns="0" rtlCol="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custDataLst>
              <p:tags r:id="rId21"/>
            </p:custDataLst>
          </p:nvPr>
        </p:nvSpPr>
        <p:spPr>
          <a:xfrm>
            <a:off x="879742" y="6349833"/>
            <a:ext cx="2700000" cy="316800"/>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3"/>
            <p:custDataLst>
              <p:tags r:id="rId22"/>
            </p:custDataLst>
          </p:nvPr>
        </p:nvSpPr>
        <p:spPr>
          <a:xfrm>
            <a:off x="4116000" y="6349833"/>
            <a:ext cx="3960000" cy="316800"/>
          </a:xfrm>
          <a:prstGeom prst="rect">
            <a:avLst/>
          </a:prstGeom>
        </p:spPr>
        <p:txBody>
          <a:bodyPr vert="horz" lIns="91440" tIns="45720" rIns="91440" bIns="45720" rtlCol="0" anchor="ctr">
            <a:normAutofit/>
          </a:bodyP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23"/>
            </p:custDataLst>
          </p:nvPr>
        </p:nvSpPr>
        <p:spPr>
          <a:xfrm>
            <a:off x="8610600" y="6349833"/>
            <a:ext cx="2700000" cy="316800"/>
          </a:xfrm>
          <a:prstGeom prst="rect">
            <a:avLst/>
          </a:prstGeom>
        </p:spPr>
        <p:txBody>
          <a:bodyPr vert="horz" lIns="91440" tIns="45720" rIns="91440" bIns="45720" rtlCol="0" anchor="ctr">
            <a:normAutofit/>
          </a:bodyP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0</a:t>
            </a:fld>
            <a:endParaRPr lang="zh-CN" altLang="en-US"/>
          </a:p>
        </p:txBody>
      </p:sp>
      <p:sp>
        <p:nvSpPr>
          <p:cNvPr id="7" name="KSO_TEMPLATE" hidden="1"/>
          <p:cNvSpPr/>
          <p:nvPr>
            <p:custDataLst>
              <p:tags r:id="rId24"/>
            </p:custDataLst>
          </p:nvPr>
        </p:nvSpPr>
        <p:spPr>
          <a:xfrm flipH="1">
            <a:off x="0" y="0"/>
            <a:ext cx="0" cy="0"/>
          </a:xfrm>
          <a:prstGeom prst="rect">
            <a:avLst/>
          </a:prstGeom>
          <a:solidFill>
            <a:schemeClr val="accent5"/>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endParaRPr>
          </a:p>
        </p:txBody>
      </p:sp>
    </p:spTree>
  </p:cSld>
  <p:clrMap bg1="lt1" tx1="dk1" bg2="lt2" tx2="dk2" accent1="accent1" accent2="accent2" accent3="accent3" accent4="accent4" accent5="accent5" accent6="accent6" hlink="hlink" folHlink="folHlink"/>
  <p:sldLayoutIdLst>
    <p:sldLayoutId id="2147483687" r:id="rId1"/>
    <p:sldLayoutId id="2147483688" r:id="rId2"/>
    <p:sldLayoutId id="2147483689" r:id="rId3"/>
    <p:sldLayoutId id="2147483690" r:id="rId4"/>
    <p:sldLayoutId id="2147483691" r:id="rId5"/>
    <p:sldLayoutId id="2147483692" r:id="rId6"/>
    <p:sldLayoutId id="2147483693" r:id="rId7"/>
    <p:sldLayoutId id="2147483694" r:id="rId8"/>
    <p:sldLayoutId id="2147483695" r:id="rId9"/>
    <p:sldLayoutId id="2147483696" r:id="rId10"/>
    <p:sldLayoutId id="2147483697" r:id="rId11"/>
    <p:sldLayoutId id="2147483698" r:id="rId12"/>
    <p:sldLayoutId id="2147483699" r:id="rId13"/>
    <p:sldLayoutId id="2147483700" r:id="rId14"/>
    <p:sldLayoutId id="2147483701" r:id="rId15"/>
    <p:sldLayoutId id="2147483702" r:id="rId16"/>
    <p:sldLayoutId id="2147483703" r:id="rId17"/>
    <p:sldLayoutId id="2147483704" r:id="rId18"/>
  </p:sldLayoutIdLst>
  <p:transition/>
  <p:timing/>
  <p:txStyles>
    <p:titleStyle>
      <a:lvl1pPr algn="l" defTabSz="914400" rtl="0" eaLnBrk="1" fontAlgn="auto" latinLnBrk="0" hangingPunct="1">
        <a:lnSpc>
          <a:spcPct val="100000"/>
        </a:lnSpc>
        <a:spcBef>
          <a:spcPct val="0"/>
        </a:spcBef>
        <a:buNone/>
        <a:defRPr sz="2400" b="1" u="none" strike="noStrike" kern="1200" cap="none" spc="200" normalizeH="0" baseline="0">
          <a:solidFill>
            <a:schemeClr val="tx1">
              <a:lumMod val="85000"/>
              <a:lumOff val="15000"/>
            </a:schemeClr>
          </a:solidFill>
          <a:uFillTx/>
          <a:latin typeface="Arial" pitchFamily="34" charset="0"/>
          <a:ea typeface="汉仪旗黑-85S" panose="00020600040101010101" pitchFamily="18" charset="-122"/>
          <a:cs typeface="+mj-cs"/>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600" u="none" strike="noStrike" kern="1200" cap="none" spc="15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295.xml" /><Relationship Id="rId4" Type="http://schemas.openxmlformats.org/officeDocument/2006/relationships/tags" Target="../tags/tag296.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35.xml" /><Relationship Id="rId10" Type="http://schemas.openxmlformats.org/officeDocument/2006/relationships/tags" Target="../tags/tag304.xml" /><Relationship Id="rId11" Type="http://schemas.openxmlformats.org/officeDocument/2006/relationships/tags" Target="../tags/tag305.xml" /><Relationship Id="rId12" Type="http://schemas.openxmlformats.org/officeDocument/2006/relationships/tags" Target="../tags/tag306.xml" /><Relationship Id="rId13" Type="http://schemas.openxmlformats.org/officeDocument/2006/relationships/tags" Target="../tags/tag307.xml" /><Relationship Id="rId14" Type="http://schemas.openxmlformats.org/officeDocument/2006/relationships/tags" Target="../tags/tag308.xml" /><Relationship Id="rId15" Type="http://schemas.openxmlformats.org/officeDocument/2006/relationships/tags" Target="../tags/tag309.xml" /><Relationship Id="rId16" Type="http://schemas.openxmlformats.org/officeDocument/2006/relationships/tags" Target="../tags/tag310.xml" /><Relationship Id="rId17" Type="http://schemas.openxmlformats.org/officeDocument/2006/relationships/tags" Target="../tags/tag311.xml" /><Relationship Id="rId18" Type="http://schemas.openxmlformats.org/officeDocument/2006/relationships/tags" Target="../tags/tag312.xml" /><Relationship Id="rId19" Type="http://schemas.openxmlformats.org/officeDocument/2006/relationships/tags" Target="../tags/tag313.xml" /><Relationship Id="rId2" Type="http://schemas.openxmlformats.org/officeDocument/2006/relationships/notesSlide" Target="../notesSlides/notesSlide2.xml" /><Relationship Id="rId20" Type="http://schemas.openxmlformats.org/officeDocument/2006/relationships/tags" Target="../tags/tag314.xml" /><Relationship Id="rId21" Type="http://schemas.openxmlformats.org/officeDocument/2006/relationships/tags" Target="../tags/tag315.xml" /><Relationship Id="rId22" Type="http://schemas.openxmlformats.org/officeDocument/2006/relationships/tags" Target="../tags/tag316.xml" /><Relationship Id="rId23" Type="http://schemas.openxmlformats.org/officeDocument/2006/relationships/tags" Target="../tags/tag317.xml" /><Relationship Id="rId24" Type="http://schemas.openxmlformats.org/officeDocument/2006/relationships/tags" Target="../tags/tag318.xml" /><Relationship Id="rId25" Type="http://schemas.openxmlformats.org/officeDocument/2006/relationships/tags" Target="../tags/tag319.xml" /><Relationship Id="rId26" Type="http://schemas.openxmlformats.org/officeDocument/2006/relationships/tags" Target="../tags/tag320.xml" /><Relationship Id="rId27" Type="http://schemas.openxmlformats.org/officeDocument/2006/relationships/tags" Target="../tags/tag321.xml" /><Relationship Id="rId28" Type="http://schemas.openxmlformats.org/officeDocument/2006/relationships/tags" Target="../tags/tag322.xml" /><Relationship Id="rId29" Type="http://schemas.openxmlformats.org/officeDocument/2006/relationships/tags" Target="../tags/tag323.xml" /><Relationship Id="rId3" Type="http://schemas.openxmlformats.org/officeDocument/2006/relationships/tags" Target="../tags/tag297.xml" /><Relationship Id="rId30" Type="http://schemas.openxmlformats.org/officeDocument/2006/relationships/tags" Target="../tags/tag324.xml" /><Relationship Id="rId31" Type="http://schemas.openxmlformats.org/officeDocument/2006/relationships/tags" Target="../tags/tag325.xml" /><Relationship Id="rId32" Type="http://schemas.openxmlformats.org/officeDocument/2006/relationships/tags" Target="../tags/tag326.xml" /><Relationship Id="rId33" Type="http://schemas.openxmlformats.org/officeDocument/2006/relationships/tags" Target="../tags/tag327.xml" /><Relationship Id="rId34" Type="http://schemas.openxmlformats.org/officeDocument/2006/relationships/tags" Target="../tags/tag328.xml" /><Relationship Id="rId4" Type="http://schemas.openxmlformats.org/officeDocument/2006/relationships/tags" Target="../tags/tag298.xml" /><Relationship Id="rId5" Type="http://schemas.openxmlformats.org/officeDocument/2006/relationships/tags" Target="../tags/tag299.xml" /><Relationship Id="rId6" Type="http://schemas.openxmlformats.org/officeDocument/2006/relationships/tags" Target="../tags/tag300.xml" /><Relationship Id="rId7" Type="http://schemas.openxmlformats.org/officeDocument/2006/relationships/tags" Target="../tags/tag301.xml" /><Relationship Id="rId8" Type="http://schemas.openxmlformats.org/officeDocument/2006/relationships/tags" Target="../tags/tag302.xml" /><Relationship Id="rId9" Type="http://schemas.openxmlformats.org/officeDocument/2006/relationships/tags" Target="../tags/tag30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image" Target="../media/image4.png" /><Relationship Id="rId11" Type="http://schemas.openxmlformats.org/officeDocument/2006/relationships/tags" Target="../tags/tag334.xml" /><Relationship Id="rId2" Type="http://schemas.openxmlformats.org/officeDocument/2006/relationships/notesSlide" Target="../notesSlides/notesSlide3.xml" /><Relationship Id="rId3" Type="http://schemas.openxmlformats.org/officeDocument/2006/relationships/tags" Target="../tags/tag329.xml" /><Relationship Id="rId4" Type="http://schemas.openxmlformats.org/officeDocument/2006/relationships/tags" Target="../tags/tag330.xml" /><Relationship Id="rId5" Type="http://schemas.openxmlformats.org/officeDocument/2006/relationships/tags" Target="../tags/tag331.xml" /><Relationship Id="rId6" Type="http://schemas.openxmlformats.org/officeDocument/2006/relationships/tags" Target="../tags/tag332.xml" /><Relationship Id="rId7" Type="http://schemas.openxmlformats.org/officeDocument/2006/relationships/image" Target="../media/image31.png" /><Relationship Id="rId8" Type="http://schemas.openxmlformats.org/officeDocument/2006/relationships/image" Target="../media/image32.svg" /><Relationship Id="rId9" Type="http://schemas.openxmlformats.org/officeDocument/2006/relationships/tags" Target="../tags/tag333.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41.xml" /><Relationship Id="rId11" Type="http://schemas.openxmlformats.org/officeDocument/2006/relationships/tags" Target="../tags/tag342.xml" /><Relationship Id="rId12" Type="http://schemas.openxmlformats.org/officeDocument/2006/relationships/tags" Target="../tags/tag343.xml" /><Relationship Id="rId13" Type="http://schemas.openxmlformats.org/officeDocument/2006/relationships/tags" Target="../tags/tag344.xml" /><Relationship Id="rId14" Type="http://schemas.openxmlformats.org/officeDocument/2006/relationships/tags" Target="../tags/tag345.xml" /><Relationship Id="rId15" Type="http://schemas.openxmlformats.org/officeDocument/2006/relationships/tags" Target="../tags/tag346.xml" /><Relationship Id="rId16" Type="http://schemas.openxmlformats.org/officeDocument/2006/relationships/tags" Target="../tags/tag347.xml" /><Relationship Id="rId17" Type="http://schemas.openxmlformats.org/officeDocument/2006/relationships/tags" Target="../tags/tag348.xml" /><Relationship Id="rId18" Type="http://schemas.openxmlformats.org/officeDocument/2006/relationships/tags" Target="../tags/tag349.xml" /><Relationship Id="rId19" Type="http://schemas.openxmlformats.org/officeDocument/2006/relationships/tags" Target="../tags/tag350.xml" /><Relationship Id="rId2" Type="http://schemas.openxmlformats.org/officeDocument/2006/relationships/notesSlide" Target="../notesSlides/notesSlide4.xml" /><Relationship Id="rId20" Type="http://schemas.openxmlformats.org/officeDocument/2006/relationships/tags" Target="../tags/tag351.xml" /><Relationship Id="rId21" Type="http://schemas.openxmlformats.org/officeDocument/2006/relationships/tags" Target="../tags/tag352.xml" /><Relationship Id="rId22" Type="http://schemas.openxmlformats.org/officeDocument/2006/relationships/tags" Target="../tags/tag353.xml" /><Relationship Id="rId23" Type="http://schemas.openxmlformats.org/officeDocument/2006/relationships/tags" Target="../tags/tag354.xml" /><Relationship Id="rId24" Type="http://schemas.openxmlformats.org/officeDocument/2006/relationships/tags" Target="../tags/tag355.xml" /><Relationship Id="rId25" Type="http://schemas.openxmlformats.org/officeDocument/2006/relationships/tags" Target="../tags/tag356.xml" /><Relationship Id="rId26" Type="http://schemas.openxmlformats.org/officeDocument/2006/relationships/tags" Target="../tags/tag357.xml" /><Relationship Id="rId27" Type="http://schemas.openxmlformats.org/officeDocument/2006/relationships/tags" Target="../tags/tag358.xml" /><Relationship Id="rId28" Type="http://schemas.openxmlformats.org/officeDocument/2006/relationships/tags" Target="../tags/tag359.xml" /><Relationship Id="rId29" Type="http://schemas.openxmlformats.org/officeDocument/2006/relationships/tags" Target="../tags/tag360.xml" /><Relationship Id="rId3" Type="http://schemas.openxmlformats.org/officeDocument/2006/relationships/tags" Target="../tags/tag335.xml" /><Relationship Id="rId30" Type="http://schemas.openxmlformats.org/officeDocument/2006/relationships/tags" Target="../tags/tag361.xml" /><Relationship Id="rId31" Type="http://schemas.openxmlformats.org/officeDocument/2006/relationships/tags" Target="../tags/tag362.xml" /><Relationship Id="rId32" Type="http://schemas.openxmlformats.org/officeDocument/2006/relationships/tags" Target="../tags/tag363.xml" /><Relationship Id="rId33" Type="http://schemas.openxmlformats.org/officeDocument/2006/relationships/tags" Target="../tags/tag364.xml" /><Relationship Id="rId34" Type="http://schemas.openxmlformats.org/officeDocument/2006/relationships/tags" Target="../tags/tag365.xml" /><Relationship Id="rId35" Type="http://schemas.openxmlformats.org/officeDocument/2006/relationships/tags" Target="../tags/tag366.xml" /><Relationship Id="rId36" Type="http://schemas.openxmlformats.org/officeDocument/2006/relationships/tags" Target="../tags/tag367.xml" /><Relationship Id="rId37" Type="http://schemas.openxmlformats.org/officeDocument/2006/relationships/tags" Target="../tags/tag368.xml" /><Relationship Id="rId38" Type="http://schemas.openxmlformats.org/officeDocument/2006/relationships/tags" Target="../tags/tag369.xml" /><Relationship Id="rId39" Type="http://schemas.openxmlformats.org/officeDocument/2006/relationships/tags" Target="../tags/tag370.xml" /><Relationship Id="rId4" Type="http://schemas.openxmlformats.org/officeDocument/2006/relationships/tags" Target="../tags/tag336.xml" /><Relationship Id="rId40" Type="http://schemas.openxmlformats.org/officeDocument/2006/relationships/tags" Target="../tags/tag371.xml" /><Relationship Id="rId41" Type="http://schemas.openxmlformats.org/officeDocument/2006/relationships/tags" Target="../tags/tag372.xml" /><Relationship Id="rId42" Type="http://schemas.openxmlformats.org/officeDocument/2006/relationships/tags" Target="../tags/tag373.xml" /><Relationship Id="rId43" Type="http://schemas.openxmlformats.org/officeDocument/2006/relationships/tags" Target="../tags/tag374.xml" /><Relationship Id="rId44" Type="http://schemas.openxmlformats.org/officeDocument/2006/relationships/tags" Target="../tags/tag375.xml" /><Relationship Id="rId45" Type="http://schemas.openxmlformats.org/officeDocument/2006/relationships/tags" Target="../tags/tag376.xml" /><Relationship Id="rId46" Type="http://schemas.openxmlformats.org/officeDocument/2006/relationships/tags" Target="../tags/tag377.xml" /><Relationship Id="rId47" Type="http://schemas.openxmlformats.org/officeDocument/2006/relationships/image" Target="../media/image4.png" /><Relationship Id="rId48" Type="http://schemas.openxmlformats.org/officeDocument/2006/relationships/tags" Target="../tags/tag378.xml" /><Relationship Id="rId5" Type="http://schemas.openxmlformats.org/officeDocument/2006/relationships/tags" Target="../tags/tag337.xml" /><Relationship Id="rId6" Type="http://schemas.openxmlformats.org/officeDocument/2006/relationships/tags" Target="../tags/tag338.xml" /><Relationship Id="rId7" Type="http://schemas.openxmlformats.org/officeDocument/2006/relationships/tags" Target="../tags/tag339.xml" /><Relationship Id="rId8" Type="http://schemas.openxmlformats.org/officeDocument/2006/relationships/tags" Target="../tags/tag340.xml" /><Relationship Id="rId9" Type="http://schemas.openxmlformats.org/officeDocument/2006/relationships/image" Target="../media/image3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image" Target="../media/image4.png" /><Relationship Id="rId11" Type="http://schemas.openxmlformats.org/officeDocument/2006/relationships/tags" Target="../tags/tag384.xml" /><Relationship Id="rId2" Type="http://schemas.openxmlformats.org/officeDocument/2006/relationships/notesSlide" Target="../notesSlides/notesSlide5.xml" /><Relationship Id="rId3" Type="http://schemas.openxmlformats.org/officeDocument/2006/relationships/tags" Target="../tags/tag379.xml" /><Relationship Id="rId4" Type="http://schemas.openxmlformats.org/officeDocument/2006/relationships/tags" Target="../tags/tag380.xml" /><Relationship Id="rId5" Type="http://schemas.openxmlformats.org/officeDocument/2006/relationships/tags" Target="../tags/tag381.xml" /><Relationship Id="rId6" Type="http://schemas.openxmlformats.org/officeDocument/2006/relationships/tags" Target="../tags/tag382.xml" /><Relationship Id="rId7" Type="http://schemas.openxmlformats.org/officeDocument/2006/relationships/image" Target="../media/image31.png" /><Relationship Id="rId8" Type="http://schemas.openxmlformats.org/officeDocument/2006/relationships/image" Target="../media/image32.svg" /><Relationship Id="rId9" Type="http://schemas.openxmlformats.org/officeDocument/2006/relationships/tags" Target="../tags/tag383.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6.xml" /><Relationship Id="rId3" Type="http://schemas.openxmlformats.org/officeDocument/2006/relationships/tags" Target="../tags/tag385.xml" /><Relationship Id="rId4" Type="http://schemas.openxmlformats.org/officeDocument/2006/relationships/tags" Target="../tags/tag386.xml" /><Relationship Id="rId5" Type="http://schemas.openxmlformats.org/officeDocument/2006/relationships/image" Target="../media/image4.png" /><Relationship Id="rId6" Type="http://schemas.openxmlformats.org/officeDocument/2006/relationships/tags" Target="../tags/tag387.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7.xml" /><Relationship Id="rId3" Type="http://schemas.openxmlformats.org/officeDocument/2006/relationships/tags" Target="../tags/tag388.xml" /><Relationship Id="rId4" Type="http://schemas.openxmlformats.org/officeDocument/2006/relationships/tags" Target="../tags/tag389.xml" /><Relationship Id="rId5" Type="http://schemas.openxmlformats.org/officeDocument/2006/relationships/image" Target="../media/image4.png" /><Relationship Id="rId6" Type="http://schemas.openxmlformats.org/officeDocument/2006/relationships/tags" Target="../tags/tag390.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image" Target="../media/image4.png" /><Relationship Id="rId11" Type="http://schemas.openxmlformats.org/officeDocument/2006/relationships/tags" Target="../tags/tag396.xml" /><Relationship Id="rId2" Type="http://schemas.openxmlformats.org/officeDocument/2006/relationships/notesSlide" Target="../notesSlides/notesSlide8.xml" /><Relationship Id="rId3" Type="http://schemas.openxmlformats.org/officeDocument/2006/relationships/tags" Target="../tags/tag391.xml" /><Relationship Id="rId4" Type="http://schemas.openxmlformats.org/officeDocument/2006/relationships/tags" Target="../tags/tag392.xml" /><Relationship Id="rId5" Type="http://schemas.openxmlformats.org/officeDocument/2006/relationships/tags" Target="../tags/tag393.xml" /><Relationship Id="rId6" Type="http://schemas.openxmlformats.org/officeDocument/2006/relationships/tags" Target="../tags/tag394.xml" /><Relationship Id="rId7" Type="http://schemas.openxmlformats.org/officeDocument/2006/relationships/image" Target="../media/image31.png" /><Relationship Id="rId8" Type="http://schemas.openxmlformats.org/officeDocument/2006/relationships/image" Target="../media/image32.svg" /><Relationship Id="rId9" Type="http://schemas.openxmlformats.org/officeDocument/2006/relationships/tags" Target="../tags/tag395.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9.xml" /><Relationship Id="rId3" Type="http://schemas.openxmlformats.org/officeDocument/2006/relationships/tags" Target="../tags/tag397.xml" /><Relationship Id="rId4" Type="http://schemas.openxmlformats.org/officeDocument/2006/relationships/tags" Target="../tags/tag398.xml" /><Relationship Id="rId5" Type="http://schemas.openxmlformats.org/officeDocument/2006/relationships/image" Target="../media/image34.png" /><Relationship Id="rId6" Type="http://schemas.openxmlformats.org/officeDocument/2006/relationships/image" Target="../media/image4.png" /><Relationship Id="rId7" Type="http://schemas.openxmlformats.org/officeDocument/2006/relationships/tags" Target="../tags/tag399.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10.xml" /><Relationship Id="rId3" Type="http://schemas.openxmlformats.org/officeDocument/2006/relationships/tags" Target="../tags/tag400.xml" /><Relationship Id="rId4" Type="http://schemas.openxmlformats.org/officeDocument/2006/relationships/tags" Target="../tags/tag401.xml" /><Relationship Id="rId5" Type="http://schemas.openxmlformats.org/officeDocument/2006/relationships/image" Target="../media/image34.png" /><Relationship Id="rId6" Type="http://schemas.openxmlformats.org/officeDocument/2006/relationships/image" Target="../media/image4.png" /><Relationship Id="rId7" Type="http://schemas.openxmlformats.org/officeDocument/2006/relationships/tags" Target="../tags/tag40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11.xml" /><Relationship Id="rId3" Type="http://schemas.openxmlformats.org/officeDocument/2006/relationships/tags" Target="../tags/tag403.xml" /><Relationship Id="rId4" Type="http://schemas.openxmlformats.org/officeDocument/2006/relationships/tags" Target="../tags/tag404.xml" /><Relationship Id="rId5" Type="http://schemas.openxmlformats.org/officeDocument/2006/relationships/image" Target="../media/image34.png" /><Relationship Id="rId6" Type="http://schemas.openxmlformats.org/officeDocument/2006/relationships/image" Target="../media/image4.png" /><Relationship Id="rId7" Type="http://schemas.openxmlformats.org/officeDocument/2006/relationships/tags" Target="../tags/tag405.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12.xml" /><Relationship Id="rId3" Type="http://schemas.openxmlformats.org/officeDocument/2006/relationships/tags" Target="../tags/tag406.xml" /><Relationship Id="rId4" Type="http://schemas.openxmlformats.org/officeDocument/2006/relationships/tags" Target="../tags/tag407.xml" /><Relationship Id="rId5" Type="http://schemas.openxmlformats.org/officeDocument/2006/relationships/image" Target="../media/image34.png" /><Relationship Id="rId6" Type="http://schemas.openxmlformats.org/officeDocument/2006/relationships/image" Target="../media/image4.png" /><Relationship Id="rId7" Type="http://schemas.openxmlformats.org/officeDocument/2006/relationships/tags" Target="../tags/tag408.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13.xml" /><Relationship Id="rId3" Type="http://schemas.openxmlformats.org/officeDocument/2006/relationships/tags" Target="../tags/tag409.xml" /><Relationship Id="rId4" Type="http://schemas.openxmlformats.org/officeDocument/2006/relationships/tags" Target="../tags/tag410.xml" /><Relationship Id="rId5" Type="http://schemas.openxmlformats.org/officeDocument/2006/relationships/image" Target="../media/image34.png" /><Relationship Id="rId6" Type="http://schemas.openxmlformats.org/officeDocument/2006/relationships/image" Target="../media/image4.png" /><Relationship Id="rId7" Type="http://schemas.openxmlformats.org/officeDocument/2006/relationships/tags" Target="../tags/tag411.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14.xml" /><Relationship Id="rId3" Type="http://schemas.openxmlformats.org/officeDocument/2006/relationships/tags" Target="../tags/tag412.xml" /><Relationship Id="rId4" Type="http://schemas.openxmlformats.org/officeDocument/2006/relationships/tags" Target="../tags/tag413.xml" /><Relationship Id="rId5" Type="http://schemas.openxmlformats.org/officeDocument/2006/relationships/image" Target="../media/image34.png" /><Relationship Id="rId6" Type="http://schemas.openxmlformats.org/officeDocument/2006/relationships/image" Target="../media/image4.png" /><Relationship Id="rId7" Type="http://schemas.openxmlformats.org/officeDocument/2006/relationships/tags" Target="../tags/tag414.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15.xml" /><Relationship Id="rId3" Type="http://schemas.openxmlformats.org/officeDocument/2006/relationships/tags" Target="../tags/tag415.xml" /><Relationship Id="rId4" Type="http://schemas.openxmlformats.org/officeDocument/2006/relationships/tags" Target="../tags/tag416.xml" /><Relationship Id="rId5" Type="http://schemas.openxmlformats.org/officeDocument/2006/relationships/image" Target="../media/image34.png" /><Relationship Id="rId6" Type="http://schemas.openxmlformats.org/officeDocument/2006/relationships/image" Target="../media/image4.png" /><Relationship Id="rId7" Type="http://schemas.openxmlformats.org/officeDocument/2006/relationships/tags" Target="../tags/tag417.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image" Target="../media/image4.png" /><Relationship Id="rId11" Type="http://schemas.openxmlformats.org/officeDocument/2006/relationships/tags" Target="../tags/tag423.xml" /><Relationship Id="rId2" Type="http://schemas.openxmlformats.org/officeDocument/2006/relationships/notesSlide" Target="../notesSlides/notesSlide16.xml" /><Relationship Id="rId3" Type="http://schemas.openxmlformats.org/officeDocument/2006/relationships/tags" Target="../tags/tag418.xml" /><Relationship Id="rId4" Type="http://schemas.openxmlformats.org/officeDocument/2006/relationships/tags" Target="../tags/tag419.xml" /><Relationship Id="rId5" Type="http://schemas.openxmlformats.org/officeDocument/2006/relationships/tags" Target="../tags/tag420.xml" /><Relationship Id="rId6" Type="http://schemas.openxmlformats.org/officeDocument/2006/relationships/tags" Target="../tags/tag421.xml" /><Relationship Id="rId7" Type="http://schemas.openxmlformats.org/officeDocument/2006/relationships/image" Target="../media/image31.png" /><Relationship Id="rId8" Type="http://schemas.openxmlformats.org/officeDocument/2006/relationships/image" Target="../media/image32.svg" /><Relationship Id="rId9" Type="http://schemas.openxmlformats.org/officeDocument/2006/relationships/tags" Target="../tags/tag422.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17.xml" /><Relationship Id="rId3" Type="http://schemas.openxmlformats.org/officeDocument/2006/relationships/tags" Target="../tags/tag424.xml" /><Relationship Id="rId4" Type="http://schemas.openxmlformats.org/officeDocument/2006/relationships/tags" Target="../tags/tag425.xml" /><Relationship Id="rId5" Type="http://schemas.openxmlformats.org/officeDocument/2006/relationships/image" Target="../media/image34.png" /><Relationship Id="rId6" Type="http://schemas.openxmlformats.org/officeDocument/2006/relationships/image" Target="../media/image4.png" /><Relationship Id="rId7" Type="http://schemas.openxmlformats.org/officeDocument/2006/relationships/tags" Target="../tags/tag426.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17136066156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文本框 4"/>
          <p:cNvSpPr txBox="1"/>
          <p:nvPr/>
        </p:nvSpPr>
        <p:spPr>
          <a:xfrm>
            <a:off x="372110" y="4723765"/>
            <a:ext cx="9165590" cy="1065530"/>
          </a:xfrm>
          <a:prstGeom prst="rect">
            <a:avLst/>
          </a:prstGeom>
          <a:noFill/>
        </p:spPr>
        <p:txBody>
          <a:bodyPr wrap="square" rtlCol="0">
            <a:no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a:solidFill>
                  <a:srgbClr val="0070C0"/>
                </a:solidFill>
                <a:effectLst>
                  <a:outerShdw blurRad="38100" dist="19050" dir="2700000" algn="tl" rotWithShape="0">
                    <a:schemeClr val="dk1">
                      <a:alpha val="40000"/>
                    </a:schemeClr>
                  </a:outerShdw>
                </a:effectLst>
                <a:latin typeface="微软雅黑"/>
                <a:ea typeface="微软雅黑"/>
              </a:rPr>
              <a:t>读书笔记</a:t>
            </a:r>
            <a:endParaRPr lang="zh-CN" altLang="en-US" sz="2400">
              <a:solidFill>
                <a:srgbClr val="0070C0"/>
              </a:solidFill>
              <a:effectLst>
                <a:outerShdw blurRad="38100" dist="19050" dir="2700000" algn="tl" rotWithShape="0">
                  <a:schemeClr val="dk1">
                    <a:alpha val="40000"/>
                  </a:schemeClr>
                </a:outerShdw>
              </a:effectLst>
              <a:latin typeface="微软雅黑"/>
              <a:ea typeface="微软雅黑"/>
            </a:endParaRPr>
          </a:p>
        </p:txBody>
      </p:sp>
      <p:sp>
        <p:nvSpPr>
          <p:cNvPr id="2" name="矩形 1"/>
          <p:cNvSpPr/>
          <p:nvPr/>
        </p:nvSpPr>
        <p:spPr>
          <a:xfrm>
            <a:off x="4796155" y="1035050"/>
            <a:ext cx="5095240" cy="139509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EFFFF"/>
                </a:solidFill>
                <a:latin typeface="Arial"/>
                <a:ea typeface="+mn-ea"/>
                <a:cs typeface="+mn-cs"/>
              </a:defRPr>
            </a:lvl1pPr>
            <a:lvl2pPr marL="457200" algn="l" defTabSz="914400" rtl="0" eaLnBrk="1" latinLnBrk="0" hangingPunct="1">
              <a:defRPr sz="1800" kern="1200">
                <a:solidFill>
                  <a:srgbClr val="FEFFFF"/>
                </a:solidFill>
                <a:latin typeface="Arial"/>
                <a:ea typeface="+mn-ea"/>
                <a:cs typeface="+mn-cs"/>
              </a:defRPr>
            </a:lvl2pPr>
            <a:lvl3pPr marL="914400" algn="l" defTabSz="914400" rtl="0" eaLnBrk="1" latinLnBrk="0" hangingPunct="1">
              <a:defRPr sz="1800" kern="1200">
                <a:solidFill>
                  <a:srgbClr val="FEFFFF"/>
                </a:solidFill>
                <a:latin typeface="Arial"/>
                <a:ea typeface="+mn-ea"/>
                <a:cs typeface="+mn-cs"/>
              </a:defRPr>
            </a:lvl3pPr>
            <a:lvl4pPr marL="1371600" algn="l" defTabSz="914400" rtl="0" eaLnBrk="1" latinLnBrk="0" hangingPunct="1">
              <a:defRPr sz="1800" kern="1200">
                <a:solidFill>
                  <a:srgbClr val="FEFFFF"/>
                </a:solidFill>
                <a:latin typeface="Arial"/>
                <a:ea typeface="+mn-ea"/>
                <a:cs typeface="+mn-cs"/>
              </a:defRPr>
            </a:lvl4pPr>
            <a:lvl5pPr marL="1828800" algn="l" defTabSz="914400" rtl="0" eaLnBrk="1" latinLnBrk="0" hangingPunct="1">
              <a:defRPr sz="1800" kern="1200">
                <a:solidFill>
                  <a:srgbClr val="FEFFFF"/>
                </a:solidFill>
                <a:latin typeface="Arial"/>
                <a:ea typeface="+mn-ea"/>
                <a:cs typeface="+mn-cs"/>
              </a:defRPr>
            </a:lvl5pPr>
            <a:lvl6pPr marL="2286000" algn="l" defTabSz="914400" rtl="0" eaLnBrk="1" latinLnBrk="0" hangingPunct="1">
              <a:defRPr sz="1800" kern="1200">
                <a:solidFill>
                  <a:srgbClr val="FEFFFF"/>
                </a:solidFill>
                <a:latin typeface="Arial"/>
                <a:ea typeface="+mn-ea"/>
                <a:cs typeface="+mn-cs"/>
              </a:defRPr>
            </a:lvl6pPr>
            <a:lvl7pPr marL="2743200" algn="l" defTabSz="914400" rtl="0" eaLnBrk="1" latinLnBrk="0" hangingPunct="1">
              <a:defRPr sz="1800" kern="1200">
                <a:solidFill>
                  <a:srgbClr val="FEFFFF"/>
                </a:solidFill>
                <a:latin typeface="Arial"/>
                <a:ea typeface="+mn-ea"/>
                <a:cs typeface="+mn-cs"/>
              </a:defRPr>
            </a:lvl7pPr>
            <a:lvl8pPr marL="3200400" algn="l" defTabSz="914400" rtl="0" eaLnBrk="1" latinLnBrk="0" hangingPunct="1">
              <a:defRPr sz="1800" kern="1200">
                <a:solidFill>
                  <a:srgbClr val="FEFFFF"/>
                </a:solidFill>
                <a:latin typeface="Arial"/>
                <a:ea typeface="+mn-ea"/>
                <a:cs typeface="+mn-cs"/>
              </a:defRPr>
            </a:lvl8pPr>
            <a:lvl9pPr marL="3657600" algn="l" defTabSz="914400" rtl="0" eaLnBrk="1" latinLnBrk="0" hangingPunct="1">
              <a:defRPr sz="1800" kern="1200">
                <a:solidFill>
                  <a:srgbClr val="FEFFFF"/>
                </a:solidFill>
                <a:latin typeface="Arial"/>
                <a:ea typeface="+mn-ea"/>
                <a:cs typeface="+mn-cs"/>
              </a:defRPr>
            </a:lvl9pPr>
          </a:lstStyle>
          <a:p>
            <a:pPr algn="ctr"/>
            <a:endParaRPr lang="zh-CN" altLang="en-US"/>
          </a:p>
        </p:txBody>
      </p:sp>
      <p:sp>
        <p:nvSpPr>
          <p:cNvPr id="6146" name="标题 5"/>
          <p:cNvSpPr>
            <a:spLocks noGrp="1"/>
          </p:cNvSpPr>
          <p:nvPr>
            <p:ph type="ctrTitle"/>
            <p:custDataLst>
              <p:tags r:id="rId3"/>
            </p:custDataLst>
          </p:nvPr>
        </p:nvSpPr>
        <p:spPr>
          <a:xfrm>
            <a:off x="473075" y="2519680"/>
            <a:ext cx="8963660" cy="1575435"/>
          </a:xfrm>
        </p:spPr>
        <p:txBody>
          <a:bodyPr>
            <a:normAutofit/>
          </a:bodyPr>
          <a:lstStyle/>
          <a:p>
            <a:pPr marL="0" indent="0" algn="ctr">
              <a:lnSpc>
                <a:spcPct val="100000"/>
              </a:lnSpc>
              <a:spcBef>
                <a:spcPct val="0"/>
              </a:spcBef>
              <a:spcAft>
                <a:spcPct val="0"/>
              </a:spcAft>
              <a:buSzTx/>
              <a:buNone/>
            </a:pPr>
            <a:r>
              <a:rPr lang="zh-CN" altLang="en-US" sz="4800">
                <a:solidFill>
                  <a:schemeClr val="accent1"/>
                </a:solidFill>
                <a:latin typeface="仿宋" panose="02010609060101010101" charset="-122"/>
                <a:ea typeface="微软雅黑"/>
              </a:rPr>
              <a:t>信用债投资分析与实战</a:t>
            </a:r>
            <a:endParaRPr lang="zh-CN" altLang="en-US" sz="4800">
              <a:solidFill>
                <a:schemeClr val="accent1"/>
              </a:solidFill>
              <a:latin typeface="仿宋" panose="02010609060101010101" charset="-122"/>
              <a:ea typeface="微软雅黑"/>
            </a:endParaRPr>
          </a:p>
        </p:txBody>
      </p:sp>
    </p:spTree>
    <p:custDataLst>
      <p:tags r:id="rId4"/>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圆角矩形 3"/>
          <p:cNvSpPr/>
          <p:nvPr>
            <p:custDataLst>
              <p:tags r:id="rId3"/>
            </p:custDataLst>
          </p:nvPr>
        </p:nvSpPr>
        <p:spPr>
          <a:xfrm>
            <a:off x="1718800" y="1563700"/>
            <a:ext cx="3755384" cy="1070212"/>
          </a:xfrm>
          <a:prstGeom prst="roundRect">
            <a:avLst>
              <a:gd name="adj" fmla="val 50000"/>
            </a:avLst>
          </a:prstGeom>
          <a:solidFill>
            <a:schemeClr val="accent1"/>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30" name="椭圆 29"/>
          <p:cNvSpPr/>
          <p:nvPr>
            <p:custDataLst>
              <p:tags r:id="rId4"/>
            </p:custDataLst>
          </p:nvPr>
        </p:nvSpPr>
        <p:spPr>
          <a:xfrm>
            <a:off x="1410270" y="1487170"/>
            <a:ext cx="1213630" cy="1213630"/>
          </a:xfrm>
          <a:prstGeom prst="ellipse">
            <a:avLst/>
          </a:prstGeom>
          <a:solidFill>
            <a:schemeClr val="accent1"/>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9" name="椭圆 8"/>
          <p:cNvSpPr/>
          <p:nvPr>
            <p:custDataLst>
              <p:tags r:id="rId5"/>
            </p:custDataLst>
          </p:nvPr>
        </p:nvSpPr>
        <p:spPr>
          <a:xfrm>
            <a:off x="1493429" y="1572136"/>
            <a:ext cx="1046108" cy="1046108"/>
          </a:xfrm>
          <a:prstGeom prst="ellipse">
            <a:avLst/>
          </a:prstGeom>
          <a:solidFill>
            <a:schemeClr val="lt1"/>
          </a:solidFill>
          <a:ln>
            <a:noFill/>
          </a:ln>
          <a:effectLst>
            <a:outerShdw blurRad="63500" sx="102000" sy="102000" algn="ctr" rotWithShape="0">
              <a:schemeClr val="lt1">
                <a:alpha val="40000"/>
              </a:scheme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33" name="文本框 32"/>
          <p:cNvSpPr txBox="1"/>
          <p:nvPr>
            <p:custDataLst>
              <p:tags r:id="rId6"/>
            </p:custDataLst>
          </p:nvPr>
        </p:nvSpPr>
        <p:spPr>
          <a:xfrm>
            <a:off x="1410335" y="1818005"/>
            <a:ext cx="1126490" cy="572135"/>
          </a:xfrm>
          <a:prstGeom prst="rect">
            <a:avLst/>
          </a:prstGeom>
          <a:noFill/>
        </p:spPr>
        <p:txBody>
          <a:bodyPr wrap="square" bIns="0" rtlCol="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600" spc="300">
                <a:solidFill>
                  <a:schemeClr val="accent1"/>
                </a:solidFill>
                <a:uFillTx/>
                <a:latin typeface="思源黑体 CN Bold" panose="020b0800000000000000" pitchFamily="34" charset="-122"/>
                <a:ea typeface="思源黑体 CN Bold" panose="020b0800000000000000" pitchFamily="34" charset="-122"/>
              </a:rPr>
              <a:t>01</a:t>
            </a:r>
            <a:endParaRPr lang="en-US" altLang="zh-CN" sz="3600" spc="300">
              <a:solidFill>
                <a:schemeClr val="accent1"/>
              </a:solidFill>
              <a:uFillTx/>
              <a:latin typeface="思源黑体 CN Bold" panose="020b0800000000000000" pitchFamily="34" charset="-122"/>
              <a:ea typeface="思源黑体 CN Bold" panose="020b0800000000000000" pitchFamily="34" charset="-122"/>
            </a:endParaRPr>
          </a:p>
        </p:txBody>
      </p:sp>
      <p:sp>
        <p:nvSpPr>
          <p:cNvPr id="68" name="文本框 67"/>
          <p:cNvSpPr txBox="1"/>
          <p:nvPr>
            <p:custDataLst>
              <p:tags r:id="rId7"/>
            </p:custDataLst>
          </p:nvPr>
        </p:nvSpPr>
        <p:spPr>
          <a:xfrm>
            <a:off x="2539365" y="1568450"/>
            <a:ext cx="2933065" cy="107061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chemeClr val="lt1"/>
                </a:solidFill>
                <a:uFillTx/>
                <a:latin typeface="仿宋" panose="02010609060101010101" charset="-122"/>
                <a:ea typeface="微软雅黑"/>
              </a:rPr>
              <a:t>思维导图</a:t>
            </a:r>
            <a:endParaRPr lang="zh-CN" altLang="en-US" sz="2000" spc="300">
              <a:solidFill>
                <a:schemeClr val="lt1"/>
              </a:solidFill>
              <a:uFillTx/>
              <a:latin typeface="仿宋" panose="02010609060101010101" charset="-122"/>
              <a:ea typeface="微软雅黑"/>
            </a:endParaRPr>
          </a:p>
        </p:txBody>
      </p:sp>
      <p:sp>
        <p:nvSpPr>
          <p:cNvPr id="35" name="圆角矩形 34"/>
          <p:cNvSpPr/>
          <p:nvPr>
            <p:custDataLst>
              <p:tags r:id="rId8"/>
            </p:custDataLst>
          </p:nvPr>
        </p:nvSpPr>
        <p:spPr>
          <a:xfrm>
            <a:off x="1718197" y="3163595"/>
            <a:ext cx="3755384" cy="1070212"/>
          </a:xfrm>
          <a:prstGeom prst="roundRect">
            <a:avLst>
              <a:gd name="adj" fmla="val 50000"/>
            </a:avLst>
          </a:prstGeom>
          <a:solidFill>
            <a:schemeClr val="accent2"/>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36" name="椭圆 35"/>
          <p:cNvSpPr/>
          <p:nvPr>
            <p:custDataLst>
              <p:tags r:id="rId9"/>
            </p:custDataLst>
          </p:nvPr>
        </p:nvSpPr>
        <p:spPr>
          <a:xfrm>
            <a:off x="1409668" y="3087065"/>
            <a:ext cx="1213630" cy="1213630"/>
          </a:xfrm>
          <a:prstGeom prst="ellipse">
            <a:avLst/>
          </a:prstGeom>
          <a:solidFill>
            <a:schemeClr val="accent2"/>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10" name="椭圆 9"/>
          <p:cNvSpPr/>
          <p:nvPr>
            <p:custDataLst>
              <p:tags r:id="rId10"/>
            </p:custDataLst>
          </p:nvPr>
        </p:nvSpPr>
        <p:spPr>
          <a:xfrm>
            <a:off x="1492826" y="3172031"/>
            <a:ext cx="1046108" cy="1046108"/>
          </a:xfrm>
          <a:prstGeom prst="ellipse">
            <a:avLst/>
          </a:prstGeom>
          <a:solidFill>
            <a:schemeClr val="lt1"/>
          </a:solidFill>
          <a:ln>
            <a:noFill/>
          </a:ln>
          <a:effectLst>
            <a:outerShdw blurRad="63500" sx="102000" sy="102000" algn="ctr" rotWithShape="0">
              <a:schemeClr val="lt1">
                <a:alpha val="40000"/>
              </a:scheme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59" name="文本框 58"/>
          <p:cNvSpPr txBox="1"/>
          <p:nvPr>
            <p:custDataLst>
              <p:tags r:id="rId11"/>
            </p:custDataLst>
          </p:nvPr>
        </p:nvSpPr>
        <p:spPr>
          <a:xfrm>
            <a:off x="2538730" y="3180715"/>
            <a:ext cx="2934970" cy="108331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chemeClr val="lt1"/>
                </a:solidFill>
                <a:uFillTx/>
                <a:latin typeface="仿宋" panose="02010609060101010101" charset="-122"/>
                <a:ea typeface="微软雅黑"/>
              </a:rPr>
              <a:t>精彩摘录</a:t>
            </a:r>
            <a:endParaRPr lang="zh-CN" altLang="en-US" sz="2000" spc="300">
              <a:solidFill>
                <a:schemeClr val="lt1"/>
              </a:solidFill>
              <a:uFillTx/>
              <a:latin typeface="仿宋" panose="02010609060101010101" charset="-122"/>
              <a:ea typeface="微软雅黑"/>
            </a:endParaRPr>
          </a:p>
        </p:txBody>
      </p:sp>
      <p:sp>
        <p:nvSpPr>
          <p:cNvPr id="60" name="圆角矩形 59"/>
          <p:cNvSpPr/>
          <p:nvPr>
            <p:custDataLst>
              <p:tags r:id="rId12"/>
            </p:custDataLst>
          </p:nvPr>
        </p:nvSpPr>
        <p:spPr>
          <a:xfrm>
            <a:off x="1717595" y="4820134"/>
            <a:ext cx="3755384" cy="1070212"/>
          </a:xfrm>
          <a:prstGeom prst="roundRect">
            <a:avLst>
              <a:gd name="adj" fmla="val 50000"/>
            </a:avLst>
          </a:prstGeom>
          <a:solidFill>
            <a:schemeClr val="accent3"/>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61" name="椭圆 60"/>
          <p:cNvSpPr/>
          <p:nvPr>
            <p:custDataLst>
              <p:tags r:id="rId13"/>
            </p:custDataLst>
          </p:nvPr>
        </p:nvSpPr>
        <p:spPr>
          <a:xfrm>
            <a:off x="1409065" y="4743604"/>
            <a:ext cx="1213630" cy="1213630"/>
          </a:xfrm>
          <a:prstGeom prst="ellipse">
            <a:avLst/>
          </a:prstGeom>
          <a:solidFill>
            <a:schemeClr val="accent3"/>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62" name="椭圆 61"/>
          <p:cNvSpPr/>
          <p:nvPr>
            <p:custDataLst>
              <p:tags r:id="rId14"/>
            </p:custDataLst>
          </p:nvPr>
        </p:nvSpPr>
        <p:spPr>
          <a:xfrm>
            <a:off x="1492223" y="4828570"/>
            <a:ext cx="1046108" cy="1046108"/>
          </a:xfrm>
          <a:prstGeom prst="ellipse">
            <a:avLst/>
          </a:prstGeom>
          <a:solidFill>
            <a:schemeClr val="lt1"/>
          </a:solidFill>
          <a:ln>
            <a:noFill/>
          </a:ln>
          <a:effectLst>
            <a:outerShdw blurRad="63500" sx="102000" sy="102000" algn="ctr" rotWithShape="0">
              <a:schemeClr val="lt1">
                <a:alpha val="40000"/>
              </a:scheme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67" name="文本框 66"/>
          <p:cNvSpPr txBox="1"/>
          <p:nvPr>
            <p:custDataLst>
              <p:tags r:id="rId15"/>
            </p:custDataLst>
          </p:nvPr>
        </p:nvSpPr>
        <p:spPr>
          <a:xfrm>
            <a:off x="2538095" y="4810760"/>
            <a:ext cx="2934970" cy="1067435"/>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chemeClr val="dk1">
                    <a:lumMod val="85000"/>
                    <a:lumOff val="15000"/>
                  </a:schemeClr>
                </a:solidFill>
                <a:uFillTx/>
                <a:latin typeface="仿宋" panose="02010609060101010101" charset="-122"/>
                <a:ea typeface="微软雅黑"/>
              </a:rPr>
              <a:t>目录分析</a:t>
            </a:r>
            <a:endParaRPr lang="zh-CN" altLang="en-US" sz="2000" spc="300">
              <a:solidFill>
                <a:schemeClr val="dk1">
                  <a:lumMod val="85000"/>
                  <a:lumOff val="15000"/>
                </a:schemeClr>
              </a:solidFill>
              <a:uFillTx/>
              <a:latin typeface="仿宋" panose="02010609060101010101" charset="-122"/>
              <a:ea typeface="微软雅黑"/>
            </a:endParaRPr>
          </a:p>
        </p:txBody>
      </p:sp>
      <p:sp>
        <p:nvSpPr>
          <p:cNvPr id="69" name="圆角矩形 68"/>
          <p:cNvSpPr/>
          <p:nvPr>
            <p:custDataLst>
              <p:tags r:id="rId16"/>
            </p:custDataLst>
          </p:nvPr>
        </p:nvSpPr>
        <p:spPr>
          <a:xfrm>
            <a:off x="6911981" y="1572136"/>
            <a:ext cx="3755384" cy="1070212"/>
          </a:xfrm>
          <a:prstGeom prst="roundRect">
            <a:avLst>
              <a:gd name="adj" fmla="val 50000"/>
            </a:avLst>
          </a:prstGeom>
          <a:solidFill>
            <a:schemeClr val="accent4"/>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70" name="椭圆 69"/>
          <p:cNvSpPr/>
          <p:nvPr>
            <p:custDataLst>
              <p:tags r:id="rId17"/>
            </p:custDataLst>
          </p:nvPr>
        </p:nvSpPr>
        <p:spPr>
          <a:xfrm>
            <a:off x="6603451" y="1495606"/>
            <a:ext cx="1213630" cy="1213630"/>
          </a:xfrm>
          <a:prstGeom prst="ellipse">
            <a:avLst/>
          </a:prstGeom>
          <a:solidFill>
            <a:schemeClr val="accent4"/>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71" name="椭圆 70"/>
          <p:cNvSpPr/>
          <p:nvPr>
            <p:custDataLst>
              <p:tags r:id="rId18"/>
            </p:custDataLst>
          </p:nvPr>
        </p:nvSpPr>
        <p:spPr>
          <a:xfrm>
            <a:off x="6686609" y="1580573"/>
            <a:ext cx="1046108" cy="1046108"/>
          </a:xfrm>
          <a:prstGeom prst="ellipse">
            <a:avLst/>
          </a:prstGeom>
          <a:solidFill>
            <a:schemeClr val="lt1"/>
          </a:solidFill>
          <a:ln>
            <a:noFill/>
          </a:ln>
          <a:effectLst>
            <a:outerShdw blurRad="63500" sx="102000" sy="102000" algn="ctr" rotWithShape="0">
              <a:schemeClr val="lt1">
                <a:alpha val="40000"/>
              </a:scheme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75" name="文本框 74"/>
          <p:cNvSpPr txBox="1"/>
          <p:nvPr>
            <p:custDataLst>
              <p:tags r:id="rId19"/>
            </p:custDataLst>
          </p:nvPr>
        </p:nvSpPr>
        <p:spPr>
          <a:xfrm>
            <a:off x="7733030" y="1534160"/>
            <a:ext cx="2933065" cy="1120775"/>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chemeClr val="lt1"/>
                </a:solidFill>
                <a:uFillTx/>
                <a:latin typeface="仿宋" panose="02010609060101010101" charset="-122"/>
                <a:ea typeface="微软雅黑"/>
              </a:rPr>
              <a:t>内容摘要</a:t>
            </a:r>
            <a:endParaRPr lang="zh-CN" altLang="en-US" sz="2000" spc="300">
              <a:solidFill>
                <a:schemeClr val="lt1"/>
              </a:solidFill>
              <a:uFillTx/>
              <a:latin typeface="仿宋" panose="02010609060101010101" charset="-122"/>
              <a:ea typeface="微软雅黑"/>
            </a:endParaRPr>
          </a:p>
        </p:txBody>
      </p:sp>
      <p:sp>
        <p:nvSpPr>
          <p:cNvPr id="76" name="圆角矩形 75"/>
          <p:cNvSpPr/>
          <p:nvPr>
            <p:custDataLst>
              <p:tags r:id="rId20"/>
            </p:custDataLst>
          </p:nvPr>
        </p:nvSpPr>
        <p:spPr>
          <a:xfrm>
            <a:off x="6911378" y="3172031"/>
            <a:ext cx="3755384" cy="1070212"/>
          </a:xfrm>
          <a:prstGeom prst="roundRect">
            <a:avLst>
              <a:gd name="adj" fmla="val 50000"/>
            </a:avLst>
          </a:prstGeom>
          <a:solidFill>
            <a:schemeClr val="accent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77" name="椭圆 76"/>
          <p:cNvSpPr/>
          <p:nvPr>
            <p:custDataLst>
              <p:tags r:id="rId21"/>
            </p:custDataLst>
          </p:nvPr>
        </p:nvSpPr>
        <p:spPr>
          <a:xfrm>
            <a:off x="6602848" y="3095501"/>
            <a:ext cx="1213630" cy="1213630"/>
          </a:xfrm>
          <a:prstGeom prst="ellipse">
            <a:avLst/>
          </a:prstGeom>
          <a:solidFill>
            <a:schemeClr val="accent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78" name="椭圆 77"/>
          <p:cNvSpPr/>
          <p:nvPr>
            <p:custDataLst>
              <p:tags r:id="rId22"/>
            </p:custDataLst>
          </p:nvPr>
        </p:nvSpPr>
        <p:spPr>
          <a:xfrm>
            <a:off x="6686007" y="3180468"/>
            <a:ext cx="1046108" cy="1046108"/>
          </a:xfrm>
          <a:prstGeom prst="ellipse">
            <a:avLst/>
          </a:prstGeom>
          <a:solidFill>
            <a:schemeClr val="lt1"/>
          </a:solidFill>
          <a:ln>
            <a:noFill/>
          </a:ln>
          <a:effectLst>
            <a:outerShdw blurRad="63500" sx="102000" sy="102000" algn="ctr" rotWithShape="0">
              <a:schemeClr val="lt1">
                <a:alpha val="40000"/>
              </a:scheme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82" name="文本框 81"/>
          <p:cNvSpPr txBox="1"/>
          <p:nvPr>
            <p:custDataLst>
              <p:tags r:id="rId23"/>
            </p:custDataLst>
          </p:nvPr>
        </p:nvSpPr>
        <p:spPr>
          <a:xfrm>
            <a:off x="7732395" y="3180715"/>
            <a:ext cx="2933065" cy="106934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chemeClr val="lt1"/>
                </a:solidFill>
                <a:uFillTx/>
                <a:latin typeface="仿宋" panose="02010609060101010101" charset="-122"/>
                <a:ea typeface="微软雅黑"/>
              </a:rPr>
              <a:t>阅读感受</a:t>
            </a:r>
            <a:endParaRPr lang="zh-CN" altLang="en-US" sz="2000" spc="300">
              <a:solidFill>
                <a:schemeClr val="lt1"/>
              </a:solidFill>
              <a:uFillTx/>
              <a:latin typeface="仿宋" panose="02010609060101010101" charset="-122"/>
              <a:ea typeface="微软雅黑"/>
            </a:endParaRPr>
          </a:p>
        </p:txBody>
      </p:sp>
      <p:sp>
        <p:nvSpPr>
          <p:cNvPr id="11" name="圆角矩形 10"/>
          <p:cNvSpPr/>
          <p:nvPr>
            <p:custDataLst>
              <p:tags r:id="rId24"/>
            </p:custDataLst>
          </p:nvPr>
        </p:nvSpPr>
        <p:spPr>
          <a:xfrm>
            <a:off x="6910775" y="4828570"/>
            <a:ext cx="3755384" cy="1070212"/>
          </a:xfrm>
          <a:prstGeom prst="roundRect">
            <a:avLst>
              <a:gd name="adj" fmla="val 50000"/>
            </a:avLst>
          </a:prstGeom>
          <a:solidFill>
            <a:schemeClr val="accent6"/>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84" name="椭圆 83"/>
          <p:cNvSpPr/>
          <p:nvPr>
            <p:custDataLst>
              <p:tags r:id="rId25"/>
            </p:custDataLst>
          </p:nvPr>
        </p:nvSpPr>
        <p:spPr>
          <a:xfrm>
            <a:off x="6602246" y="4752040"/>
            <a:ext cx="1213630" cy="1213630"/>
          </a:xfrm>
          <a:prstGeom prst="ellipse">
            <a:avLst/>
          </a:prstGeom>
          <a:solidFill>
            <a:schemeClr val="accent6"/>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85" name="椭圆 84"/>
          <p:cNvSpPr/>
          <p:nvPr>
            <p:custDataLst>
              <p:tags r:id="rId26"/>
            </p:custDataLst>
          </p:nvPr>
        </p:nvSpPr>
        <p:spPr>
          <a:xfrm>
            <a:off x="6685404" y="4837007"/>
            <a:ext cx="1046108" cy="1046108"/>
          </a:xfrm>
          <a:prstGeom prst="ellipse">
            <a:avLst/>
          </a:prstGeom>
          <a:solidFill>
            <a:schemeClr val="lt1"/>
          </a:solidFill>
          <a:ln>
            <a:noFill/>
          </a:ln>
          <a:effectLst>
            <a:outerShdw blurRad="63500" sx="102000" sy="102000" algn="ctr" rotWithShape="0">
              <a:schemeClr val="lt1">
                <a:alpha val="40000"/>
              </a:scheme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89" name="文本框 88"/>
          <p:cNvSpPr txBox="1"/>
          <p:nvPr>
            <p:custDataLst>
              <p:tags r:id="rId27"/>
            </p:custDataLst>
          </p:nvPr>
        </p:nvSpPr>
        <p:spPr>
          <a:xfrm>
            <a:off x="7731760" y="4813300"/>
            <a:ext cx="2934335" cy="1066165"/>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作者简介</a:t>
            </a:r>
            <a:endParaRPr lang="zh-CN" altLang="en-US" sz="2000" spc="300">
              <a:solidFill>
                <a:srgbClr val="FFFFFF"/>
              </a:solidFill>
              <a:uFillTx/>
              <a:latin typeface="仿宋" panose="02010609060101010101" charset="-122"/>
              <a:ea typeface="微软雅黑"/>
            </a:endParaRPr>
          </a:p>
        </p:txBody>
      </p:sp>
      <p:sp>
        <p:nvSpPr>
          <p:cNvPr id="91" name="文本框 90"/>
          <p:cNvSpPr txBox="1"/>
          <p:nvPr>
            <p:custDataLst>
              <p:tags r:id="rId28"/>
            </p:custDataLst>
          </p:nvPr>
        </p:nvSpPr>
        <p:spPr>
          <a:xfrm>
            <a:off x="4021455" y="491490"/>
            <a:ext cx="4165600" cy="599440"/>
          </a:xfrm>
          <a:prstGeom prst="rect">
            <a:avLst/>
          </a:prstGeom>
          <a:noFill/>
        </p:spPr>
        <p:txBody>
          <a:bodyPr wrap="square"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3600" b="1" spc="300">
                <a:solidFill>
                  <a:schemeClr val="accent1"/>
                </a:solidFill>
                <a:uFillTx/>
                <a:latin typeface="仿宋" panose="02010609060101010101" charset="-122"/>
                <a:ea typeface="微软雅黑"/>
              </a:rPr>
              <a:t>目录</a:t>
            </a:r>
            <a:endParaRPr lang="zh-CN" altLang="en-US" sz="3600" b="1" spc="300">
              <a:solidFill>
                <a:schemeClr val="accent1"/>
              </a:solidFill>
              <a:uFillTx/>
              <a:latin typeface="仿宋" panose="02010609060101010101" charset="-122"/>
              <a:ea typeface="微软雅黑"/>
            </a:endParaRPr>
          </a:p>
        </p:txBody>
      </p:sp>
      <p:sp>
        <p:nvSpPr>
          <p:cNvPr id="12" name="文本框 11"/>
          <p:cNvSpPr txBox="1"/>
          <p:nvPr>
            <p:custDataLst>
              <p:tags r:id="rId29"/>
            </p:custDataLst>
          </p:nvPr>
        </p:nvSpPr>
        <p:spPr>
          <a:xfrm>
            <a:off x="1410335" y="3418205"/>
            <a:ext cx="112712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chemeClr val="accent2"/>
                </a:solidFill>
                <a:uFillTx/>
                <a:latin typeface="思源黑体 CN Bold" panose="020b0800000000000000" pitchFamily="34" charset="-122"/>
                <a:ea typeface="思源黑体 CN Bold" panose="020b0800000000000000" pitchFamily="34" charset="-122"/>
              </a:rPr>
              <a:t>03</a:t>
            </a:r>
            <a:endParaRPr lang="en-US" altLang="zh-CN" sz="3200" spc="300">
              <a:solidFill>
                <a:schemeClr val="accent2"/>
              </a:solidFill>
              <a:uFillTx/>
              <a:latin typeface="思源黑体 CN Bold" panose="020b0800000000000000" pitchFamily="34" charset="-122"/>
              <a:ea typeface="思源黑体 CN Bold" panose="020b0800000000000000" pitchFamily="34" charset="-122"/>
            </a:endParaRPr>
          </a:p>
        </p:txBody>
      </p:sp>
      <p:sp>
        <p:nvSpPr>
          <p:cNvPr id="13" name="文本框 12"/>
          <p:cNvSpPr txBox="1"/>
          <p:nvPr>
            <p:custDataLst>
              <p:tags r:id="rId30"/>
            </p:custDataLst>
          </p:nvPr>
        </p:nvSpPr>
        <p:spPr>
          <a:xfrm>
            <a:off x="1409700" y="5078095"/>
            <a:ext cx="112839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chemeClr val="accent3">
                    <a:lumMod val="50000"/>
                  </a:schemeClr>
                </a:solidFill>
                <a:uFillTx/>
                <a:latin typeface="思源黑体 CN Bold" panose="020b0800000000000000" pitchFamily="34" charset="-122"/>
                <a:ea typeface="思源黑体 CN Bold" panose="020b0800000000000000" pitchFamily="34" charset="-122"/>
              </a:rPr>
              <a:t>05</a:t>
            </a:r>
            <a:endParaRPr lang="en-US" altLang="zh-CN" sz="3200" spc="300">
              <a:solidFill>
                <a:schemeClr val="accent3">
                  <a:lumMod val="50000"/>
                </a:schemeClr>
              </a:solidFill>
              <a:uFillTx/>
              <a:latin typeface="思源黑体 CN Bold" panose="020b0800000000000000" pitchFamily="34" charset="-122"/>
              <a:ea typeface="思源黑体 CN Bold" panose="020b0800000000000000" pitchFamily="34" charset="-122"/>
            </a:endParaRPr>
          </a:p>
        </p:txBody>
      </p:sp>
      <p:sp>
        <p:nvSpPr>
          <p:cNvPr id="14" name="文本框 13"/>
          <p:cNvSpPr txBox="1"/>
          <p:nvPr>
            <p:custDataLst>
              <p:tags r:id="rId31"/>
            </p:custDataLst>
          </p:nvPr>
        </p:nvSpPr>
        <p:spPr>
          <a:xfrm>
            <a:off x="6603365" y="1817370"/>
            <a:ext cx="112839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chemeClr val="accent4"/>
                </a:solidFill>
                <a:uFillTx/>
                <a:latin typeface="思源黑体 CN Bold" panose="020b0800000000000000" pitchFamily="34" charset="-122"/>
                <a:ea typeface="思源黑体 CN Bold" panose="020b0800000000000000" pitchFamily="34" charset="-122"/>
              </a:rPr>
              <a:t>02</a:t>
            </a:r>
            <a:endParaRPr lang="en-US" altLang="zh-CN" sz="3200" spc="300">
              <a:solidFill>
                <a:schemeClr val="accent4"/>
              </a:solidFill>
              <a:uFillTx/>
              <a:latin typeface="思源黑体 CN Bold" panose="020b0800000000000000" pitchFamily="34" charset="-122"/>
              <a:ea typeface="思源黑体 CN Bold" panose="020b0800000000000000" pitchFamily="34" charset="-122"/>
            </a:endParaRPr>
          </a:p>
        </p:txBody>
      </p:sp>
      <p:sp>
        <p:nvSpPr>
          <p:cNvPr id="15" name="文本框 14"/>
          <p:cNvSpPr txBox="1"/>
          <p:nvPr>
            <p:custDataLst>
              <p:tags r:id="rId32"/>
            </p:custDataLst>
          </p:nvPr>
        </p:nvSpPr>
        <p:spPr>
          <a:xfrm>
            <a:off x="6602730" y="3418205"/>
            <a:ext cx="1130300"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chemeClr val="accent5"/>
                </a:solidFill>
                <a:uFillTx/>
                <a:latin typeface="思源黑体 CN Bold" panose="020b0800000000000000" pitchFamily="34" charset="-122"/>
                <a:ea typeface="思源黑体 CN Bold" panose="020b0800000000000000" pitchFamily="34" charset="-122"/>
              </a:rPr>
              <a:t>04</a:t>
            </a:r>
            <a:endParaRPr lang="en-US" altLang="zh-CN" sz="3200" spc="300">
              <a:solidFill>
                <a:schemeClr val="accent5"/>
              </a:solidFill>
              <a:uFillTx/>
              <a:latin typeface="思源黑体 CN Bold" panose="020b0800000000000000" pitchFamily="34" charset="-122"/>
              <a:ea typeface="思源黑体 CN Bold" panose="020b0800000000000000" pitchFamily="34" charset="-122"/>
            </a:endParaRPr>
          </a:p>
        </p:txBody>
      </p:sp>
      <p:sp>
        <p:nvSpPr>
          <p:cNvPr id="16" name="文本框 15"/>
          <p:cNvSpPr txBox="1"/>
          <p:nvPr>
            <p:custDataLst>
              <p:tags r:id="rId33"/>
            </p:custDataLst>
          </p:nvPr>
        </p:nvSpPr>
        <p:spPr>
          <a:xfrm>
            <a:off x="6603365" y="5077460"/>
            <a:ext cx="112839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chemeClr val="accent6">
                    <a:lumMod val="75000"/>
                  </a:schemeClr>
                </a:solidFill>
                <a:uFillTx/>
                <a:latin typeface="思源黑体 CN Bold" panose="020b0800000000000000" pitchFamily="34" charset="-122"/>
                <a:ea typeface="思源黑体 CN Bold" panose="020b0800000000000000" pitchFamily="34" charset="-122"/>
              </a:rPr>
              <a:t>06</a:t>
            </a:r>
            <a:endParaRPr lang="en-US" altLang="zh-CN" sz="3200" spc="300">
              <a:solidFill>
                <a:schemeClr val="accent6">
                  <a:lumMod val="75000"/>
                </a:schemeClr>
              </a:solidFill>
              <a:uFillTx/>
              <a:latin typeface="思源黑体 CN Bold" panose="020b0800000000000000" pitchFamily="34" charset="-122"/>
              <a:ea typeface="思源黑体 CN Bold" panose="020b0800000000000000" pitchFamily="34" charset="-122"/>
            </a:endParaRPr>
          </a:p>
        </p:txBody>
      </p:sp>
    </p:spTree>
    <p:custDataLst>
      <p:tags r:id="rId34"/>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10"/>
          <a:stretch>
            <a:fillRect/>
          </a:stretch>
        </a:blipFill>
        <a:effectLst/>
      </p:bgPr>
    </p:bg>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3"/>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rPr>
              <a:t>思维导图</a:t>
            </a:r>
            <a:endPar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endParaRPr>
          </a:p>
        </p:txBody>
      </p:sp>
      <p:sp>
        <p:nvSpPr>
          <p:cNvPr id="7" name="椭圆 6"/>
          <p:cNvSpPr/>
          <p:nvPr>
            <p:custDataLst>
              <p:tags r:id="rId4"/>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4" name="圆角矩形 43"/>
          <p:cNvSpPr/>
          <p:nvPr>
            <p:custDataLst>
              <p:tags r:id="rId5"/>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5" name="椭圆 44"/>
          <p:cNvSpPr/>
          <p:nvPr>
            <p:custDataLst>
              <p:tags r:id="rId6"/>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pic>
        <p:nvPicPr>
          <p:cNvPr id="86" name="图片 85" descr="343435383036303b343532343136343bcfeec4bfb7b6cea7"/>
          <p:cNvPicPr>
            <a:picLocks noChangeAspect="1"/>
          </p:cNvPicPr>
          <p:nvPr>
            <p:custDataLst>
              <p:tags r:id="rId9"/>
            </p:custDataLst>
          </p:nvPr>
        </p:nvPicPr>
        <p:blipFill>
          <a:blip r:embed="rId7">
            <a:extLst>
              <a:ext uri="{96DAC541-7B7A-43D3-8B79-37D633B846F1}">
                <asvg:svgBlip xmlns:asvg="http://schemas.microsoft.com/office/drawing/2016/SVG/main" r:embed="rId8"/>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47"/>
          <a:stretch>
            <a:fillRect/>
          </a:stretch>
        </a:blipFill>
        <a:effectLst/>
      </p:bgPr>
    </p:bg>
    <p:spTree>
      <p:nvGrpSpPr>
        <p:cNvPr id="1" name=""/>
        <p:cNvGrpSpPr/>
        <p:nvPr/>
      </p:nvGrpSpPr>
      <p:grpSpPr>
        <a:xfrm>
          <a:off x="0" y="0"/>
          <a:ext cx="0" cy="0"/>
        </a:xfrm>
      </p:grpSpPr>
      <p:sp>
        <p:nvSpPr>
          <p:cNvPr id="4" name="Freeform 1"/>
          <p:cNvSpPr/>
          <p:nvPr>
            <p:custDataLst>
              <p:tags r:id="rId3"/>
            </p:custDataLst>
          </p:nvPr>
        </p:nvSpPr>
        <p:spPr>
          <a:xfrm>
            <a:off x="858367" y="2138824"/>
            <a:ext cx="10547851" cy="1948819"/>
          </a:xfrm>
          <a:custGeom>
            <a:rect l="l" t="t" r="r" b="b"/>
            <a:pathLst>
              <a:path w="11556685" h="2135211">
                <a:moveTo>
                  <a:pt x="10959199" y="460836"/>
                </a:moveTo>
                <a:cubicBezTo>
                  <a:pt x="9495204" y="1495841"/>
                  <a:pt x="7707874" y="2104136"/>
                  <a:pt x="5778173" y="2104136"/>
                </a:cubicBezTo>
                <a:cubicBezTo>
                  <a:pt x="3848810" y="2104136"/>
                  <a:pt x="2061481" y="1495841"/>
                  <a:pt x="597148" y="460836"/>
                </a:cubicBezTo>
                <a:cubicBezTo>
                  <a:pt x="391612" y="315415"/>
                  <a:pt x="192567" y="161465"/>
                  <a:pt x="0" y="0"/>
                </a:cubicBezTo>
                <a:lnTo>
                  <a:pt x="0" y="40629"/>
                </a:lnTo>
                <a:cubicBezTo>
                  <a:pt x="192567" y="201406"/>
                  <a:pt x="391612" y="354331"/>
                  <a:pt x="597148" y="499064"/>
                </a:cubicBezTo>
                <a:cubicBezTo>
                  <a:pt x="2063194" y="1529979"/>
                  <a:pt x="3849836" y="2135211"/>
                  <a:pt x="5778173" y="2135211"/>
                </a:cubicBezTo>
                <a:cubicBezTo>
                  <a:pt x="7706499" y="2135211"/>
                  <a:pt x="9493490" y="1529979"/>
                  <a:pt x="10959199" y="499064"/>
                </a:cubicBezTo>
                <a:cubicBezTo>
                  <a:pt x="11164734" y="354331"/>
                  <a:pt x="11364117" y="201406"/>
                  <a:pt x="11556684" y="40629"/>
                </a:cubicBezTo>
                <a:lnTo>
                  <a:pt x="11556684" y="0"/>
                </a:lnTo>
                <a:cubicBezTo>
                  <a:pt x="11364117" y="161465"/>
                  <a:pt x="11165084" y="315415"/>
                  <a:pt x="10959199" y="460836"/>
                </a:cubicBezTo>
                <a:lnTo>
                  <a:pt x="10959199" y="460836"/>
                </a:lnTo>
                <a:close/>
              </a:path>
            </a:pathLst>
          </a:custGeom>
          <a:solidFill>
            <a:srgbClr val="A1A1A1"/>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2"/>
          <p:cNvSpPr/>
          <p:nvPr>
            <p:custDataLst>
              <p:tags r:id="rId4"/>
            </p:custDataLst>
          </p:nvPr>
        </p:nvSpPr>
        <p:spPr>
          <a:xfrm>
            <a:off x="5080538" y="2471530"/>
            <a:ext cx="2101753" cy="447181"/>
          </a:xfrm>
          <a:custGeom>
            <a:rect l="l" t="t" r="r" b="b"/>
            <a:pathLst>
              <a:path w="2302772" h="489951">
                <a:moveTo>
                  <a:pt x="1151037" y="144430"/>
                </a:moveTo>
                <a:cubicBezTo>
                  <a:pt x="1003277" y="144430"/>
                  <a:pt x="856216" y="133931"/>
                  <a:pt x="711249" y="110862"/>
                </a:cubicBezTo>
                <a:cubicBezTo>
                  <a:pt x="565584" y="87781"/>
                  <a:pt x="421671" y="47915"/>
                  <a:pt x="278431" y="0"/>
                </a:cubicBezTo>
                <a:cubicBezTo>
                  <a:pt x="232093" y="45808"/>
                  <a:pt x="185045" y="91970"/>
                  <a:pt x="139038" y="138831"/>
                </a:cubicBezTo>
                <a:cubicBezTo>
                  <a:pt x="92700" y="186048"/>
                  <a:pt x="46350" y="234305"/>
                  <a:pt x="0" y="283617"/>
                </a:cubicBezTo>
                <a:cubicBezTo>
                  <a:pt x="187482" y="353914"/>
                  <a:pt x="376705" y="410919"/>
                  <a:pt x="569075" y="443434"/>
                </a:cubicBezTo>
                <a:cubicBezTo>
                  <a:pt x="760380" y="475961"/>
                  <a:pt x="955188" y="489609"/>
                  <a:pt x="1151037" y="489952"/>
                </a:cubicBezTo>
                <a:cubicBezTo>
                  <a:pt x="1346873" y="489952"/>
                  <a:pt x="1541681" y="475961"/>
                  <a:pt x="1732998" y="443789"/>
                </a:cubicBezTo>
                <a:cubicBezTo>
                  <a:pt x="1925356" y="410919"/>
                  <a:pt x="2114934" y="353914"/>
                  <a:pt x="2302772" y="283617"/>
                </a:cubicBezTo>
                <a:cubicBezTo>
                  <a:pt x="2256066" y="234305"/>
                  <a:pt x="2209373" y="186391"/>
                  <a:pt x="2163023" y="139187"/>
                </a:cubicBezTo>
                <a:cubicBezTo>
                  <a:pt x="2117028" y="91970"/>
                  <a:pt x="2069980" y="45808"/>
                  <a:pt x="2023642" y="0"/>
                </a:cubicBezTo>
                <a:cubicBezTo>
                  <a:pt x="1880745" y="47915"/>
                  <a:pt x="1736489" y="87781"/>
                  <a:pt x="1590824" y="110862"/>
                </a:cubicBezTo>
                <a:cubicBezTo>
                  <a:pt x="1445845" y="133931"/>
                  <a:pt x="1298796" y="144430"/>
                  <a:pt x="1151037" y="144430"/>
                </a:cubicBezTo>
                <a:lnTo>
                  <a:pt x="1151037" y="144430"/>
                </a:lnTo>
                <a:close/>
              </a:path>
            </a:pathLst>
          </a:custGeom>
          <a:solidFill>
            <a:srgbClr val="FC4653"/>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3"/>
          <p:cNvSpPr/>
          <p:nvPr>
            <p:custDataLst>
              <p:tags r:id="rId5"/>
            </p:custDataLst>
          </p:nvPr>
        </p:nvSpPr>
        <p:spPr>
          <a:xfrm>
            <a:off x="4554389" y="3025779"/>
            <a:ext cx="3160262" cy="578488"/>
          </a:xfrm>
          <a:custGeom>
            <a:rect l="l" t="t" r="r" b="b"/>
            <a:pathLst>
              <a:path w="3462520" h="633817">
                <a:moveTo>
                  <a:pt x="1731090" y="267641"/>
                </a:moveTo>
                <a:cubicBezTo>
                  <a:pt x="1485262" y="267641"/>
                  <a:pt x="1241112" y="248481"/>
                  <a:pt x="1002292" y="205782"/>
                </a:cubicBezTo>
                <a:cubicBezTo>
                  <a:pt x="761816" y="162742"/>
                  <a:pt x="525659" y="90106"/>
                  <a:pt x="292848" y="0"/>
                </a:cubicBezTo>
                <a:cubicBezTo>
                  <a:pt x="243821" y="48416"/>
                  <a:pt x="194454" y="97173"/>
                  <a:pt x="146084" y="146599"/>
                </a:cubicBezTo>
                <a:cubicBezTo>
                  <a:pt x="97726" y="196366"/>
                  <a:pt x="48699" y="246802"/>
                  <a:pt x="0" y="298247"/>
                </a:cubicBezTo>
                <a:cubicBezTo>
                  <a:pt x="279174" y="413583"/>
                  <a:pt x="562351" y="504699"/>
                  <a:pt x="851865" y="557835"/>
                </a:cubicBezTo>
                <a:cubicBezTo>
                  <a:pt x="1139384" y="610607"/>
                  <a:pt x="1433899" y="633477"/>
                  <a:pt x="1731090" y="633817"/>
                </a:cubicBezTo>
                <a:cubicBezTo>
                  <a:pt x="2027940" y="633817"/>
                  <a:pt x="2322126" y="610607"/>
                  <a:pt x="2609974" y="557835"/>
                </a:cubicBezTo>
                <a:cubicBezTo>
                  <a:pt x="2899829" y="504699"/>
                  <a:pt x="3183006" y="413583"/>
                  <a:pt x="3462520" y="298247"/>
                </a:cubicBezTo>
                <a:cubicBezTo>
                  <a:pt x="3413822" y="247131"/>
                  <a:pt x="3365111" y="196366"/>
                  <a:pt x="3316084" y="146599"/>
                </a:cubicBezTo>
                <a:cubicBezTo>
                  <a:pt x="3267386" y="97173"/>
                  <a:pt x="3218359" y="48416"/>
                  <a:pt x="3169660" y="0"/>
                </a:cubicBezTo>
                <a:cubicBezTo>
                  <a:pt x="2936508" y="89777"/>
                  <a:pt x="2700704" y="162742"/>
                  <a:pt x="2459888" y="205782"/>
                </a:cubicBezTo>
                <a:cubicBezTo>
                  <a:pt x="2220727" y="248481"/>
                  <a:pt x="1976918" y="267641"/>
                  <a:pt x="1731090" y="267641"/>
                </a:cubicBezTo>
                <a:lnTo>
                  <a:pt x="1731090" y="267641"/>
                </a:lnTo>
                <a:close/>
              </a:path>
            </a:pathLst>
          </a:custGeom>
          <a:solidFill>
            <a:srgbClr val="E1448B"/>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4"/>
          <p:cNvSpPr/>
          <p:nvPr>
            <p:custDataLst>
              <p:tags r:id="rId6"/>
            </p:custDataLst>
          </p:nvPr>
        </p:nvSpPr>
        <p:spPr>
          <a:xfrm>
            <a:off x="5582333" y="1164902"/>
            <a:ext cx="1111837" cy="1111837"/>
          </a:xfrm>
          <a:custGeom>
            <a:rect l="l" t="t" r="r" b="b"/>
            <a:pathLst>
              <a:path w="1218177" h="1218177">
                <a:moveTo>
                  <a:pt x="1218177" y="609088"/>
                </a:moveTo>
                <a:cubicBezTo>
                  <a:pt x="1218177" y="945481"/>
                  <a:pt x="945482" y="1218176"/>
                  <a:pt x="609089" y="1218176"/>
                </a:cubicBezTo>
                <a:cubicBezTo>
                  <a:pt x="272695" y="1218176"/>
                  <a:pt x="0" y="945481"/>
                  <a:pt x="0" y="609088"/>
                </a:cubicBezTo>
                <a:cubicBezTo>
                  <a:pt x="0" y="272695"/>
                  <a:pt x="272695" y="0"/>
                  <a:pt x="609089" y="0"/>
                </a:cubicBezTo>
                <a:cubicBezTo>
                  <a:pt x="945482" y="0"/>
                  <a:pt x="1218177" y="272695"/>
                  <a:pt x="1218177" y="609088"/>
                </a:cubicBezTo>
                <a:close/>
              </a:path>
            </a:pathLst>
          </a:custGeom>
          <a:solidFill>
            <a:srgbClr val="C00000"/>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5"/>
          <p:cNvSpPr txBox="1"/>
          <p:nvPr>
            <p:custDataLst>
              <p:tags r:id="rId7"/>
            </p:custDataLst>
          </p:nvPr>
        </p:nvSpPr>
        <p:spPr>
          <a:xfrm>
            <a:off x="5481335" y="1459723"/>
            <a:ext cx="1313835" cy="524441"/>
          </a:xfrm>
          <a:prstGeom prst="rect">
            <a:avLst/>
          </a:prstGeom>
        </p:spPr>
        <p:txBody>
          <a:bodyPr lIns="90000" tIns="46800" rIns="90000" bIns="4680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2000" b="1" spc="300" err="1">
                <a:solidFill>
                  <a:srgbClr val="FFFFFF"/>
                </a:solidFill>
                <a:latin typeface="仿宋" panose="02010609060101010101" charset="-122"/>
                <a:ea typeface="仿宋" panose="02010609060101010101" charset="-122"/>
              </a:rPr>
              <a:t>分析</a:t>
            </a:r>
            <a:endParaRPr lang="zh-CN" altLang="en-US" sz="2000" b="1" spc="300" err="1">
              <a:solidFill>
                <a:srgbClr val="FFFFFF"/>
              </a:solidFill>
              <a:latin typeface="仿宋" panose="02010609060101010101" charset="-122"/>
              <a:ea typeface="仿宋" panose="02010609060101010101" charset="-122"/>
            </a:endParaRPr>
          </a:p>
        </p:txBody>
      </p:sp>
      <p:sp>
        <p:nvSpPr>
          <p:cNvPr id="9" name="Freeform 6"/>
          <p:cNvSpPr/>
          <p:nvPr>
            <p:custDataLst>
              <p:tags r:id="rId8"/>
            </p:custDataLst>
          </p:nvPr>
        </p:nvSpPr>
        <p:spPr>
          <a:xfrm>
            <a:off x="7268255" y="1522866"/>
            <a:ext cx="345204" cy="345204"/>
          </a:xfrm>
          <a:custGeom>
            <a:rect l="l" t="t" r="r" b="b"/>
            <a:pathLst>
              <a:path w="378221" h="378221">
                <a:moveTo>
                  <a:pt x="378221" y="189111"/>
                </a:moveTo>
                <a:cubicBezTo>
                  <a:pt x="378221" y="293555"/>
                  <a:pt x="293554" y="378221"/>
                  <a:pt x="189110" y="378221"/>
                </a:cubicBezTo>
                <a:cubicBezTo>
                  <a:pt x="84666" y="378221"/>
                  <a:pt x="0" y="293555"/>
                  <a:pt x="0" y="189111"/>
                </a:cubicBezTo>
                <a:cubicBezTo>
                  <a:pt x="0" y="84667"/>
                  <a:pt x="84666" y="0"/>
                  <a:pt x="189110" y="0"/>
                </a:cubicBezTo>
                <a:cubicBezTo>
                  <a:pt x="293554" y="0"/>
                  <a:pt x="378221" y="84667"/>
                  <a:pt x="378221" y="189111"/>
                </a:cubicBezTo>
                <a:close/>
              </a:path>
            </a:pathLst>
          </a:custGeom>
          <a:solidFill>
            <a:srgbClr val="FC4653"/>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0" name="Picture 7"/>
          <p:cNvPicPr>
            <a:picLocks noChangeAspect="1"/>
          </p:cNvPicPr>
          <p:nvPr>
            <p:custDataLst>
              <p:tags r:id="rId10"/>
            </p:custDataLst>
          </p:nvPr>
        </p:nvPicPr>
        <p:blipFill>
          <a:blip r:embed="rId9">
            <a:duotone>
              <a:prstClr val="black"/>
              <a:srgbClr val="1F74AD">
                <a:tint val="45000"/>
                <a:satMod val="400000"/>
              </a:srgbClr>
            </a:duotone>
          </a:blip>
          <a:stretch>
            <a:fillRect/>
          </a:stretch>
        </p:blipFill>
        <p:spPr>
          <a:xfrm>
            <a:off x="6821607" y="1586088"/>
            <a:ext cx="367989" cy="224028"/>
          </a:xfrm>
          <a:prstGeom prst="rect">
            <a:avLst/>
          </a:prstGeom>
        </p:spPr>
      </p:pic>
      <p:sp>
        <p:nvSpPr>
          <p:cNvPr id="11" name="TextBox 8"/>
          <p:cNvSpPr txBox="1"/>
          <p:nvPr>
            <p:custDataLst>
              <p:tags r:id="rId11"/>
            </p:custDataLst>
          </p:nvPr>
        </p:nvSpPr>
        <p:spPr>
          <a:xfrm>
            <a:off x="7709320" y="1522015"/>
            <a:ext cx="1304002" cy="365978"/>
          </a:xfrm>
          <a:prstGeom prst="rect">
            <a:avLst/>
          </a:prstGeom>
        </p:spPr>
        <p:txBody>
          <a:bodyPr lIns="90000" tIns="46800" rIns="90000" bIns="46800" rtlCol="0" anchor="t">
            <a:normAutofit fontScale="90000"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pc="300" err="1">
                <a:solidFill>
                  <a:srgbClr val="3F3F3F"/>
                </a:solidFill>
                <a:latin typeface="仿宋" panose="02010609060101010101" charset="-122"/>
                <a:ea typeface="仿宋" panose="02010609060101010101" charset="-122"/>
              </a:rPr>
              <a:t>实战</a:t>
            </a:r>
            <a:endParaRPr lang="zh-CN" altLang="en-US" spc="300" err="1">
              <a:solidFill>
                <a:srgbClr val="3F3F3F"/>
              </a:solidFill>
              <a:latin typeface="仿宋" panose="02010609060101010101" charset="-122"/>
              <a:ea typeface="仿宋" panose="02010609060101010101" charset="-122"/>
            </a:endParaRPr>
          </a:p>
        </p:txBody>
      </p:sp>
      <p:pic>
        <p:nvPicPr>
          <p:cNvPr id="12" name="Picture 9"/>
          <p:cNvPicPr>
            <a:picLocks noChangeAspect="1"/>
          </p:cNvPicPr>
          <p:nvPr>
            <p:custDataLst>
              <p:tags r:id="rId12"/>
            </p:custDataLst>
          </p:nvPr>
        </p:nvPicPr>
        <p:blipFill>
          <a:blip r:embed="rId9">
            <a:duotone>
              <a:prstClr val="black"/>
              <a:srgbClr val="3498DB">
                <a:tint val="45000"/>
                <a:satMod val="400000"/>
              </a:srgbClr>
            </a:duotone>
          </a:blip>
          <a:stretch>
            <a:fillRect/>
          </a:stretch>
        </p:blipFill>
        <p:spPr>
          <a:xfrm rot="13500000">
            <a:off x="4929258" y="2372333"/>
            <a:ext cx="280246" cy="170611"/>
          </a:xfrm>
          <a:prstGeom prst="rect">
            <a:avLst/>
          </a:prstGeom>
        </p:spPr>
      </p:pic>
      <p:pic>
        <p:nvPicPr>
          <p:cNvPr id="13" name="Picture 10"/>
          <p:cNvPicPr>
            <a:picLocks noChangeAspect="1"/>
          </p:cNvPicPr>
          <p:nvPr>
            <p:custDataLst>
              <p:tags r:id="rId13"/>
            </p:custDataLst>
          </p:nvPr>
        </p:nvPicPr>
        <p:blipFill>
          <a:blip r:embed="rId9">
            <a:duotone>
              <a:prstClr val="black"/>
              <a:srgbClr val="3498DB">
                <a:tint val="45000"/>
                <a:satMod val="400000"/>
              </a:srgbClr>
            </a:duotone>
          </a:blip>
          <a:stretch>
            <a:fillRect/>
          </a:stretch>
        </p:blipFill>
        <p:spPr>
          <a:xfrm rot="5400000">
            <a:off x="6016292" y="3005618"/>
            <a:ext cx="280246" cy="170611"/>
          </a:xfrm>
          <a:prstGeom prst="rect">
            <a:avLst/>
          </a:prstGeom>
        </p:spPr>
      </p:pic>
      <p:sp>
        <p:nvSpPr>
          <p:cNvPr id="15" name="TextBox 11"/>
          <p:cNvSpPr txBox="1"/>
          <p:nvPr>
            <p:custDataLst>
              <p:tags r:id="rId14"/>
            </p:custDataLst>
          </p:nvPr>
        </p:nvSpPr>
        <p:spPr>
          <a:xfrm>
            <a:off x="5540796" y="2558667"/>
            <a:ext cx="1313835" cy="384896"/>
          </a:xfrm>
          <a:prstGeom prst="rect">
            <a:avLst/>
          </a:prstGeom>
        </p:spPr>
        <p:txBody>
          <a:bodyPr lIns="90000" tIns="46800" rIns="90000" bIns="46800" rtlCol="0" anchor="t">
            <a:normAutofit fontScale="9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b="1" spc="300">
                <a:solidFill>
                  <a:srgbClr val="FFFFFF"/>
                </a:solidFill>
                <a:latin typeface="仿宋" panose="02010609060101010101" charset="-122"/>
                <a:ea typeface="仿宋" panose="02010609060101010101" charset="-122"/>
              </a:rPr>
              <a:t>信用</a:t>
            </a:r>
            <a:endParaRPr lang="zh-CN" altLang="en-US" b="1" spc="300">
              <a:solidFill>
                <a:srgbClr val="FFFFFF"/>
              </a:solidFill>
              <a:latin typeface="仿宋" panose="02010609060101010101" charset="-122"/>
              <a:ea typeface="仿宋" panose="02010609060101010101" charset="-122"/>
            </a:endParaRPr>
          </a:p>
        </p:txBody>
      </p:sp>
      <p:sp>
        <p:nvSpPr>
          <p:cNvPr id="16" name="TextBox 12"/>
          <p:cNvSpPr txBox="1"/>
          <p:nvPr>
            <p:custDataLst>
              <p:tags r:id="rId15"/>
            </p:custDataLst>
          </p:nvPr>
        </p:nvSpPr>
        <p:spPr>
          <a:xfrm>
            <a:off x="5225566" y="3232133"/>
            <a:ext cx="1957014" cy="393012"/>
          </a:xfrm>
          <a:prstGeom prst="rect">
            <a:avLst/>
          </a:prstGeom>
        </p:spPr>
        <p:txBody>
          <a:bodyPr lIns="90000" tIns="46800" rIns="90000" bIns="46800" rtlCol="0" anchor="t">
            <a:normAutofit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b="1" spc="300">
                <a:solidFill>
                  <a:srgbClr val="FFFFFF"/>
                </a:solidFill>
                <a:latin typeface="仿宋" panose="02010609060101010101" charset="-122"/>
                <a:ea typeface="仿宋" panose="02010609060101010101" charset="-122"/>
              </a:rPr>
              <a:t>信用</a:t>
            </a:r>
            <a:endParaRPr lang="zh-CN" altLang="en-US" b="1" spc="300">
              <a:solidFill>
                <a:srgbClr val="FFFFFF"/>
              </a:solidFill>
              <a:latin typeface="仿宋" panose="02010609060101010101" charset="-122"/>
              <a:ea typeface="仿宋" panose="02010609060101010101" charset="-122"/>
            </a:endParaRPr>
          </a:p>
        </p:txBody>
      </p:sp>
      <p:pic>
        <p:nvPicPr>
          <p:cNvPr id="14" name="Picture 13"/>
          <p:cNvPicPr>
            <a:picLocks noChangeAspect="1"/>
          </p:cNvPicPr>
          <p:nvPr>
            <p:custDataLst>
              <p:tags r:id="rId16"/>
            </p:custDataLst>
          </p:nvPr>
        </p:nvPicPr>
        <p:blipFill>
          <a:blip r:embed="rId9">
            <a:duotone>
              <a:prstClr val="black"/>
              <a:srgbClr val="1F74AD">
                <a:tint val="45000"/>
                <a:satMod val="400000"/>
              </a:srgbClr>
            </a:duotone>
          </a:blip>
          <a:stretch>
            <a:fillRect/>
          </a:stretch>
        </p:blipFill>
        <p:spPr>
          <a:xfrm rot="5400000">
            <a:off x="5998182" y="2362780"/>
            <a:ext cx="280246" cy="170611"/>
          </a:xfrm>
          <a:prstGeom prst="rect">
            <a:avLst/>
          </a:prstGeom>
          <a:solidFill>
            <a:sysClr val="window" lastClr="FFFFFF"/>
          </a:solidFill>
        </p:spPr>
      </p:pic>
      <p:sp>
        <p:nvSpPr>
          <p:cNvPr id="19" name="Freeform 14"/>
          <p:cNvSpPr/>
          <p:nvPr>
            <p:custDataLst>
              <p:tags r:id="rId17"/>
            </p:custDataLst>
          </p:nvPr>
        </p:nvSpPr>
        <p:spPr>
          <a:xfrm>
            <a:off x="4626537" y="1975512"/>
            <a:ext cx="345204" cy="345204"/>
          </a:xfrm>
          <a:custGeom>
            <a:rect l="l" t="t" r="r" b="b"/>
            <a:pathLst>
              <a:path w="378221" h="378221">
                <a:moveTo>
                  <a:pt x="378221" y="189111"/>
                </a:moveTo>
                <a:cubicBezTo>
                  <a:pt x="378221" y="293555"/>
                  <a:pt x="293555" y="378221"/>
                  <a:pt x="189111" y="378221"/>
                </a:cubicBezTo>
                <a:cubicBezTo>
                  <a:pt x="84667" y="378221"/>
                  <a:pt x="0" y="293555"/>
                  <a:pt x="0" y="189111"/>
                </a:cubicBezTo>
                <a:cubicBezTo>
                  <a:pt x="0" y="84667"/>
                  <a:pt x="84667" y="0"/>
                  <a:pt x="189111" y="0"/>
                </a:cubicBezTo>
                <a:cubicBezTo>
                  <a:pt x="293555" y="0"/>
                  <a:pt x="378221" y="84667"/>
                  <a:pt x="378221" y="189111"/>
                </a:cubicBezTo>
                <a:close/>
              </a:path>
            </a:pathLst>
          </a:custGeom>
          <a:solidFill>
            <a:srgbClr val="E1448B"/>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15"/>
          <p:cNvSpPr txBox="1"/>
          <p:nvPr>
            <p:custDataLst>
              <p:tags r:id="rId18"/>
            </p:custDataLst>
          </p:nvPr>
        </p:nvSpPr>
        <p:spPr>
          <a:xfrm>
            <a:off x="3361547" y="1976465"/>
            <a:ext cx="1318839" cy="365978"/>
          </a:xfrm>
          <a:prstGeom prst="rect">
            <a:avLst/>
          </a:prstGeom>
        </p:spPr>
        <p:txBody>
          <a:bodyPr lIns="90000" tIns="46800" rIns="90000" bIns="46800" rtlCol="0" anchor="t">
            <a:normAutofit fontScale="90000"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pc="300" err="1">
                <a:solidFill>
                  <a:srgbClr val="3F3F3F"/>
                </a:solidFill>
                <a:latin typeface="仿宋" panose="02010609060101010101" charset="-122"/>
                <a:ea typeface="仿宋" panose="02010609060101010101" charset="-122"/>
              </a:rPr>
              <a:t>投资</a:t>
            </a:r>
            <a:endParaRPr lang="zh-CN" altLang="en-US" spc="300" err="1">
              <a:solidFill>
                <a:srgbClr val="3F3F3F"/>
              </a:solidFill>
              <a:latin typeface="仿宋" panose="02010609060101010101" charset="-122"/>
              <a:ea typeface="仿宋" panose="02010609060101010101" charset="-122"/>
            </a:endParaRPr>
          </a:p>
        </p:txBody>
      </p:sp>
      <p:sp>
        <p:nvSpPr>
          <p:cNvPr id="22" name="Freeform 16"/>
          <p:cNvSpPr/>
          <p:nvPr>
            <p:custDataLst>
              <p:tags r:id="rId19"/>
            </p:custDataLst>
          </p:nvPr>
        </p:nvSpPr>
        <p:spPr>
          <a:xfrm>
            <a:off x="1873392" y="2815649"/>
            <a:ext cx="345204" cy="345204"/>
          </a:xfrm>
          <a:custGeom>
            <a:rect l="l" t="t" r="r" b="b"/>
            <a:pathLst>
              <a:path w="378221" h="378221">
                <a:moveTo>
                  <a:pt x="378222" y="189110"/>
                </a:moveTo>
                <a:cubicBezTo>
                  <a:pt x="378222" y="293554"/>
                  <a:pt x="293555" y="378221"/>
                  <a:pt x="189111" y="378221"/>
                </a:cubicBezTo>
                <a:cubicBezTo>
                  <a:pt x="84667" y="378221"/>
                  <a:pt x="0" y="293554"/>
                  <a:pt x="0" y="189110"/>
                </a:cubicBezTo>
                <a:cubicBezTo>
                  <a:pt x="0" y="84666"/>
                  <a:pt x="84667" y="0"/>
                  <a:pt x="189111" y="0"/>
                </a:cubicBezTo>
                <a:cubicBezTo>
                  <a:pt x="293555" y="0"/>
                  <a:pt x="378222" y="84666"/>
                  <a:pt x="378222" y="189110"/>
                </a:cubicBezTo>
                <a:close/>
              </a:path>
            </a:pathLst>
          </a:custGeom>
          <a:solidFill>
            <a:srgbClr val="E1448B">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17"/>
          <p:cNvSpPr/>
          <p:nvPr>
            <p:custDataLst>
              <p:tags r:id="rId20"/>
            </p:custDataLst>
          </p:nvPr>
        </p:nvSpPr>
        <p:spPr>
          <a:xfrm>
            <a:off x="3145156" y="3382422"/>
            <a:ext cx="345204" cy="345204"/>
          </a:xfrm>
          <a:custGeom>
            <a:rect l="l" t="t" r="r" b="b"/>
            <a:pathLst>
              <a:path w="378221" h="378221">
                <a:moveTo>
                  <a:pt x="378221" y="189111"/>
                </a:moveTo>
                <a:cubicBezTo>
                  <a:pt x="378221" y="293555"/>
                  <a:pt x="293554" y="378222"/>
                  <a:pt x="189110" y="378222"/>
                </a:cubicBezTo>
                <a:cubicBezTo>
                  <a:pt x="84666" y="378222"/>
                  <a:pt x="0" y="293555"/>
                  <a:pt x="0" y="189111"/>
                </a:cubicBezTo>
                <a:cubicBezTo>
                  <a:pt x="0" y="84667"/>
                  <a:pt x="84666" y="0"/>
                  <a:pt x="189110" y="0"/>
                </a:cubicBezTo>
                <a:cubicBezTo>
                  <a:pt x="293554" y="0"/>
                  <a:pt x="378221" y="84667"/>
                  <a:pt x="378221" y="189111"/>
                </a:cubicBezTo>
                <a:close/>
              </a:path>
            </a:pathLst>
          </a:custGeom>
          <a:solidFill>
            <a:srgbClr val="E1448B">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18"/>
          <p:cNvSpPr/>
          <p:nvPr>
            <p:custDataLst>
              <p:tags r:id="rId21"/>
            </p:custDataLst>
          </p:nvPr>
        </p:nvSpPr>
        <p:spPr>
          <a:xfrm>
            <a:off x="4535578" y="3750342"/>
            <a:ext cx="345204" cy="345204"/>
          </a:xfrm>
          <a:custGeom>
            <a:rect l="l" t="t" r="r" b="b"/>
            <a:pathLst>
              <a:path w="378221" h="378221">
                <a:moveTo>
                  <a:pt x="378221" y="189111"/>
                </a:moveTo>
                <a:cubicBezTo>
                  <a:pt x="378221" y="293555"/>
                  <a:pt x="293554" y="378221"/>
                  <a:pt x="189110" y="378221"/>
                </a:cubicBezTo>
                <a:cubicBezTo>
                  <a:pt x="84666" y="378221"/>
                  <a:pt x="0" y="293555"/>
                  <a:pt x="0" y="189111"/>
                </a:cubicBezTo>
                <a:cubicBezTo>
                  <a:pt x="0" y="84667"/>
                  <a:pt x="84666" y="0"/>
                  <a:pt x="189110" y="0"/>
                </a:cubicBezTo>
                <a:cubicBezTo>
                  <a:pt x="293554" y="0"/>
                  <a:pt x="378221" y="84667"/>
                  <a:pt x="378221" y="189111"/>
                </a:cubicBezTo>
                <a:close/>
              </a:path>
            </a:pathLst>
          </a:custGeom>
          <a:solidFill>
            <a:srgbClr val="E1448B">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19"/>
          <p:cNvSpPr/>
          <p:nvPr>
            <p:custDataLst>
              <p:tags r:id="rId22"/>
            </p:custDataLst>
          </p:nvPr>
        </p:nvSpPr>
        <p:spPr>
          <a:xfrm>
            <a:off x="6101454" y="3921735"/>
            <a:ext cx="345204" cy="345204"/>
          </a:xfrm>
          <a:custGeom>
            <a:rect l="l" t="t" r="r" b="b"/>
            <a:pathLst>
              <a:path w="378221" h="378221">
                <a:moveTo>
                  <a:pt x="378221" y="189110"/>
                </a:moveTo>
                <a:cubicBezTo>
                  <a:pt x="378221" y="293554"/>
                  <a:pt x="293555" y="378221"/>
                  <a:pt x="189111" y="378221"/>
                </a:cubicBezTo>
                <a:cubicBezTo>
                  <a:pt x="84667" y="378221"/>
                  <a:pt x="0" y="293554"/>
                  <a:pt x="0" y="189110"/>
                </a:cubicBezTo>
                <a:cubicBezTo>
                  <a:pt x="0" y="84666"/>
                  <a:pt x="84667" y="0"/>
                  <a:pt x="189111" y="0"/>
                </a:cubicBezTo>
                <a:cubicBezTo>
                  <a:pt x="293555" y="0"/>
                  <a:pt x="378221" y="84666"/>
                  <a:pt x="378221" y="189110"/>
                </a:cubicBezTo>
                <a:close/>
              </a:path>
            </a:pathLst>
          </a:custGeom>
          <a:solidFill>
            <a:srgbClr val="E1448B">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0"/>
          <p:cNvSpPr/>
          <p:nvPr>
            <p:custDataLst>
              <p:tags r:id="rId23"/>
            </p:custDataLst>
          </p:nvPr>
        </p:nvSpPr>
        <p:spPr>
          <a:xfrm>
            <a:off x="7770472" y="3720350"/>
            <a:ext cx="345204" cy="345204"/>
          </a:xfrm>
          <a:custGeom>
            <a:rect l="l" t="t" r="r" b="b"/>
            <a:pathLst>
              <a:path w="378221" h="378221">
                <a:moveTo>
                  <a:pt x="378222" y="189110"/>
                </a:moveTo>
                <a:cubicBezTo>
                  <a:pt x="378222" y="293554"/>
                  <a:pt x="293555" y="378221"/>
                  <a:pt x="189111" y="378221"/>
                </a:cubicBezTo>
                <a:cubicBezTo>
                  <a:pt x="84667" y="378221"/>
                  <a:pt x="0" y="293554"/>
                  <a:pt x="0" y="189110"/>
                </a:cubicBezTo>
                <a:cubicBezTo>
                  <a:pt x="0" y="84666"/>
                  <a:pt x="84667" y="0"/>
                  <a:pt x="189111" y="0"/>
                </a:cubicBezTo>
                <a:cubicBezTo>
                  <a:pt x="293555" y="0"/>
                  <a:pt x="378222" y="84666"/>
                  <a:pt x="378222" y="189110"/>
                </a:cubicBezTo>
                <a:close/>
              </a:path>
            </a:pathLst>
          </a:custGeom>
          <a:solidFill>
            <a:srgbClr val="E1448B">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1"/>
          <p:cNvSpPr/>
          <p:nvPr>
            <p:custDataLst>
              <p:tags r:id="rId24"/>
            </p:custDataLst>
          </p:nvPr>
        </p:nvSpPr>
        <p:spPr>
          <a:xfrm>
            <a:off x="9107481" y="3271778"/>
            <a:ext cx="345204" cy="345204"/>
          </a:xfrm>
          <a:custGeom>
            <a:rect l="l" t="t" r="r" b="b"/>
            <a:pathLst>
              <a:path w="378221" h="378221">
                <a:moveTo>
                  <a:pt x="378222" y="189111"/>
                </a:moveTo>
                <a:cubicBezTo>
                  <a:pt x="378222" y="293555"/>
                  <a:pt x="293555" y="378221"/>
                  <a:pt x="189111" y="378221"/>
                </a:cubicBezTo>
                <a:cubicBezTo>
                  <a:pt x="84667" y="378221"/>
                  <a:pt x="0" y="293555"/>
                  <a:pt x="0" y="189111"/>
                </a:cubicBezTo>
                <a:cubicBezTo>
                  <a:pt x="0" y="84667"/>
                  <a:pt x="84667" y="0"/>
                  <a:pt x="189111" y="0"/>
                </a:cubicBezTo>
                <a:cubicBezTo>
                  <a:pt x="293555" y="0"/>
                  <a:pt x="378222" y="84667"/>
                  <a:pt x="378222" y="189111"/>
                </a:cubicBezTo>
                <a:close/>
              </a:path>
            </a:pathLst>
          </a:custGeom>
          <a:solidFill>
            <a:srgbClr val="E1448B">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2"/>
          <p:cNvSpPr/>
          <p:nvPr>
            <p:custDataLst>
              <p:tags r:id="rId25"/>
            </p:custDataLst>
          </p:nvPr>
        </p:nvSpPr>
        <p:spPr>
          <a:xfrm>
            <a:off x="10293617" y="2665018"/>
            <a:ext cx="345204" cy="345204"/>
          </a:xfrm>
          <a:custGeom>
            <a:rect l="l" t="t" r="r" b="b"/>
            <a:pathLst>
              <a:path w="378221" h="378221">
                <a:moveTo>
                  <a:pt x="378221" y="189111"/>
                </a:moveTo>
                <a:cubicBezTo>
                  <a:pt x="378221" y="293555"/>
                  <a:pt x="293554" y="378222"/>
                  <a:pt x="189110" y="378222"/>
                </a:cubicBezTo>
                <a:cubicBezTo>
                  <a:pt x="84666" y="378222"/>
                  <a:pt x="0" y="293555"/>
                  <a:pt x="0" y="189111"/>
                </a:cubicBezTo>
                <a:cubicBezTo>
                  <a:pt x="0" y="84667"/>
                  <a:pt x="84666" y="0"/>
                  <a:pt x="189110" y="0"/>
                </a:cubicBezTo>
                <a:cubicBezTo>
                  <a:pt x="293554" y="0"/>
                  <a:pt x="378221" y="84667"/>
                  <a:pt x="378221" y="189111"/>
                </a:cubicBezTo>
                <a:close/>
              </a:path>
            </a:pathLst>
          </a:custGeom>
          <a:solidFill>
            <a:srgbClr val="E1448B">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23"/>
          <p:cNvSpPr txBox="1"/>
          <p:nvPr>
            <p:custDataLst>
              <p:tags r:id="rId26"/>
            </p:custDataLst>
          </p:nvPr>
        </p:nvSpPr>
        <p:spPr>
          <a:xfrm>
            <a:off x="1412955" y="3242071"/>
            <a:ext cx="1297755" cy="691606"/>
          </a:xfrm>
          <a:prstGeom prst="rect">
            <a:avLst/>
          </a:prstGeom>
        </p:spPr>
        <p:txBody>
          <a:bodyPr lIns="90000" tIns="46800" rIns="9000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pc="300" err="1">
                <a:solidFill>
                  <a:srgbClr val="3F3F3F"/>
                </a:solidFill>
                <a:latin typeface="仿宋" panose="02010609060101010101" charset="-122"/>
                <a:ea typeface="仿宋" panose="02010609060101010101" charset="-122"/>
              </a:rPr>
              <a:t>投资</a:t>
            </a:r>
            <a:endParaRPr lang="zh-CN" altLang="en-US" spc="300" err="1">
              <a:solidFill>
                <a:srgbClr val="3F3F3F"/>
              </a:solidFill>
              <a:latin typeface="仿宋" panose="02010609060101010101" charset="-122"/>
              <a:ea typeface="仿宋" panose="02010609060101010101" charset="-122"/>
            </a:endParaRPr>
          </a:p>
        </p:txBody>
      </p:sp>
      <p:sp>
        <p:nvSpPr>
          <p:cNvPr id="31" name="TextBox 24"/>
          <p:cNvSpPr txBox="1"/>
          <p:nvPr>
            <p:custDataLst>
              <p:tags r:id="rId27"/>
            </p:custDataLst>
          </p:nvPr>
        </p:nvSpPr>
        <p:spPr>
          <a:xfrm>
            <a:off x="2728530" y="3832361"/>
            <a:ext cx="1297755" cy="691606"/>
          </a:xfrm>
          <a:prstGeom prst="rect">
            <a:avLst/>
          </a:prstGeom>
        </p:spPr>
        <p:txBody>
          <a:bodyPr lIns="90000" tIns="46800" rIns="9000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pc="300">
                <a:solidFill>
                  <a:srgbClr val="3F3F3F"/>
                </a:solidFill>
                <a:latin typeface="仿宋" panose="02010609060101010101" charset="-122"/>
                <a:ea typeface="仿宋" panose="02010609060101010101" charset="-122"/>
              </a:rPr>
              <a:t>分析</a:t>
            </a:r>
            <a:endParaRPr lang="zh-CN" altLang="en-US" spc="300">
              <a:solidFill>
                <a:srgbClr val="3F3F3F"/>
              </a:solidFill>
              <a:latin typeface="仿宋" panose="02010609060101010101" charset="-122"/>
              <a:ea typeface="仿宋" panose="02010609060101010101" charset="-122"/>
            </a:endParaRPr>
          </a:p>
        </p:txBody>
      </p:sp>
      <p:sp>
        <p:nvSpPr>
          <p:cNvPr id="32" name="TextBox 25"/>
          <p:cNvSpPr txBox="1"/>
          <p:nvPr>
            <p:custDataLst>
              <p:tags r:id="rId28"/>
            </p:custDataLst>
          </p:nvPr>
        </p:nvSpPr>
        <p:spPr>
          <a:xfrm>
            <a:off x="4115938" y="4162556"/>
            <a:ext cx="1297755" cy="691606"/>
          </a:xfrm>
          <a:prstGeom prst="rect">
            <a:avLst/>
          </a:prstGeom>
        </p:spPr>
        <p:txBody>
          <a:bodyPr lIns="90000" tIns="46800" rIns="9000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pc="300">
                <a:solidFill>
                  <a:srgbClr val="3F3F3F"/>
                </a:solidFill>
                <a:latin typeface="仿宋" panose="02010609060101010101" charset="-122"/>
                <a:ea typeface="仿宋" panose="02010609060101010101" charset="-122"/>
              </a:rPr>
              <a:t>市场</a:t>
            </a:r>
            <a:endParaRPr lang="zh-CN" altLang="en-US" spc="300">
              <a:solidFill>
                <a:srgbClr val="3F3F3F"/>
              </a:solidFill>
              <a:latin typeface="仿宋" panose="02010609060101010101" charset="-122"/>
              <a:ea typeface="仿宋" panose="02010609060101010101" charset="-122"/>
            </a:endParaRPr>
          </a:p>
        </p:txBody>
      </p:sp>
      <p:sp>
        <p:nvSpPr>
          <p:cNvPr id="33" name="TextBox 26"/>
          <p:cNvSpPr txBox="1"/>
          <p:nvPr>
            <p:custDataLst>
              <p:tags r:id="rId29"/>
            </p:custDataLst>
          </p:nvPr>
        </p:nvSpPr>
        <p:spPr>
          <a:xfrm>
            <a:off x="5686411" y="4366913"/>
            <a:ext cx="1297755" cy="691606"/>
          </a:xfrm>
          <a:prstGeom prst="rect">
            <a:avLst/>
          </a:prstGeom>
        </p:spPr>
        <p:txBody>
          <a:bodyPr lIns="90000" tIns="46800" rIns="9000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pc="300">
                <a:solidFill>
                  <a:srgbClr val="3F3F3F"/>
                </a:solidFill>
                <a:latin typeface="仿宋" panose="02010609060101010101" charset="-122"/>
                <a:ea typeface="仿宋" panose="02010609060101010101" charset="-122"/>
              </a:rPr>
              <a:t>投资者</a:t>
            </a:r>
            <a:endParaRPr lang="zh-CN" altLang="en-US" spc="300">
              <a:solidFill>
                <a:srgbClr val="3F3F3F"/>
              </a:solidFill>
              <a:latin typeface="仿宋" panose="02010609060101010101" charset="-122"/>
              <a:ea typeface="仿宋" panose="02010609060101010101" charset="-122"/>
            </a:endParaRPr>
          </a:p>
        </p:txBody>
      </p:sp>
      <p:sp>
        <p:nvSpPr>
          <p:cNvPr id="34" name="TextBox 27"/>
          <p:cNvSpPr txBox="1"/>
          <p:nvPr>
            <p:custDataLst>
              <p:tags r:id="rId30"/>
            </p:custDataLst>
          </p:nvPr>
        </p:nvSpPr>
        <p:spPr>
          <a:xfrm>
            <a:off x="7350111" y="4167124"/>
            <a:ext cx="1297755" cy="691606"/>
          </a:xfrm>
          <a:prstGeom prst="rect">
            <a:avLst/>
          </a:prstGeom>
        </p:spPr>
        <p:txBody>
          <a:bodyPr lIns="90000" tIns="46800" rIns="9000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pc="300">
                <a:solidFill>
                  <a:srgbClr val="3F3F3F"/>
                </a:solidFill>
                <a:latin typeface="仿宋" panose="02010609060101010101" charset="-122"/>
                <a:ea typeface="仿宋" panose="02010609060101010101" charset="-122"/>
              </a:rPr>
              <a:t>通过</a:t>
            </a:r>
            <a:endParaRPr lang="zh-CN" altLang="en-US" spc="300">
              <a:solidFill>
                <a:srgbClr val="3F3F3F"/>
              </a:solidFill>
              <a:latin typeface="仿宋" panose="02010609060101010101" charset="-122"/>
              <a:ea typeface="仿宋" panose="02010609060101010101" charset="-122"/>
            </a:endParaRPr>
          </a:p>
        </p:txBody>
      </p:sp>
      <p:sp>
        <p:nvSpPr>
          <p:cNvPr id="35" name="TextBox 28"/>
          <p:cNvSpPr txBox="1"/>
          <p:nvPr>
            <p:custDataLst>
              <p:tags r:id="rId31"/>
            </p:custDataLst>
          </p:nvPr>
        </p:nvSpPr>
        <p:spPr>
          <a:xfrm>
            <a:off x="8663507" y="3713392"/>
            <a:ext cx="1297755" cy="691606"/>
          </a:xfrm>
          <a:prstGeom prst="rect">
            <a:avLst/>
          </a:prstGeom>
        </p:spPr>
        <p:txBody>
          <a:bodyPr lIns="90000" tIns="46800" rIns="9000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pc="300">
                <a:solidFill>
                  <a:srgbClr val="3F3F3F"/>
                </a:solidFill>
                <a:latin typeface="仿宋" panose="02010609060101010101" charset="-122"/>
                <a:ea typeface="仿宋" panose="02010609060101010101" charset="-122"/>
              </a:rPr>
              <a:t>提高</a:t>
            </a:r>
            <a:endParaRPr lang="zh-CN" altLang="en-US" spc="300">
              <a:solidFill>
                <a:srgbClr val="3F3F3F"/>
              </a:solidFill>
              <a:latin typeface="仿宋" panose="02010609060101010101" charset="-122"/>
              <a:ea typeface="仿宋" panose="02010609060101010101" charset="-122"/>
            </a:endParaRPr>
          </a:p>
        </p:txBody>
      </p:sp>
      <p:sp>
        <p:nvSpPr>
          <p:cNvPr id="36" name="TextBox 29"/>
          <p:cNvSpPr txBox="1"/>
          <p:nvPr>
            <p:custDataLst>
              <p:tags r:id="rId32"/>
            </p:custDataLst>
          </p:nvPr>
        </p:nvSpPr>
        <p:spPr>
          <a:xfrm>
            <a:off x="9940580" y="3137029"/>
            <a:ext cx="1297755" cy="691606"/>
          </a:xfrm>
          <a:prstGeom prst="rect">
            <a:avLst/>
          </a:prstGeom>
        </p:spPr>
        <p:txBody>
          <a:bodyPr lIns="90000" tIns="46800" rIns="9000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pc="300">
                <a:solidFill>
                  <a:srgbClr val="3F3F3F"/>
                </a:solidFill>
                <a:latin typeface="仿宋" panose="02010609060101010101" charset="-122"/>
                <a:ea typeface="仿宋" panose="02010609060101010101" charset="-122"/>
              </a:rPr>
              <a:t>介绍</a:t>
            </a:r>
            <a:endParaRPr lang="zh-CN" altLang="en-US" spc="300">
              <a:solidFill>
                <a:srgbClr val="3F3F3F"/>
              </a:solidFill>
              <a:latin typeface="仿宋" panose="02010609060101010101" charset="-122"/>
              <a:ea typeface="仿宋" panose="02010609060101010101" charset="-122"/>
            </a:endParaRPr>
          </a:p>
        </p:txBody>
      </p:sp>
      <p:sp>
        <p:nvSpPr>
          <p:cNvPr id="37" name="Freeform 30"/>
          <p:cNvSpPr/>
          <p:nvPr>
            <p:custDataLst>
              <p:tags r:id="rId33"/>
            </p:custDataLst>
          </p:nvPr>
        </p:nvSpPr>
        <p:spPr>
          <a:xfrm>
            <a:off x="1873392" y="4055924"/>
            <a:ext cx="345204" cy="345204"/>
          </a:xfrm>
          <a:custGeom>
            <a:rect l="l" t="t" r="r" b="b"/>
            <a:pathLst>
              <a:path w="378221" h="378221">
                <a:moveTo>
                  <a:pt x="378222" y="189110"/>
                </a:moveTo>
                <a:cubicBezTo>
                  <a:pt x="378222" y="293554"/>
                  <a:pt x="293555" y="378221"/>
                  <a:pt x="189111" y="378221"/>
                </a:cubicBezTo>
                <a:cubicBezTo>
                  <a:pt x="84667" y="378221"/>
                  <a:pt x="0" y="293554"/>
                  <a:pt x="0" y="189110"/>
                </a:cubicBezTo>
                <a:cubicBezTo>
                  <a:pt x="0" y="84666"/>
                  <a:pt x="84667" y="0"/>
                  <a:pt x="189111" y="0"/>
                </a:cubicBezTo>
                <a:cubicBezTo>
                  <a:pt x="293555" y="0"/>
                  <a:pt x="378222" y="84666"/>
                  <a:pt x="378222" y="189110"/>
                </a:cubicBezTo>
                <a:close/>
              </a:path>
            </a:pathLst>
          </a:custGeom>
          <a:solidFill>
            <a:srgbClr val="E1448B">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1"/>
          <p:cNvSpPr/>
          <p:nvPr>
            <p:custDataLst>
              <p:tags r:id="rId34"/>
            </p:custDataLst>
          </p:nvPr>
        </p:nvSpPr>
        <p:spPr>
          <a:xfrm>
            <a:off x="3138864" y="4622698"/>
            <a:ext cx="345204" cy="345204"/>
          </a:xfrm>
          <a:custGeom>
            <a:rect l="l" t="t" r="r" b="b"/>
            <a:pathLst>
              <a:path w="378221" h="378221">
                <a:moveTo>
                  <a:pt x="378221" y="189111"/>
                </a:moveTo>
                <a:cubicBezTo>
                  <a:pt x="378221" y="293555"/>
                  <a:pt x="293554" y="378222"/>
                  <a:pt x="189110" y="378222"/>
                </a:cubicBezTo>
                <a:cubicBezTo>
                  <a:pt x="84666" y="378222"/>
                  <a:pt x="0" y="293555"/>
                  <a:pt x="0" y="189111"/>
                </a:cubicBezTo>
                <a:cubicBezTo>
                  <a:pt x="0" y="84667"/>
                  <a:pt x="84666" y="0"/>
                  <a:pt x="189110" y="0"/>
                </a:cubicBezTo>
                <a:cubicBezTo>
                  <a:pt x="293554" y="0"/>
                  <a:pt x="378221" y="84667"/>
                  <a:pt x="378221" y="189111"/>
                </a:cubicBezTo>
                <a:close/>
              </a:path>
            </a:pathLst>
          </a:custGeom>
          <a:solidFill>
            <a:srgbClr val="E1448B">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2"/>
          <p:cNvSpPr/>
          <p:nvPr>
            <p:custDataLst>
              <p:tags r:id="rId35"/>
            </p:custDataLst>
          </p:nvPr>
        </p:nvSpPr>
        <p:spPr>
          <a:xfrm>
            <a:off x="4535578" y="4990618"/>
            <a:ext cx="345204" cy="345204"/>
          </a:xfrm>
          <a:custGeom>
            <a:rect l="l" t="t" r="r" b="b"/>
            <a:pathLst>
              <a:path w="378221" h="378221">
                <a:moveTo>
                  <a:pt x="378221" y="189111"/>
                </a:moveTo>
                <a:cubicBezTo>
                  <a:pt x="378221" y="293555"/>
                  <a:pt x="293554" y="378221"/>
                  <a:pt x="189110" y="378221"/>
                </a:cubicBezTo>
                <a:cubicBezTo>
                  <a:pt x="84666" y="378221"/>
                  <a:pt x="0" y="293555"/>
                  <a:pt x="0" y="189111"/>
                </a:cubicBezTo>
                <a:cubicBezTo>
                  <a:pt x="0" y="84667"/>
                  <a:pt x="84666" y="0"/>
                  <a:pt x="189110" y="0"/>
                </a:cubicBezTo>
                <a:cubicBezTo>
                  <a:pt x="293554" y="0"/>
                  <a:pt x="378221" y="84667"/>
                  <a:pt x="378221" y="189111"/>
                </a:cubicBezTo>
                <a:close/>
              </a:path>
            </a:pathLst>
          </a:custGeom>
          <a:solidFill>
            <a:srgbClr val="E1448B">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33"/>
          <p:cNvSpPr/>
          <p:nvPr>
            <p:custDataLst>
              <p:tags r:id="rId36"/>
            </p:custDataLst>
          </p:nvPr>
        </p:nvSpPr>
        <p:spPr>
          <a:xfrm>
            <a:off x="6108833" y="5162011"/>
            <a:ext cx="345204" cy="345204"/>
          </a:xfrm>
          <a:custGeom>
            <a:rect l="l" t="t" r="r" b="b"/>
            <a:pathLst>
              <a:path w="378221" h="378221">
                <a:moveTo>
                  <a:pt x="378221" y="189110"/>
                </a:moveTo>
                <a:cubicBezTo>
                  <a:pt x="378221" y="293554"/>
                  <a:pt x="293555" y="378221"/>
                  <a:pt x="189111" y="378221"/>
                </a:cubicBezTo>
                <a:cubicBezTo>
                  <a:pt x="84667" y="378221"/>
                  <a:pt x="0" y="293554"/>
                  <a:pt x="0" y="189110"/>
                </a:cubicBezTo>
                <a:cubicBezTo>
                  <a:pt x="0" y="84666"/>
                  <a:pt x="84667" y="0"/>
                  <a:pt x="189111" y="0"/>
                </a:cubicBezTo>
                <a:cubicBezTo>
                  <a:pt x="293555" y="0"/>
                  <a:pt x="378221" y="84666"/>
                  <a:pt x="378221" y="189110"/>
                </a:cubicBezTo>
                <a:close/>
              </a:path>
            </a:pathLst>
          </a:custGeom>
          <a:solidFill>
            <a:srgbClr val="E1448B">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34"/>
          <p:cNvSpPr/>
          <p:nvPr>
            <p:custDataLst>
              <p:tags r:id="rId37"/>
            </p:custDataLst>
          </p:nvPr>
        </p:nvSpPr>
        <p:spPr>
          <a:xfrm>
            <a:off x="7783661" y="4960626"/>
            <a:ext cx="345204" cy="345204"/>
          </a:xfrm>
          <a:custGeom>
            <a:rect l="l" t="t" r="r" b="b"/>
            <a:pathLst>
              <a:path w="378221" h="378221">
                <a:moveTo>
                  <a:pt x="378222" y="189110"/>
                </a:moveTo>
                <a:cubicBezTo>
                  <a:pt x="378222" y="293554"/>
                  <a:pt x="293555" y="378221"/>
                  <a:pt x="189111" y="378221"/>
                </a:cubicBezTo>
                <a:cubicBezTo>
                  <a:pt x="84667" y="378221"/>
                  <a:pt x="0" y="293554"/>
                  <a:pt x="0" y="189110"/>
                </a:cubicBezTo>
                <a:cubicBezTo>
                  <a:pt x="0" y="84667"/>
                  <a:pt x="84667" y="0"/>
                  <a:pt x="189111" y="0"/>
                </a:cubicBezTo>
                <a:cubicBezTo>
                  <a:pt x="293555" y="0"/>
                  <a:pt x="378222" y="84667"/>
                  <a:pt x="378222" y="189110"/>
                </a:cubicBezTo>
                <a:close/>
              </a:path>
            </a:pathLst>
          </a:custGeom>
          <a:solidFill>
            <a:srgbClr val="E1448B">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35"/>
          <p:cNvSpPr/>
          <p:nvPr>
            <p:custDataLst>
              <p:tags r:id="rId38"/>
            </p:custDataLst>
          </p:nvPr>
        </p:nvSpPr>
        <p:spPr>
          <a:xfrm>
            <a:off x="9107481" y="4512053"/>
            <a:ext cx="345204" cy="345204"/>
          </a:xfrm>
          <a:custGeom>
            <a:rect l="l" t="t" r="r" b="b"/>
            <a:pathLst>
              <a:path w="378221" h="378221">
                <a:moveTo>
                  <a:pt x="378222" y="189110"/>
                </a:moveTo>
                <a:cubicBezTo>
                  <a:pt x="378222" y="293554"/>
                  <a:pt x="293555" y="378221"/>
                  <a:pt x="189111" y="378221"/>
                </a:cubicBezTo>
                <a:cubicBezTo>
                  <a:pt x="84667" y="378221"/>
                  <a:pt x="0" y="293554"/>
                  <a:pt x="0" y="189110"/>
                </a:cubicBezTo>
                <a:cubicBezTo>
                  <a:pt x="0" y="84666"/>
                  <a:pt x="84667" y="0"/>
                  <a:pt x="189111" y="0"/>
                </a:cubicBezTo>
                <a:cubicBezTo>
                  <a:pt x="293555" y="0"/>
                  <a:pt x="378222" y="84666"/>
                  <a:pt x="378222" y="189110"/>
                </a:cubicBezTo>
                <a:close/>
              </a:path>
            </a:pathLst>
          </a:custGeom>
          <a:solidFill>
            <a:srgbClr val="E1448B">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36"/>
          <p:cNvSpPr/>
          <p:nvPr>
            <p:custDataLst>
              <p:tags r:id="rId39"/>
            </p:custDataLst>
          </p:nvPr>
        </p:nvSpPr>
        <p:spPr>
          <a:xfrm>
            <a:off x="10399124" y="3905294"/>
            <a:ext cx="345204" cy="345204"/>
          </a:xfrm>
          <a:custGeom>
            <a:rect l="l" t="t" r="r" b="b"/>
            <a:pathLst>
              <a:path w="378221" h="378221">
                <a:moveTo>
                  <a:pt x="378221" y="189111"/>
                </a:moveTo>
                <a:cubicBezTo>
                  <a:pt x="378221" y="293555"/>
                  <a:pt x="293554" y="378222"/>
                  <a:pt x="189110" y="378222"/>
                </a:cubicBezTo>
                <a:cubicBezTo>
                  <a:pt x="84666" y="378222"/>
                  <a:pt x="0" y="293555"/>
                  <a:pt x="0" y="189111"/>
                </a:cubicBezTo>
                <a:cubicBezTo>
                  <a:pt x="0" y="84667"/>
                  <a:pt x="84666" y="0"/>
                  <a:pt x="189110" y="0"/>
                </a:cubicBezTo>
                <a:cubicBezTo>
                  <a:pt x="293554" y="0"/>
                  <a:pt x="378221" y="84667"/>
                  <a:pt x="378221" y="189111"/>
                </a:cubicBezTo>
                <a:close/>
              </a:path>
            </a:pathLst>
          </a:custGeom>
          <a:solidFill>
            <a:srgbClr val="E1448B">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37"/>
          <p:cNvSpPr txBox="1"/>
          <p:nvPr>
            <p:custDataLst>
              <p:tags r:id="rId40"/>
            </p:custDataLst>
          </p:nvPr>
        </p:nvSpPr>
        <p:spPr>
          <a:xfrm>
            <a:off x="1449279" y="4505528"/>
            <a:ext cx="1225108" cy="822170"/>
          </a:xfrm>
          <a:prstGeom prst="rect">
            <a:avLst/>
          </a:prstGeom>
        </p:spPr>
        <p:txBody>
          <a:bodyPr lIns="90000" tIns="46800" rIns="90000" bIns="4680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1200" err="1">
                <a:solidFill>
                  <a:srgbClr val="3F3F3F"/>
                </a:solidFill>
                <a:latin typeface="仿宋" panose="02010609060101010101" charset="-122"/>
                <a:ea typeface="仿宋" panose="02010609060101010101" charset="-122"/>
              </a:rPr>
              <a:t>实战</a:t>
            </a:r>
            <a:endParaRPr lang="zh-CN" altLang="en-US" sz="1200" err="1">
              <a:solidFill>
                <a:srgbClr val="3F3F3F"/>
              </a:solidFill>
              <a:latin typeface="仿宋" panose="02010609060101010101" charset="-122"/>
              <a:ea typeface="仿宋" panose="02010609060101010101" charset="-122"/>
            </a:endParaRPr>
          </a:p>
        </p:txBody>
      </p:sp>
      <p:sp>
        <p:nvSpPr>
          <p:cNvPr id="45" name="TextBox 38"/>
          <p:cNvSpPr txBox="1"/>
          <p:nvPr>
            <p:custDataLst>
              <p:tags r:id="rId41"/>
            </p:custDataLst>
          </p:nvPr>
        </p:nvSpPr>
        <p:spPr>
          <a:xfrm>
            <a:off x="2698912" y="5095819"/>
            <a:ext cx="1225108" cy="822170"/>
          </a:xfrm>
          <a:prstGeom prst="rect">
            <a:avLst/>
          </a:prstGeom>
        </p:spPr>
        <p:txBody>
          <a:bodyPr lIns="90000" tIns="46800" rIns="90000" bIns="4680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1200" err="1">
                <a:solidFill>
                  <a:srgbClr val="3F3F3F"/>
                </a:solidFill>
                <a:latin typeface="仿宋" panose="02010609060101010101" charset="-122"/>
                <a:ea typeface="仿宋" panose="02010609060101010101" charset="-122"/>
              </a:rPr>
              <a:t>策略</a:t>
            </a:r>
            <a:endParaRPr lang="zh-CN" altLang="en-US" sz="1200" err="1">
              <a:solidFill>
                <a:srgbClr val="3F3F3F"/>
              </a:solidFill>
              <a:latin typeface="仿宋" panose="02010609060101010101" charset="-122"/>
              <a:ea typeface="仿宋" panose="02010609060101010101" charset="-122"/>
            </a:endParaRPr>
          </a:p>
        </p:txBody>
      </p:sp>
      <p:sp>
        <p:nvSpPr>
          <p:cNvPr id="46" name="TextBox 39"/>
          <p:cNvSpPr txBox="1"/>
          <p:nvPr>
            <p:custDataLst>
              <p:tags r:id="rId42"/>
            </p:custDataLst>
          </p:nvPr>
        </p:nvSpPr>
        <p:spPr>
          <a:xfrm>
            <a:off x="4065073" y="5429639"/>
            <a:ext cx="1225108" cy="822170"/>
          </a:xfrm>
          <a:prstGeom prst="rect">
            <a:avLst/>
          </a:prstGeom>
        </p:spPr>
        <p:txBody>
          <a:bodyPr lIns="90000" tIns="46800" rIns="90000" bIns="4680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1200" err="1">
                <a:solidFill>
                  <a:srgbClr val="3F3F3F"/>
                </a:solidFill>
                <a:latin typeface="仿宋" panose="02010609060101010101" charset="-122"/>
                <a:ea typeface="仿宋" panose="02010609060101010101" charset="-122"/>
              </a:rPr>
              <a:t>发行</a:t>
            </a:r>
            <a:endParaRPr lang="zh-CN" altLang="en-US" sz="1200" err="1">
              <a:solidFill>
                <a:srgbClr val="3F3F3F"/>
              </a:solidFill>
              <a:latin typeface="仿宋" panose="02010609060101010101" charset="-122"/>
              <a:ea typeface="仿宋" panose="02010609060101010101" charset="-122"/>
            </a:endParaRPr>
          </a:p>
        </p:txBody>
      </p:sp>
      <p:sp>
        <p:nvSpPr>
          <p:cNvPr id="47" name="TextBox 40"/>
          <p:cNvSpPr txBox="1"/>
          <p:nvPr>
            <p:custDataLst>
              <p:tags r:id="rId43"/>
            </p:custDataLst>
          </p:nvPr>
        </p:nvSpPr>
        <p:spPr>
          <a:xfrm>
            <a:off x="5668882" y="5630371"/>
            <a:ext cx="1225108" cy="822170"/>
          </a:xfrm>
          <a:prstGeom prst="rect">
            <a:avLst/>
          </a:prstGeom>
        </p:spPr>
        <p:txBody>
          <a:bodyPr lIns="90000" tIns="46800" rIns="90000" bIns="4680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1200" err="1">
                <a:solidFill>
                  <a:srgbClr val="3F3F3F"/>
                </a:solidFill>
                <a:latin typeface="仿宋" panose="02010609060101010101" charset="-122"/>
                <a:ea typeface="仿宋" panose="02010609060101010101" charset="-122"/>
              </a:rPr>
              <a:t>进行</a:t>
            </a:r>
            <a:endParaRPr lang="zh-CN" altLang="en-US" sz="1200" err="1">
              <a:solidFill>
                <a:srgbClr val="3F3F3F"/>
              </a:solidFill>
              <a:latin typeface="仿宋" panose="02010609060101010101" charset="-122"/>
              <a:ea typeface="仿宋" panose="02010609060101010101" charset="-122"/>
            </a:endParaRPr>
          </a:p>
        </p:txBody>
      </p:sp>
      <p:sp>
        <p:nvSpPr>
          <p:cNvPr id="48" name="TextBox 41"/>
          <p:cNvSpPr txBox="1"/>
          <p:nvPr>
            <p:custDataLst>
              <p:tags r:id="rId44"/>
            </p:custDataLst>
          </p:nvPr>
        </p:nvSpPr>
        <p:spPr>
          <a:xfrm>
            <a:off x="7386435" y="5430582"/>
            <a:ext cx="1225108" cy="822170"/>
          </a:xfrm>
          <a:prstGeom prst="rect">
            <a:avLst/>
          </a:prstGeom>
        </p:spPr>
        <p:txBody>
          <a:bodyPr lIns="90000" tIns="46800" rIns="90000" bIns="4680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1200" err="1">
                <a:solidFill>
                  <a:srgbClr val="3F3F3F"/>
                </a:solidFill>
                <a:latin typeface="仿宋" panose="02010609060101010101" charset="-122"/>
                <a:ea typeface="仿宋" panose="02010609060101010101" charset="-122"/>
              </a:rPr>
              <a:t>包括</a:t>
            </a:r>
            <a:endParaRPr lang="zh-CN" altLang="en-US" sz="1200" err="1">
              <a:solidFill>
                <a:srgbClr val="3F3F3F"/>
              </a:solidFill>
              <a:latin typeface="仿宋" panose="02010609060101010101" charset="-122"/>
              <a:ea typeface="仿宋" panose="02010609060101010101" charset="-122"/>
            </a:endParaRPr>
          </a:p>
        </p:txBody>
      </p:sp>
      <p:sp>
        <p:nvSpPr>
          <p:cNvPr id="49" name="TextBox 42"/>
          <p:cNvSpPr txBox="1"/>
          <p:nvPr>
            <p:custDataLst>
              <p:tags r:id="rId45"/>
            </p:custDataLst>
          </p:nvPr>
        </p:nvSpPr>
        <p:spPr>
          <a:xfrm>
            <a:off x="8699831" y="4976850"/>
            <a:ext cx="1225108" cy="822170"/>
          </a:xfrm>
          <a:prstGeom prst="rect">
            <a:avLst/>
          </a:prstGeom>
        </p:spPr>
        <p:txBody>
          <a:bodyPr lIns="90000" tIns="46800" rIns="90000" bIns="4680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1200" err="1">
                <a:solidFill>
                  <a:srgbClr val="3F3F3F"/>
                </a:solidFill>
                <a:latin typeface="仿宋" panose="02010609060101010101" charset="-122"/>
                <a:ea typeface="仿宋" panose="02010609060101010101" charset="-122"/>
              </a:rPr>
              <a:t>风险</a:t>
            </a:r>
            <a:endParaRPr lang="zh-CN" altLang="en-US" sz="1200" err="1">
              <a:solidFill>
                <a:srgbClr val="3F3F3F"/>
              </a:solidFill>
              <a:latin typeface="仿宋" panose="02010609060101010101" charset="-122"/>
              <a:ea typeface="仿宋" panose="02010609060101010101" charset="-122"/>
            </a:endParaRPr>
          </a:p>
        </p:txBody>
      </p:sp>
      <p:sp>
        <p:nvSpPr>
          <p:cNvPr id="50" name="TextBox 43"/>
          <p:cNvSpPr txBox="1"/>
          <p:nvPr>
            <p:custDataLst>
              <p:tags r:id="rId46"/>
            </p:custDataLst>
          </p:nvPr>
        </p:nvSpPr>
        <p:spPr>
          <a:xfrm>
            <a:off x="9963715" y="4400487"/>
            <a:ext cx="1225108" cy="822170"/>
          </a:xfrm>
          <a:prstGeom prst="rect">
            <a:avLst/>
          </a:prstGeom>
        </p:spPr>
        <p:txBody>
          <a:bodyPr lIns="90000" tIns="46800" rIns="90000" bIns="4680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1200">
                <a:solidFill>
                  <a:srgbClr val="3F3F3F"/>
                </a:solidFill>
                <a:latin typeface="仿宋" panose="02010609060101010101" charset="-122"/>
                <a:ea typeface="仿宋" panose="02010609060101010101" charset="-122"/>
              </a:rPr>
              <a:t>控制</a:t>
            </a:r>
            <a:endParaRPr lang="zh-CN" altLang="en-US" sz="1200">
              <a:solidFill>
                <a:srgbClr val="3F3F3F"/>
              </a:solidFill>
              <a:latin typeface="仿宋" panose="02010609060101010101" charset="-122"/>
              <a:ea typeface="仿宋" panose="02010609060101010101" charset="-122"/>
            </a:endParaRPr>
          </a:p>
        </p:txBody>
      </p:sp>
      <p:sp>
        <p:nvSpPr>
          <p:cNvPr id="51" name="文本框 50"/>
          <p:cNvSpPr txBox="1"/>
          <p:nvPr/>
        </p:nvSpPr>
        <p:spPr>
          <a:xfrm>
            <a:off x="4363720" y="272415"/>
            <a:ext cx="3535680" cy="46037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solidFill>
                  <a:schemeClr val="accent1"/>
                </a:solidFill>
                <a:effectLst>
                  <a:outerShdw blurRad="38100" dist="25400" dir="5400000" algn="ctr" rotWithShape="0">
                    <a:srgbClr val="6E747A">
                      <a:alpha val="43000"/>
                    </a:srgbClr>
                  </a:outerShdw>
                </a:effectLst>
                <a:latin typeface="仿宋" panose="02010609060101010101" charset="-122"/>
                <a:ea typeface="微软雅黑"/>
              </a:rPr>
              <a:t>本书关键字分析思维导图</a:t>
            </a:r>
            <a:endParaRPr lang="zh-CN" altLang="en-US" sz="2400" b="1">
              <a:solidFill>
                <a:schemeClr val="accent1"/>
              </a:solidFill>
              <a:effectLst>
                <a:outerShdw blurRad="38100" dist="25400" dir="5400000" algn="ctr" rotWithShape="0">
                  <a:srgbClr val="6E747A">
                    <a:alpha val="43000"/>
                  </a:srgbClr>
                </a:outerShdw>
              </a:effectLst>
              <a:latin typeface="仿宋" panose="02010609060101010101" charset="-122"/>
              <a:ea typeface="微软雅黑"/>
            </a:endParaRPr>
          </a:p>
        </p:txBody>
      </p:sp>
    </p:spTree>
    <p:custDataLst>
      <p:tags r:id="rId48"/>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10"/>
          <a:stretch>
            <a:fillRect/>
          </a:stretch>
        </a:blipFill>
        <a:effectLst/>
      </p:bgPr>
    </p:bg>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3"/>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rPr>
              <a:t>内容摘要</a:t>
            </a:r>
            <a:endPar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endParaRPr>
          </a:p>
        </p:txBody>
      </p:sp>
      <p:sp>
        <p:nvSpPr>
          <p:cNvPr id="7" name="椭圆 6"/>
          <p:cNvSpPr/>
          <p:nvPr>
            <p:custDataLst>
              <p:tags r:id="rId4"/>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4" name="圆角矩形 43"/>
          <p:cNvSpPr/>
          <p:nvPr>
            <p:custDataLst>
              <p:tags r:id="rId5"/>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5" name="椭圆 44"/>
          <p:cNvSpPr/>
          <p:nvPr>
            <p:custDataLst>
              <p:tags r:id="rId6"/>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pic>
        <p:nvPicPr>
          <p:cNvPr id="86" name="图片 85" descr="343435383036303b343532343136343bcfeec4bfb7b6cea7"/>
          <p:cNvPicPr>
            <a:picLocks noChangeAspect="1"/>
          </p:cNvPicPr>
          <p:nvPr>
            <p:custDataLst>
              <p:tags r:id="rId9"/>
            </p:custDataLst>
          </p:nvPr>
        </p:nvPicPr>
        <p:blipFill>
          <a:blip r:embed="rId7">
            <a:extLst>
              <a:ext uri="{96DAC541-7B7A-43D3-8B79-37D633B846F1}">
                <asvg:svgBlip xmlns:asvg="http://schemas.microsoft.com/office/drawing/2016/SVG/main" r:embed="rId8"/>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5"/>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952500" y="683260"/>
            <a:ext cx="10269220" cy="432435"/>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000">
                <a:solidFill>
                  <a:schemeClr val="accent1"/>
                </a:solidFill>
                <a:latin typeface="仿宋" panose="02010609060101010101" charset="-122"/>
              </a:rPr>
              <a:t>内容摘要</a:t>
            </a:r>
            <a:endParaRPr lang="zh-CN" altLang="zh-CN" sz="2000">
              <a:solidFill>
                <a:schemeClr val="accent1"/>
              </a:solidFill>
              <a:latin typeface="仿宋" panose="02010609060101010101" charset="-122"/>
            </a:endParaRPr>
          </a:p>
        </p:txBody>
      </p:sp>
      <p:sp>
        <p:nvSpPr>
          <p:cNvPr id="5" name="内容占位符 3"/>
          <p:cNvSpPr>
            <a:spLocks noGrp="1"/>
          </p:cNvSpPr>
          <p:nvPr>
            <p:custDataLst>
              <p:tags r:id="rId4"/>
            </p:custDataLst>
          </p:nvPr>
        </p:nvSpPr>
        <p:spPr>
          <a:xfrm>
            <a:off x="987425" y="1156335"/>
            <a:ext cx="10353040" cy="4991735"/>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0">
              <a:lnSpc>
                <a:spcPct val="140000"/>
              </a:lnSpc>
              <a:buNone/>
            </a:pPr>
            <a:r>
              <a:rPr lang="zh-CN" altLang="en-US" sz="1800">
                <a:solidFill>
                  <a:schemeClr val="tx1">
                    <a:lumMod val="85000"/>
                    <a:lumOff val="15000"/>
                  </a:schemeClr>
                </a:solidFill>
                <a:latin typeface="仿宋" panose="02010609060101010101" charset="-122"/>
                <a:ea typeface="仿宋" panose="02010609060101010101" charset="-122"/>
              </a:rPr>
              <a:t>《信用债投资分析与实战》是一本专门针对信用债市场的投资分析指南，旨在帮助投资者更好地理解信用债市场，掌握投资策略，提高投资收益。</a:t>
            </a:r>
            <a:endParaRPr lang="zh-CN" altLang="en-US" sz="1800">
              <a:solidFill>
                <a:schemeClr val="tx1">
                  <a:lumMod val="85000"/>
                  <a:lumOff val="15000"/>
                </a:schemeClr>
              </a:solidFill>
              <a:latin typeface="仿宋" panose="02010609060101010101" charset="-122"/>
              <a:ea typeface="仿宋" panose="02010609060101010101" charset="-122"/>
            </a:endParaRPr>
          </a:p>
          <a:p>
            <a:pPr marL="0" indent="0">
              <a:lnSpc>
                <a:spcPct val="140000"/>
              </a:lnSpc>
              <a:buNone/>
            </a:pPr>
            <a:r>
              <a:rPr lang="zh-CN" altLang="en-US" sz="1800">
                <a:solidFill>
                  <a:schemeClr val="tx1">
                    <a:lumMod val="85000"/>
                    <a:lumOff val="15000"/>
                  </a:schemeClr>
                </a:solidFill>
                <a:latin typeface="仿宋" panose="02010609060101010101" charset="-122"/>
                <a:ea typeface="仿宋" panose="02010609060101010101" charset="-122"/>
              </a:rPr>
              <a:t>本书对信用债市场进行了全面的介绍，包括信用债的定义、种类、发行方式、交易规则等。通过深入浅出的语言，让投资者对信用债市场有一个清晰的认识，为后续的投资分析打下基础。</a:t>
            </a:r>
            <a:endParaRPr lang="zh-CN" altLang="en-US" sz="1800">
              <a:solidFill>
                <a:schemeClr val="tx1">
                  <a:lumMod val="85000"/>
                  <a:lumOff val="15000"/>
                </a:schemeClr>
              </a:solidFill>
              <a:latin typeface="仿宋" panose="02010609060101010101" charset="-122"/>
              <a:ea typeface="仿宋" panose="02010609060101010101" charset="-122"/>
            </a:endParaRPr>
          </a:p>
          <a:p>
            <a:pPr marL="0" indent="0">
              <a:lnSpc>
                <a:spcPct val="140000"/>
              </a:lnSpc>
              <a:buNone/>
            </a:pPr>
            <a:r>
              <a:rPr lang="zh-CN" altLang="en-US" sz="1800">
                <a:solidFill>
                  <a:schemeClr val="tx1">
                    <a:lumMod val="85000"/>
                    <a:lumOff val="15000"/>
                  </a:schemeClr>
                </a:solidFill>
                <a:latin typeface="仿宋" panose="02010609060101010101" charset="-122"/>
                <a:ea typeface="仿宋" panose="02010609060101010101" charset="-122"/>
              </a:rPr>
              <a:t>本书重点介绍了信用债投资的基本分析方法。包括对信用债的评级、收益率、到期日、发行主体等方面的分析，以及如何通过宏观经济、行业、企业等多个角度对信用债进行评估。书中还详细介绍了如何利用现代金融工具和技术，如量化分析、风险控制等，提高投资决策的科学性和准确性。</a:t>
            </a:r>
            <a:endParaRPr lang="zh-CN" altLang="en-US" sz="1800">
              <a:solidFill>
                <a:schemeClr val="tx1">
                  <a:lumMod val="85000"/>
                  <a:lumOff val="15000"/>
                </a:schemeClr>
              </a:solidFill>
              <a:latin typeface="仿宋" panose="02010609060101010101" charset="-122"/>
              <a:ea typeface="仿宋" panose="02010609060101010101" charset="-122"/>
            </a:endParaRPr>
          </a:p>
          <a:p>
            <a:pPr marL="0" indent="0">
              <a:lnSpc>
                <a:spcPct val="140000"/>
              </a:lnSpc>
              <a:buNone/>
            </a:pPr>
            <a:r>
              <a:rPr lang="zh-CN" altLang="en-US" sz="1800">
                <a:solidFill>
                  <a:schemeClr val="tx1">
                    <a:lumMod val="85000"/>
                    <a:lumOff val="15000"/>
                  </a:schemeClr>
                </a:solidFill>
                <a:latin typeface="仿宋" panose="02010609060101010101" charset="-122"/>
                <a:ea typeface="仿宋" panose="02010609060101010101" charset="-122"/>
              </a:rPr>
              <a:t>本书结合实战案例，深入剖析了信用债市场的投资策略和风险控制方法。通过案例分析，使读者更好地理解信用债市场的运行规律和投资技巧，提高实际操作能力。</a:t>
            </a:r>
            <a:endParaRPr lang="zh-CN" altLang="en-US" sz="1800">
              <a:solidFill>
                <a:schemeClr val="tx1">
                  <a:lumMod val="85000"/>
                  <a:lumOff val="15000"/>
                </a:schemeClr>
              </a:solidFill>
              <a:latin typeface="仿宋" panose="02010609060101010101" charset="-122"/>
              <a:ea typeface="仿宋" panose="02010609060101010101" charset="-122"/>
            </a:endParaRPr>
          </a:p>
        </p:txBody>
      </p:sp>
    </p:spTree>
    <p:custDataLst>
      <p:tags r:id="rId6"/>
    </p:custDataLst>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5"/>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952500" y="683260"/>
            <a:ext cx="10269220" cy="432435"/>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000">
                <a:solidFill>
                  <a:schemeClr val="accent1"/>
                </a:solidFill>
                <a:latin typeface="仿宋" panose="02010609060101010101" charset="-122"/>
              </a:rPr>
              <a:t>内容摘要</a:t>
            </a:r>
            <a:endParaRPr lang="zh-CN" altLang="zh-CN" sz="2000">
              <a:solidFill>
                <a:schemeClr val="accent1"/>
              </a:solidFill>
              <a:latin typeface="仿宋" panose="02010609060101010101" charset="-122"/>
            </a:endParaRPr>
          </a:p>
        </p:txBody>
      </p:sp>
      <p:sp>
        <p:nvSpPr>
          <p:cNvPr id="5" name="内容占位符 3"/>
          <p:cNvSpPr>
            <a:spLocks noGrp="1"/>
          </p:cNvSpPr>
          <p:nvPr>
            <p:custDataLst>
              <p:tags r:id="rId4"/>
            </p:custDataLst>
          </p:nvPr>
        </p:nvSpPr>
        <p:spPr>
          <a:xfrm>
            <a:off x="987425" y="1156335"/>
            <a:ext cx="10353040" cy="4991735"/>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0">
              <a:lnSpc>
                <a:spcPct val="140000"/>
              </a:lnSpc>
              <a:buNone/>
            </a:pPr>
            <a:r>
              <a:rPr lang="zh-CN" altLang="en-US" sz="1800">
                <a:solidFill>
                  <a:schemeClr val="tx1">
                    <a:lumMod val="85000"/>
                    <a:lumOff val="15000"/>
                  </a:schemeClr>
                </a:solidFill>
                <a:latin typeface="仿宋" panose="02010609060101010101" charset="-122"/>
                <a:ea typeface="仿宋" panose="02010609060101010101" charset="-122"/>
              </a:rPr>
              <a:t>《信用债投资分析与实战》这本书内容全面、实用性强，既适合专业投资者参考，也适合普通投资者学习。通过阅读本书，投资者可以深入了解信用债市场，掌握投资策略，提高投资收益，为未来的投资之路提供有益的帮助。</a:t>
            </a:r>
            <a:endParaRPr lang="zh-CN" altLang="en-US" sz="1800">
              <a:solidFill>
                <a:schemeClr val="tx1">
                  <a:lumMod val="85000"/>
                  <a:lumOff val="15000"/>
                </a:schemeClr>
              </a:solidFill>
              <a:latin typeface="仿宋" panose="02010609060101010101" charset="-122"/>
              <a:ea typeface="仿宋" panose="02010609060101010101" charset="-122"/>
            </a:endParaRPr>
          </a:p>
        </p:txBody>
      </p:sp>
    </p:spTree>
    <p:custDataLst>
      <p:tags r:id="rId6"/>
    </p:custData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10"/>
          <a:stretch>
            <a:fillRect/>
          </a:stretch>
        </a:blipFill>
        <a:effectLst/>
      </p:bgPr>
    </p:bg>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3"/>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rPr>
              <a:t>精彩摘录</a:t>
            </a:r>
            <a:endPar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endParaRPr>
          </a:p>
        </p:txBody>
      </p:sp>
      <p:sp>
        <p:nvSpPr>
          <p:cNvPr id="7" name="椭圆 6"/>
          <p:cNvSpPr/>
          <p:nvPr>
            <p:custDataLst>
              <p:tags r:id="rId4"/>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4" name="圆角矩形 43"/>
          <p:cNvSpPr/>
          <p:nvPr>
            <p:custDataLst>
              <p:tags r:id="rId5"/>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5" name="椭圆 44"/>
          <p:cNvSpPr/>
          <p:nvPr>
            <p:custDataLst>
              <p:tags r:id="rId6"/>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pic>
        <p:nvPicPr>
          <p:cNvPr id="86" name="图片 85" descr="343435383036303b343532343136343bcfeec4bfb7b6cea7"/>
          <p:cNvPicPr>
            <a:picLocks noChangeAspect="1"/>
          </p:cNvPicPr>
          <p:nvPr>
            <p:custDataLst>
              <p:tags r:id="rId9"/>
            </p:custDataLst>
          </p:nvPr>
        </p:nvPicPr>
        <p:blipFill>
          <a:blip r:embed="rId7">
            <a:extLst>
              <a:ext uri="{96DAC541-7B7A-43D3-8B79-37D633B846F1}">
                <asvg:svgBlip xmlns:asvg="http://schemas.microsoft.com/office/drawing/2016/SVG/main" r:embed="rId8"/>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精彩摘录</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在金融投资的领域里，信用债投资作为固定收益投资的重要组成部分，其重要性不言而喻。近年来，随着中国资本市场的不断发展和完善，信用债市场也日益活跃，投资者对于信用债投资的需求也日益增加。在这样的背景下，《信用债投资分析与实战》一书的，为投资者提供了一份宝贵的参考资料。</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精彩摘录</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《信用债投资分析与实战》这本书的精彩摘录如下：</a:t>
            </a:r>
            <a:endParaRPr lang="zh-CN" altLang="en-US" sz="2000">
              <a:solidFill>
                <a:schemeClr val="tx1">
                  <a:lumMod val="85000"/>
                  <a:lumOff val="15000"/>
                </a:schemeClr>
              </a:solidFill>
              <a:latin typeface="仿宋" panose="02010609060101010101" charset="-122"/>
              <a:ea typeface="仿宋" panose="02010609060101010101" charset="-122"/>
            </a:endParaRPr>
          </a:p>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信用债投资的核心是风险管理。只有控制好风险，才能实现长期稳定的收益。”这句话深刻地揭示了信用债投资的真谛。在信用债市场中，投资者需要时刻各种可能出现的风险，包括企业信用风险、市场风险、流动性风险等。只有建立完善的风险管理体系，才能在复杂多变的市场环境中立于不败之地。</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精彩摘录</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信用评级是信用债投资的重要参考指标，但并不是唯一的指标。”这句话提醒投资者不能盲目迷信信用评级。虽然信用评级能够在一定程度上反映企业的信用状况，但是不同企业的经营状况、财务状况、行业地位等都有所不同，投资者需要综合考虑各种因素，进行全面的分析。</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精彩摘录</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在选择信用债品种时，要注重分散投资，降低单一品种的风险。”这句话是投资组合管理的重要原则。投资者可以通过分散投资，降低单一品种的风险，提高整体投资组合的稳定性。在选择信用债品种时，投资者可以根据自己的风险承受能力和收益预期，选择不同评级、不同期限、不同行业的债券，构建适合自己的投资组合。</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精彩摘录</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长期投资是信用债投资的必然选择。”这句话强调了长期投资的重要性。信用债市场的波动性较大，投资者需要有足够的耐心和信心，坚持长期持有，才能获得稳定的收益。同时，长期投资也有利于投资者深入了解企业基本面和行业动态，更好地把握市场机会。</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精彩摘录</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在信用债市场中，信息披露至关重要。”这句话提醒投资者要重视信息披露。企业财务报表、公告等信息披露的质量和及时性直接影响投资者的判断。投资者需要密切企业动态和行业政策等信息，及时掌握企业的最新经营状况和财务状况，以便做出正确的投资决策。</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精彩摘录</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信用债投资分析与实战》这本书的精彩摘录涵盖了信用债投资的核心原则、风险控制、品种选择、长期投资和信息披露等方面。这些摘录对于投资者深入了解信用债市场、掌握投资技巧具有重要意义。在实际操作中，投资者应该结合自身实际情况和市场环境，灵活运用这些原则和方法，以实现稳定的收益目标。投资者也需要不断学习和积累经验，提高自己的专业素养和市场敏感度，以更好地应对市场的挑战和机遇。</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10"/>
          <a:stretch>
            <a:fillRect/>
          </a:stretch>
        </a:blipFill>
        <a:effectLst/>
      </p:bgPr>
    </p:bg>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3"/>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rPr>
              <a:t>阅读感受</a:t>
            </a:r>
            <a:endPar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endParaRPr>
          </a:p>
        </p:txBody>
      </p:sp>
      <p:sp>
        <p:nvSpPr>
          <p:cNvPr id="7" name="椭圆 6"/>
          <p:cNvSpPr/>
          <p:nvPr>
            <p:custDataLst>
              <p:tags r:id="rId4"/>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4" name="圆角矩形 43"/>
          <p:cNvSpPr/>
          <p:nvPr>
            <p:custDataLst>
              <p:tags r:id="rId5"/>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5" name="椭圆 44"/>
          <p:cNvSpPr/>
          <p:nvPr>
            <p:custDataLst>
              <p:tags r:id="rId6"/>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pic>
        <p:nvPicPr>
          <p:cNvPr id="86" name="图片 85" descr="343435383036303b343532343136343bcfeec4bfb7b6cea7"/>
          <p:cNvPicPr>
            <a:picLocks noChangeAspect="1"/>
          </p:cNvPicPr>
          <p:nvPr>
            <p:custDataLst>
              <p:tags r:id="rId9"/>
            </p:custDataLst>
          </p:nvPr>
        </p:nvPicPr>
        <p:blipFill>
          <a:blip r:embed="rId7">
            <a:extLst>
              <a:ext uri="{96DAC541-7B7A-43D3-8B79-37D633B846F1}">
                <asvg:svgBlip xmlns:asvg="http://schemas.microsoft.com/office/drawing/2016/SVG/main" r:embed="rId8"/>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阅读感受</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最近，我读了一本名为《信用债投资分析与实战》的书籍，深感其内容对于想要了解和参与信用债市场的投资者来说具有重要的指导意义。作者刘婕女士以她十年的信用债投资和研究经验为基础，为我们呈现了一个全面且深入的信用债世界。</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https://d.book118.com/517136066156006042</a:t>
            </a:r>
          </a:p>
        </p:txBody>
      </p:sp>
    </p:spTree>
  </p:cSld>
  <p:clrMapOvr>
    <a:masterClrMapping/>
  </p:clrMapOvr>
  <p:transition/>
  <p:timing/>
</p:sld>
</file>

<file path=ppt/tags/tag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RGE_SHAPE" val="1"/>
  <p:tag name="KSO_WM_UNIT_LAYERLEVEL" val="1"/>
</p:tagLst>
</file>

<file path=ppt/tags/tag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RGE_SHAPE" val="1"/>
  <p:tag name="KSO_WM_UNIT_LAYERLEVEL" val="1"/>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51.xml><?xml version="1.0" encoding="utf-8"?>
<p:tagLst xmlns:p="http://schemas.openxmlformats.org/presentationml/2006/main">
  <p:tag name="KSO_WM_BEAUTIFY_FLAG" val="#wm#"/>
  <p:tag name="KSO_WM_SLIDE_BACKGROUND_TYPE" val="frame"/>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9*i*1"/>
  <p:tag name="KSO_WM_UNIT_INDEX" val="1"/>
  <p:tag name="KSO_WM_UNIT_LAYERLEVEL" val="1"/>
  <p:tag name="KSO_WM_UNIT_SUBTYPE" val="h"/>
  <p:tag name="KSO_WM_UNIT_TYPE" val="i"/>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9.xml><?xml version="1.0" encoding="utf-8"?>
<p:tagLst xmlns:p="http://schemas.openxmlformats.org/presentationml/2006/main">
  <p:tag name="KSO_WM_BEAUTIFY_FLAG" val="#wm#"/>
  <p:tag name="KSO_WM_SLIDE_BACKGROUND_TYPE" val="frame"/>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0*i*1"/>
  <p:tag name="KSO_WM_UNIT_INDEX" val="1"/>
  <p:tag name="KSO_WM_UNIT_LAYERLEVEL" val="1"/>
  <p:tag name="KSO_WM_UNIT_SUBTYPE" val="h"/>
  <p:tag name="KSO_WM_UNIT_TYPE" val="i"/>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RGE_SHAPE" val="1"/>
  <p:tag name="KSO_WM_UNIT_LAYERLEVEL" val="1"/>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7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7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7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7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78.xml><?xml version="1.0" encoding="utf-8"?>
<p:tagLst xmlns:p="http://schemas.openxmlformats.org/presentationml/2006/main">
  <p:tag name="KSO_WM_BEAUTIFY_FLAG" val="#wm#"/>
  <p:tag name="KSO_WM_SLIDE_BACKGROUND_TYPE" val="frame"/>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3*i*1"/>
  <p:tag name="KSO_WM_UNIT_INDEX" val="1"/>
  <p:tag name="KSO_WM_UNIT_LAYERLEVEL" val="1"/>
  <p:tag name="KSO_WM_UNIT_SUBTYPE" val="h"/>
  <p:tag name="KSO_WM_UNIT_TYPE" val="i"/>
</p:tagLst>
</file>

<file path=ppt/tags/tag79.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80.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81.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82.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83.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84.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85.xml><?xml version="1.0" encoding="utf-8"?>
<p:tagLst xmlns:p="http://schemas.openxmlformats.org/presentationml/2006/main">
  <p:tag name="KSO_WM_BEAUTIFY_FLAG" val="#wm#"/>
  <p:tag name="KSO_WM_SLIDE_BACKGROUND_TYPE" val="leftRigh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4*i*1"/>
  <p:tag name="KSO_WM_UNIT_INDEX" val="1"/>
  <p:tag name="KSO_WM_UNIT_LAYERLEVEL" val="1"/>
  <p:tag name="KSO_WM_UNIT_SUBTYPE" val="h"/>
  <p:tag name="KSO_WM_UNIT_TYPE" val="i"/>
</p:tagLst>
</file>

<file path=ppt/tags/tag86.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87.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88.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89.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90.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91.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92.xml><?xml version="1.0" encoding="utf-8"?>
<p:tagLst xmlns:p="http://schemas.openxmlformats.org/presentationml/2006/main">
  <p:tag name="KSO_WM_BEAUTIFY_FLAG" val="#wm#"/>
  <p:tag name="KSO_WM_SLIDE_BACKGROUND_TYPE" val="topBottom"/>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5*i*1"/>
  <p:tag name="KSO_WM_UNIT_INDEX" val="1"/>
  <p:tag name="KSO_WM_UNIT_LAYERLEVEL" val="1"/>
  <p:tag name="KSO_WM_UNIT_SUBTYPE" val="h"/>
  <p:tag name="KSO_WM_UNIT_TYPE" val="i"/>
</p:tagLst>
</file>

<file path=ppt/tags/tag93.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94.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95.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96.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97.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98.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99.xml><?xml version="1.0" encoding="utf-8"?>
<p:tagLst xmlns:p="http://schemas.openxmlformats.org/presentationml/2006/main">
  <p:tag name="KSO_WM_BEAUTIFY_FLAG" val="#wm#"/>
  <p:tag name="KSO_WM_SLIDE_BACKGROUND_TYPE" val="bottomTop"/>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6*i*1"/>
  <p:tag name="KSO_WM_UNIT_INDEX" val="1"/>
  <p:tag name="KSO_WM_UNIT_LAYERLEVEL" val="1"/>
  <p:tag name="KSO_WM_UNIT_SUBTYPE" val="h"/>
  <p:tag name="KSO_WM_UNIT_TYPE" val="i"/>
</p:tagLst>
</file>

<file path=ppt/tags/tag100.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01.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02.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03.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04.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05.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06.xml><?xml version="1.0" encoding="utf-8"?>
<p:tagLst xmlns:p="http://schemas.openxmlformats.org/presentationml/2006/main">
  <p:tag name="KSO_WM_BEAUTIFY_FLAG" val="#wm#"/>
  <p:tag name="KSO_WM_SLIDE_BACKGROUND_TYPE" val="navigation"/>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7*i*1"/>
  <p:tag name="KSO_WM_UNIT_INDEX" val="1"/>
  <p:tag name="KSO_WM_UNIT_LAYERLEVEL" val="1"/>
  <p:tag name="KSO_WM_UNIT_SUBTYPE" val="h"/>
  <p:tag name="KSO_WM_UNIT_TYPE" val="i"/>
</p:tagLst>
</file>

<file path=ppt/tags/tag107.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08.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09.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10.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11.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12.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13.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14.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15.xml><?xml version="1.0" encoding="utf-8"?>
<p:tagLst xmlns:p="http://schemas.openxmlformats.org/presentationml/2006/main">
  <p:tag name="KSO_WM_BEAUTIFY_FLAG" val="#wm#"/>
  <p:tag name="KSO_WM_SLIDE_BACKGROUND_TYPE" val="bel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8*i*1"/>
  <p:tag name="KSO_WM_UNIT_INDEX" val="1"/>
  <p:tag name="KSO_WM_UNIT_LAYERLEVEL" val="1"/>
  <p:tag name="KSO_WM_UNIT_SUBTYPE" val="h"/>
  <p:tag name="KSO_WM_UNIT_TYPE" val="i"/>
</p:tagLst>
</file>

<file path=ppt/tags/tag116.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17.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18.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19.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20.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21.xml><?xml version="1.0" encoding="utf-8"?>
<p:tagLst xmlns:p="http://schemas.openxmlformats.org/presentationml/2006/main">
  <p:tag name="KSO_WM_BEAUTIFY_FLAG" val="#wm#"/>
  <p:tag name="KSO_WM_TAG_VERSION" val="1.0"/>
  <p:tag name="KSO_WM_TEMPLATE_CATEGORY" val="custom"/>
  <p:tag name="KSO_WM_TEMPLATE_INDEX" val="20182110"/>
  <p:tag name="KSO_WM_UNIT_COMPATIBLE" val="0"/>
  <p:tag name="KSO_WM_UNIT_DIAGRAM_ISNUMVISUAL" val="0"/>
  <p:tag name="KSO_WM_UNIT_DIAGRAM_ISREFERUNIT" val="0"/>
  <p:tag name="KSO_WM_UNIT_HIGHLIGHT" val="0"/>
  <p:tag name="KSO_WM_UNIT_ID" val="_0**"/>
  <p:tag name="KSO_WM_UNIT_LAYERLEVEL" val="1"/>
</p:tagLst>
</file>

<file path=ppt/tags/tag122.xml><?xml version="1.0" encoding="utf-8"?>
<p:tagLst xmlns:p="http://schemas.openxmlformats.org/presentationml/2006/main">
  <p:tag name="KSO_WM_BEAUTIFY_FLAG" val="#wm#"/>
  <p:tag name="KSO_WM_TAG_VERSION" val="1.0"/>
  <p:tag name="KSO_WM_TEMPLATE_CATEGORY" val="custom"/>
  <p:tag name="KSO_WM_TEMPLATE_INDEX" val="20182110"/>
  <p:tag name="KSO_WM_UNIT_COMPATIBLE" val="0"/>
  <p:tag name="KSO_WM_UNIT_DIAGRAM_ISNUMVISUAL" val="0"/>
  <p:tag name="KSO_WM_UNIT_DIAGRAM_ISREFERUNIT" val="0"/>
  <p:tag name="KSO_WM_UNIT_HIGHLIGHT" val="0"/>
  <p:tag name="KSO_WM_UNIT_ID" val="_0**"/>
  <p:tag name="KSO_WM_UNIT_LAYERLEVEL" val="1"/>
</p:tagLst>
</file>

<file path=ppt/tags/tag1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26.xml><?xml version="1.0" encoding="utf-8"?>
<p:tagLst xmlns:p="http://schemas.openxmlformats.org/presentationml/2006/main">
  <p:tag name="KSO_WM_BEAUTIFY_FLAG" val="#wm#"/>
  <p:tag name="KSO_WM_COMBINE_RELATE_SLIDE_ID" val="background20179051_1"/>
  <p:tag name="KSO_WM_TAG_VERSION" val="1.0"/>
  <p:tag name="KSO_WM_TEMPLATE_CATEGORY" val="custom"/>
  <p:tag name="KSO_WM_TEMPLATE_COLOR_TYPE" val="1"/>
  <p:tag name="KSO_WM_TEMPLATE_INDEX" val="20182110"/>
  <p:tag name="KSO_WM_TEMPLATE_JOB_ID" val="2"/>
  <p:tag name="KSO_WM_TEMPLATE_MASTER_THUMB_INDEX" val="12"/>
  <p:tag name="KSO_WM_TEMPLATE_MASTER_TYPE" val="1"/>
  <p:tag name="KSO_WM_TEMPLATE_OUTLINE_ID" val="15"/>
  <p:tag name="KSO_WM_TEMPLATE_SCENE_ID" val="1"/>
  <p:tag name="KSO_WM_TEMPLATE_SUBCATEGORY" val="0"/>
  <p:tag name="KSO_WM_TEMPLATE_THUMBS_INDEX" val="1、4、5、10、11、16、21、24、25、26、30"/>
  <p:tag name="KSO_WM_TEMPLATE_TOPIC_DEFAULT" val="1"/>
  <p:tag name="KSO_WM_TEMPLATE_TOPIC_ID" val="2869567"/>
  <p:tag name="KSO_WM_UNIT_SHOW_EDIT_AREA_INDICATION" val="0"/>
</p:tagLst>
</file>

<file path=ppt/tags/tag12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2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2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3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3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3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3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3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3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3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3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3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3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4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4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4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4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4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4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4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4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4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4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99.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2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2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20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20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20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20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20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20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209.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2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2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2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2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2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2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2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2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2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2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2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2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2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2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2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2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2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2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22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3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3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3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3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23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23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23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237.xml><?xml version="1.0" encoding="utf-8"?>
<p:tagLst xmlns:p="http://schemas.openxmlformats.org/presentationml/2006/main">
  <p:tag name="KSO_WM_BEAUTIFY_FLAG" val="#wm#"/>
  <p:tag name="KSO_WM_SLIDE_BACKGROUND_TYPE" val="frame"/>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3*i*1"/>
  <p:tag name="KSO_WM_UNIT_INDEX" val="1"/>
  <p:tag name="KSO_WM_UNIT_LAYERLEVEL" val="1"/>
  <p:tag name="KSO_WM_UNIT_SUBTYPE" val="h"/>
  <p:tag name="KSO_WM_UNIT_TYPE" val="i"/>
</p:tagLst>
</file>

<file path=ppt/tags/tag238.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39.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i*1"/>
  <p:tag name="KSO_WM_UNIT_INDEX" val="1"/>
  <p:tag name="KSO_WM_UNIT_LAYERLEVEL" val="1"/>
  <p:tag name="KSO_WM_UNIT_TYPE" val="i"/>
</p:tagLst>
</file>

<file path=ppt/tags/tag240.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i*2"/>
  <p:tag name="KSO_WM_UNIT_INDEX" val="2"/>
  <p:tag name="KSO_WM_UNIT_LAYERLEVEL" val="1"/>
  <p:tag name="KSO_WM_UNIT_TYPE" val="i"/>
</p:tagLst>
</file>

<file path=ppt/tags/tag241.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42.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43.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44.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45.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46.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i*1"/>
  <p:tag name="KSO_WM_UNIT_INDEX" val="1"/>
  <p:tag name="KSO_WM_UNIT_LAYERLEVEL" val="1"/>
  <p:tag name="KSO_WM_UNIT_TYPE" val="i"/>
</p:tagLst>
</file>

<file path=ppt/tags/tag247.xml><?xml version="1.0" encoding="utf-8"?>
<p:tagLst xmlns:p="http://schemas.openxmlformats.org/presentationml/2006/main">
  <p:tag name="KSO_WM_BEAUTIFY_FLAG" val="#wm#"/>
  <p:tag name="KSO_WM_SLIDE_BACKGROUND_TYPE" val="leftRigh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4*i*1"/>
  <p:tag name="KSO_WM_UNIT_INDEX" val="1"/>
  <p:tag name="KSO_WM_UNIT_LAYERLEVEL" val="1"/>
  <p:tag name="KSO_WM_UNIT_SUBTYPE" val="h"/>
  <p:tag name="KSO_WM_UNIT_TYPE" val="i"/>
</p:tagLst>
</file>

<file path=ppt/tags/tag248.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49.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50.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51.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52.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53.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54.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i*1"/>
  <p:tag name="KSO_WM_UNIT_INDEX" val="1"/>
  <p:tag name="KSO_WM_UNIT_LAYERLEVEL" val="1"/>
  <p:tag name="KSO_WM_UNIT_TYPE" val="i"/>
</p:tagLst>
</file>

<file path=ppt/tags/tag255.xml><?xml version="1.0" encoding="utf-8"?>
<p:tagLst xmlns:p="http://schemas.openxmlformats.org/presentationml/2006/main">
  <p:tag name="KSO_WM_BEAUTIFY_FLAG" val="#wm#"/>
  <p:tag name="KSO_WM_SLIDE_BACKGROUND_TYPE" val="topBottom"/>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5*i*1"/>
  <p:tag name="KSO_WM_UNIT_INDEX" val="1"/>
  <p:tag name="KSO_WM_UNIT_LAYERLEVEL" val="1"/>
  <p:tag name="KSO_WM_UNIT_SUBTYPE" val="h"/>
  <p:tag name="KSO_WM_UNIT_TYPE" val="i"/>
</p:tagLst>
</file>

<file path=ppt/tags/tag256.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57.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58.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59.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60.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61.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62.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i*1"/>
  <p:tag name="KSO_WM_UNIT_INDEX" val="1"/>
  <p:tag name="KSO_WM_UNIT_LAYERLEVEL" val="1"/>
  <p:tag name="KSO_WM_UNIT_TYPE" val="i"/>
</p:tagLst>
</file>

<file path=ppt/tags/tag263.xml><?xml version="1.0" encoding="utf-8"?>
<p:tagLst xmlns:p="http://schemas.openxmlformats.org/presentationml/2006/main">
  <p:tag name="KSO_WM_BEAUTIFY_FLAG" val="#wm#"/>
  <p:tag name="KSO_WM_SLIDE_BACKGROUND_TYPE" val="bottomTop"/>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6*i*1"/>
  <p:tag name="KSO_WM_UNIT_INDEX" val="1"/>
  <p:tag name="KSO_WM_UNIT_LAYERLEVEL" val="1"/>
  <p:tag name="KSO_WM_UNIT_SUBTYPE" val="h"/>
  <p:tag name="KSO_WM_UNIT_TYPE" val="i"/>
</p:tagLst>
</file>

<file path=ppt/tags/tag264.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65.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66.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67.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68.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69.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70.xml><?xml version="1.0" encoding="utf-8"?>
<p:tagLst xmlns:p="http://schemas.openxmlformats.org/presentationml/2006/main">
  <p:tag name="KSO_WM_BEAUTIFY_FLAG" val="#wm#"/>
  <p:tag name="KSO_WM_SLIDE_BACKGROUND_TYPE" val="navigation"/>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7*i*1"/>
  <p:tag name="KSO_WM_UNIT_INDEX" val="1"/>
  <p:tag name="KSO_WM_UNIT_LAYERLEVEL" val="1"/>
  <p:tag name="KSO_WM_UNIT_SUBTYPE" val="h"/>
  <p:tag name="KSO_WM_UNIT_TYPE" val="i"/>
</p:tagLst>
</file>

<file path=ppt/tags/tag271.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72.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73.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74.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75.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76.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77.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78.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79.xml><?xml version="1.0" encoding="utf-8"?>
<p:tagLst xmlns:p="http://schemas.openxmlformats.org/presentationml/2006/main">
  <p:tag name="KSO_WM_BEAUTIFY_FLAG" val="#wm#"/>
  <p:tag name="KSO_WM_SLIDE_BACKGROUND_TYPE" val="bel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8*i*1"/>
  <p:tag name="KSO_WM_UNIT_INDEX" val="1"/>
  <p:tag name="KSO_WM_UNIT_LAYERLEVEL" val="1"/>
  <p:tag name="KSO_WM_UNIT_SUBTYPE" val="h"/>
  <p:tag name="KSO_WM_UNIT_TYPE" val="i"/>
</p:tagLst>
</file>

<file path=ppt/tags/tag280.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i*1"/>
  <p:tag name="KSO_WM_UNIT_INDEX" val="1"/>
  <p:tag name="KSO_WM_UNIT_LAYERLEVEL" val="1"/>
  <p:tag name="KSO_WM_UNIT_TYPE" val="i"/>
</p:tagLst>
</file>

<file path=ppt/tags/tag281.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i*2"/>
  <p:tag name="KSO_WM_UNIT_INDEX" val="2"/>
  <p:tag name="KSO_WM_UNIT_LAYERLEVEL" val="1"/>
  <p:tag name="KSO_WM_UNIT_TYPE" val="i"/>
</p:tagLst>
</file>

<file path=ppt/tags/tag282.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i*3"/>
  <p:tag name="KSO_WM_UNIT_INDEX" val="3"/>
  <p:tag name="KSO_WM_UNIT_LAYERLEVEL" val="1"/>
  <p:tag name="KSO_WM_UNIT_TYPE" val="i"/>
</p:tagLst>
</file>

<file path=ppt/tags/tag283.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i*4"/>
  <p:tag name="KSO_WM_UNIT_INDEX" val="4"/>
  <p:tag name="KSO_WM_UNIT_LAYERLEVEL" val="1"/>
  <p:tag name="KSO_WM_UNIT_TYPE" val="i"/>
</p:tagLst>
</file>

<file path=ppt/tags/tag284.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85.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86.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87.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88.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89.xml><?xml version="1.0" encoding="utf-8"?>
<p:tagLst xmlns:p="http://schemas.openxmlformats.org/presentationml/2006/main">
  <p:tag name="KSO_WM_BEAUTIFY_FLAG" val="#wm#"/>
  <p:tag name="KSO_WM_TAG_VERSION" val="1.0"/>
  <p:tag name="KSO_WM_TEMPLATE_CATEGORY" val="custom"/>
  <p:tag name="KSO_WM_TEMPLATE_INDEX" val="20177418"/>
  <p:tag name="KSO_WM_UNIT_COMPATIBLE" val="0"/>
  <p:tag name="KSO_WM_UNIT_DIAGRAM_ISNUMVISUAL" val="0"/>
  <p:tag name="KSO_WM_UNIT_DIAGRAM_ISREFERUNIT" val="0"/>
  <p:tag name="KSO_WM_UNIT_HIGHLIGHT" val="0"/>
  <p:tag name="KSO_WM_UNIT_ID" val="_0**"/>
  <p:tag name="KSO_WM_UNIT_LAYERLEVEL" val="1"/>
</p:tagLst>
</file>

<file path=ppt/tags/tag290.xml><?xml version="1.0" encoding="utf-8"?>
<p:tagLst xmlns:p="http://schemas.openxmlformats.org/presentationml/2006/main">
  <p:tag name="KSO_WM_BEAUTIFY_FLAG" val="#wm#"/>
  <p:tag name="KSO_WM_TAG_VERSION" val="1.0"/>
  <p:tag name="KSO_WM_TEMPLATE_CATEGORY" val="custom"/>
  <p:tag name="KSO_WM_TEMPLATE_INDEX" val="20177418"/>
  <p:tag name="KSO_WM_UNIT_COMPATIBLE" val="0"/>
  <p:tag name="KSO_WM_UNIT_DIAGRAM_ISNUMVISUAL" val="0"/>
  <p:tag name="KSO_WM_UNIT_DIAGRAM_ISREFERUNIT" val="0"/>
  <p:tag name="KSO_WM_UNIT_HIGHLIGHT" val="0"/>
  <p:tag name="KSO_WM_UNIT_ID" val="_0**"/>
  <p:tag name="KSO_WM_UNIT_LAYERLEVEL" val="1"/>
</p:tagLst>
</file>

<file path=ppt/tags/tag2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2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2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294.xml><?xml version="1.0" encoding="utf-8"?>
<p:tagLst xmlns:p="http://schemas.openxmlformats.org/presentationml/2006/main">
  <p:tag name="KSO_WM_BEAUTIFY_FLAG" val="#wm#"/>
  <p:tag name="KSO_WM_COMBINE_RELATE_SLIDE_ID" val="background20176890_1"/>
  <p:tag name="KSO_WM_TAG_VERSION" val="1.0"/>
  <p:tag name="KSO_WM_TEMPLATE_CATEGORY" val="custom"/>
  <p:tag name="KSO_WM_TEMPLATE_COLOR_TYPE" val="1"/>
  <p:tag name="KSO_WM_TEMPLATE_INDEX" val="20177418"/>
  <p:tag name="KSO_WM_TEMPLATE_MASTER_THUMB_INDEX" val="12"/>
  <p:tag name="KSO_WM_TEMPLATE_MASTER_TYPE" val="1"/>
  <p:tag name="KSO_WM_TEMPLATE_SUBCATEGORY" val="17"/>
  <p:tag name="KSO_WM_TEMPLATE_THUMBS_INDEX" val="1、10、11、25、26、28"/>
</p:tagLst>
</file>

<file path=ppt/tags/tag295.xml><?xml version="1.0" encoding="utf-8"?>
<p:tagLst xmlns:p="http://schemas.openxmlformats.org/presentationml/2006/main">
  <p:tag name="KSO_WM_BEAUTIFY_FLAG" val="#wm#"/>
  <p:tag name="KSO_WM_TAG_VERSION" val="1.0"/>
  <p:tag name="KSO_WM_TEMPLATE_CATEGORY" val="custom"/>
  <p:tag name="KSO_WM_TEMPLATE_INDEX" val="20182110"/>
  <p:tag name="KSO_WM_UNIT_COMPATIBLE" val="0"/>
  <p:tag name="KSO_WM_UNIT_DIAGRAM_ISNUMVISUAL" val="0"/>
  <p:tag name="KSO_WM_UNIT_DIAGRAM_ISREFERUNIT" val="0"/>
  <p:tag name="KSO_WM_UNIT_HIGHLIGHT" val="0"/>
  <p:tag name="KSO_WM_UNIT_ID" val="custom20182110_1*a*1"/>
  <p:tag name="KSO_WM_UNIT_INDEX" val="1"/>
  <p:tag name="KSO_WM_UNIT_ISCONTENTSTITLE" val="0"/>
  <p:tag name="KSO_WM_UNIT_LAYERLEVEL" val="1"/>
  <p:tag name="KSO_WM_UNIT_NOCLEAR" val="0"/>
  <p:tag name="KSO_WM_UNIT_PRESET_TEXT" val="一寸光阴一寸金"/>
  <p:tag name="KSO_WM_UNIT_TYPE" val="a"/>
  <p:tag name="KSO_WM_UNIT_VALUE" val="26"/>
</p:tagLst>
</file>

<file path=ppt/tags/tag296.xml><?xml version="1.0" encoding="utf-8"?>
<p:tagLst xmlns:p="http://schemas.openxmlformats.org/presentationml/2006/main">
  <p:tag name="KSO_WM_BEAUTIFY_FLAG" val="#wm#"/>
  <p:tag name="KSO_WM_COMBINE_RELATE_SLIDE_ID" val="background20179051_1"/>
  <p:tag name="KSO_WM_SLIDE_ID" val="custom20182110_1"/>
  <p:tag name="KSO_WM_SLIDE_INDEX" val="1"/>
  <p:tag name="KSO_WM_SLIDE_ITEM_CNT" val="0"/>
  <p:tag name="KSO_WM_SLIDE_LAYOUT" val="a_b"/>
  <p:tag name="KSO_WM_SLIDE_LAYOUT_CNT" val="1_1"/>
  <p:tag name="KSO_WM_SLIDE_SUBTYPE" val="pureTxt"/>
  <p:tag name="KSO_WM_SLIDE_TYPE" val="title"/>
  <p:tag name="KSO_WM_TAG_VERSION" val="1.0"/>
  <p:tag name="KSO_WM_TEMPLATE_CATEGORY" val="custom"/>
  <p:tag name="KSO_WM_TEMPLATE_COLOR_TYPE" val="1"/>
  <p:tag name="KSO_WM_TEMPLATE_INDEX" val="20182110"/>
  <p:tag name="KSO_WM_TEMPLATE_JOB_ID" val="2"/>
  <p:tag name="KSO_WM_TEMPLATE_MASTER_THUMB_INDEX" val="12"/>
  <p:tag name="KSO_WM_TEMPLATE_MASTER_TYPE" val="1"/>
  <p:tag name="KSO_WM_TEMPLATE_OUTLINE_ID" val="15"/>
  <p:tag name="KSO_WM_TEMPLATE_SCENE_ID" val="1"/>
  <p:tag name="KSO_WM_TEMPLATE_SUBCATEGORY" val="0"/>
  <p:tag name="KSO_WM_TEMPLATE_THUMBS_INDEX" val="1、4、5、10、11、16、21、24、25、26、30"/>
  <p:tag name="KSO_WM_TEMPLATE_TOPIC_DEFAULT" val="1"/>
  <p:tag name="KSO_WM_TEMPLATE_TOPIC_ID" val="2869567"/>
</p:tagLst>
</file>

<file path=ppt/tags/tag29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7679_6*l_h_i*1_1_1"/>
  <p:tag name="KSO_WM_UNIT_INDEX" val="1_1_1"/>
  <p:tag name="KSO_WM_UNIT_LAYERLEVEL" val="1_1_1"/>
  <p:tag name="KSO_WM_UNIT_TEXT_FILL_FORE_SCHEMECOLOR_INDEX" val="2"/>
  <p:tag name="KSO_WM_UNIT_TEXT_FILL_TYPE" val="1"/>
  <p:tag name="KSO_WM_UNIT_TYPE" val="l_h_i"/>
</p:tagLst>
</file>

<file path=ppt/tags/tag29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7679_6*l_h_i*1_1_3"/>
  <p:tag name="KSO_WM_UNIT_INDEX" val="1_1_3"/>
  <p:tag name="KSO_WM_UNIT_LAYERLEVEL" val="1_1_1"/>
  <p:tag name="KSO_WM_UNIT_TEXT_FILL_FORE_SCHEMECOLOR_INDEX" val="2"/>
  <p:tag name="KSO_WM_UNIT_TEXT_FILL_TYPE" val="1"/>
  <p:tag name="KSO_WM_UNIT_TYPE" val="l_h_i"/>
</p:tagLst>
</file>

<file path=ppt/tags/tag29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1_4"/>
  <p:tag name="KSO_WM_UNIT_INDEX" val="1_1_4"/>
  <p:tag name="KSO_WM_UNIT_LAYERLEVEL" val="1_1_1"/>
  <p:tag name="KSO_WM_UNIT_SHADOW_SCHEMECOLOR_INDEX" val="14"/>
  <p:tag name="KSO_WM_UNIT_TEXT_FILL_FORE_SCHEMECOLOR_INDEX" val="2"/>
  <p:tag name="KSO_WM_UNIT_TEXT_FILL_TYPE" val="1"/>
  <p:tag name="KSO_WM_UNIT_TYPE" val="l_h_i"/>
</p:tagLst>
</file>

<file path=ppt/tags/tag30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1_2"/>
  <p:tag name="KSO_WM_UNIT_INDEX" val="1_1_2"/>
  <p:tag name="KSO_WM_UNIT_LAYERLEVEL" val="1_1_1"/>
  <p:tag name="KSO_WM_UNIT_SUBTYPE" val="d"/>
  <p:tag name="KSO_WM_UNIT_TEXT_FILL_FORE_SCHEMECOLOR_INDEX" val="5"/>
  <p:tag name="KSO_WM_UNIT_TEXT_FILL_TYPE" val="1"/>
  <p:tag name="KSO_WM_UNIT_TYPE" val="l_h_i"/>
</p:tagLst>
</file>

<file path=ppt/tags/tag30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1_1"/>
  <p:tag name="KSO_WM_UNIT_INDEX" val="1_1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30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27679_6*l_h_i*1_2_1"/>
  <p:tag name="KSO_WM_UNIT_INDEX" val="1_2_1"/>
  <p:tag name="KSO_WM_UNIT_LAYERLEVEL" val="1_1_1"/>
  <p:tag name="KSO_WM_UNIT_TEXT_FILL_FORE_SCHEMECOLOR_INDEX" val="2"/>
  <p:tag name="KSO_WM_UNIT_TEXT_FILL_TYPE" val="1"/>
  <p:tag name="KSO_WM_UNIT_TYPE" val="l_h_i"/>
</p:tagLst>
</file>

<file path=ppt/tags/tag30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27679_6*l_h_i*1_2_3"/>
  <p:tag name="KSO_WM_UNIT_INDEX" val="1_2_3"/>
  <p:tag name="KSO_WM_UNIT_LAYERLEVEL" val="1_1_1"/>
  <p:tag name="KSO_WM_UNIT_TEXT_FILL_FORE_SCHEMECOLOR_INDEX" val="2"/>
  <p:tag name="KSO_WM_UNIT_TEXT_FILL_TYPE" val="1"/>
  <p:tag name="KSO_WM_UNIT_TYPE" val="l_h_i"/>
</p:tagLst>
</file>

<file path=ppt/tags/tag30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2_4"/>
  <p:tag name="KSO_WM_UNIT_INDEX" val="1_2_4"/>
  <p:tag name="KSO_WM_UNIT_LAYERLEVEL" val="1_1_1"/>
  <p:tag name="KSO_WM_UNIT_SHADOW_SCHEMECOLOR_INDEX" val="14"/>
  <p:tag name="KSO_WM_UNIT_TEXT_FILL_FORE_SCHEMECOLOR_INDEX" val="2"/>
  <p:tag name="KSO_WM_UNIT_TEXT_FILL_TYPE" val="1"/>
  <p:tag name="KSO_WM_UNIT_TYPE" val="l_h_i"/>
</p:tagLst>
</file>

<file path=ppt/tags/tag30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2_1"/>
  <p:tag name="KSO_WM_UNIT_INDEX" val="1_2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30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27679_6*l_h_i*1_3_1"/>
  <p:tag name="KSO_WM_UNIT_INDEX" val="1_3_1"/>
  <p:tag name="KSO_WM_UNIT_LAYERLEVEL" val="1_1_1"/>
  <p:tag name="KSO_WM_UNIT_TEXT_FILL_FORE_SCHEMECOLOR_INDEX" val="2"/>
  <p:tag name="KSO_WM_UNIT_TEXT_FILL_TYPE" val="1"/>
  <p:tag name="KSO_WM_UNIT_TYPE" val="l_h_i"/>
</p:tagLst>
</file>

<file path=ppt/tags/tag30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27679_6*l_h_i*1_3_3"/>
  <p:tag name="KSO_WM_UNIT_INDEX" val="1_3_3"/>
  <p:tag name="KSO_WM_UNIT_LAYERLEVEL" val="1_1_1"/>
  <p:tag name="KSO_WM_UNIT_TEXT_FILL_FORE_SCHEMECOLOR_INDEX" val="2"/>
  <p:tag name="KSO_WM_UNIT_TEXT_FILL_TYPE" val="1"/>
  <p:tag name="KSO_WM_UNIT_TYPE" val="l_h_i"/>
</p:tagLst>
</file>

<file path=ppt/tags/tag30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3_4"/>
  <p:tag name="KSO_WM_UNIT_INDEX" val="1_3_4"/>
  <p:tag name="KSO_WM_UNIT_LAYERLEVEL" val="1_1_1"/>
  <p:tag name="KSO_WM_UNIT_SHADOW_SCHEMECOLOR_INDEX" val="14"/>
  <p:tag name="KSO_WM_UNIT_TEXT_FILL_FORE_SCHEMECOLOR_INDEX" val="2"/>
  <p:tag name="KSO_WM_UNIT_TEXT_FILL_TYPE" val="1"/>
  <p:tag name="KSO_WM_UNIT_TYPE" val="l_h_i"/>
</p:tagLst>
</file>

<file path=ppt/tags/tag30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3_1"/>
  <p:tag name="KSO_WM_UNIT_INDEX" val="1_3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31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27679_6*l_h_i*1_4_1"/>
  <p:tag name="KSO_WM_UNIT_INDEX" val="1_4_1"/>
  <p:tag name="KSO_WM_UNIT_LAYERLEVEL" val="1_1_1"/>
  <p:tag name="KSO_WM_UNIT_TEXT_FILL_FORE_SCHEMECOLOR_INDEX" val="2"/>
  <p:tag name="KSO_WM_UNIT_TEXT_FILL_TYPE" val="1"/>
  <p:tag name="KSO_WM_UNIT_TYPE" val="l_h_i"/>
</p:tagLst>
</file>

<file path=ppt/tags/tag31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27679_6*l_h_i*1_4_3"/>
  <p:tag name="KSO_WM_UNIT_INDEX" val="1_4_3"/>
  <p:tag name="KSO_WM_UNIT_LAYERLEVEL" val="1_1_1"/>
  <p:tag name="KSO_WM_UNIT_TEXT_FILL_FORE_SCHEMECOLOR_INDEX" val="2"/>
  <p:tag name="KSO_WM_UNIT_TEXT_FILL_TYPE" val="1"/>
  <p:tag name="KSO_WM_UNIT_TYPE" val="l_h_i"/>
</p:tagLst>
</file>

<file path=ppt/tags/tag31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4_4"/>
  <p:tag name="KSO_WM_UNIT_INDEX" val="1_4_4"/>
  <p:tag name="KSO_WM_UNIT_LAYERLEVEL" val="1_1_1"/>
  <p:tag name="KSO_WM_UNIT_SHADOW_SCHEMECOLOR_INDEX" val="14"/>
  <p:tag name="KSO_WM_UNIT_TEXT_FILL_FORE_SCHEMECOLOR_INDEX" val="2"/>
  <p:tag name="KSO_WM_UNIT_TEXT_FILL_TYPE" val="1"/>
  <p:tag name="KSO_WM_UNIT_TYPE" val="l_h_i"/>
</p:tagLst>
</file>

<file path=ppt/tags/tag31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4_1"/>
  <p:tag name="KSO_WM_UNIT_INDEX" val="1_4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31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27679_6*l_h_i*1_5_1"/>
  <p:tag name="KSO_WM_UNIT_INDEX" val="1_5_1"/>
  <p:tag name="KSO_WM_UNIT_LAYERLEVEL" val="1_1_1"/>
  <p:tag name="KSO_WM_UNIT_TEXT_FILL_FORE_SCHEMECOLOR_INDEX" val="2"/>
  <p:tag name="KSO_WM_UNIT_TEXT_FILL_TYPE" val="1"/>
  <p:tag name="KSO_WM_UNIT_TYPE" val="l_h_i"/>
</p:tagLst>
</file>

<file path=ppt/tags/tag31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27679_6*l_h_i*1_5_3"/>
  <p:tag name="KSO_WM_UNIT_INDEX" val="1_5_3"/>
  <p:tag name="KSO_WM_UNIT_LAYERLEVEL" val="1_1_1"/>
  <p:tag name="KSO_WM_UNIT_TEXT_FILL_FORE_SCHEMECOLOR_INDEX" val="2"/>
  <p:tag name="KSO_WM_UNIT_TEXT_FILL_TYPE" val="1"/>
  <p:tag name="KSO_WM_UNIT_TYPE" val="l_h_i"/>
</p:tagLst>
</file>

<file path=ppt/tags/tag31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5_4"/>
  <p:tag name="KSO_WM_UNIT_INDEX" val="1_5_4"/>
  <p:tag name="KSO_WM_UNIT_LAYERLEVEL" val="1_1_1"/>
  <p:tag name="KSO_WM_UNIT_SHADOW_SCHEMECOLOR_INDEX" val="14"/>
  <p:tag name="KSO_WM_UNIT_TEXT_FILL_FORE_SCHEMECOLOR_INDEX" val="2"/>
  <p:tag name="KSO_WM_UNIT_TEXT_FILL_TYPE" val="1"/>
  <p:tag name="KSO_WM_UNIT_TYPE" val="l_h_i"/>
</p:tagLst>
</file>

<file path=ppt/tags/tag31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5_1"/>
  <p:tag name="KSO_WM_UNIT_INDEX" val="1_5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31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0"/>
  <p:tag name="KSO_WM_UNIT_FILL_TYPE" val="1"/>
  <p:tag name="KSO_WM_UNIT_HIGHLIGHT" val="0"/>
  <p:tag name="KSO_WM_UNIT_ID" val="diagram20227679_6*l_h_i*1_6_1"/>
  <p:tag name="KSO_WM_UNIT_INDEX" val="1_6_1"/>
  <p:tag name="KSO_WM_UNIT_LAYERLEVEL" val="1_1_1"/>
  <p:tag name="KSO_WM_UNIT_TEXT_FILL_FORE_SCHEMECOLOR_INDEX" val="2"/>
  <p:tag name="KSO_WM_UNIT_TEXT_FILL_TYPE" val="1"/>
  <p:tag name="KSO_WM_UNIT_TYPE" val="l_h_i"/>
</p:tagLst>
</file>

<file path=ppt/tags/tag31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0"/>
  <p:tag name="KSO_WM_UNIT_FILL_TYPE" val="1"/>
  <p:tag name="KSO_WM_UNIT_HIGHLIGHT" val="0"/>
  <p:tag name="KSO_WM_UNIT_ID" val="diagram20227679_6*l_h_i*1_6_3"/>
  <p:tag name="KSO_WM_UNIT_INDEX" val="1_6_3"/>
  <p:tag name="KSO_WM_UNIT_LAYERLEVEL" val="1_1_1"/>
  <p:tag name="KSO_WM_UNIT_TEXT_FILL_FORE_SCHEMECOLOR_INDEX" val="2"/>
  <p:tag name="KSO_WM_UNIT_TEXT_FILL_TYPE" val="1"/>
  <p:tag name="KSO_WM_UNIT_TYPE" val="l_h_i"/>
</p:tagLst>
</file>

<file path=ppt/tags/tag32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6_4"/>
  <p:tag name="KSO_WM_UNIT_INDEX" val="1_6_4"/>
  <p:tag name="KSO_WM_UNIT_LAYERLEVEL" val="1_1_1"/>
  <p:tag name="KSO_WM_UNIT_SHADOW_SCHEMECOLOR_INDEX" val="14"/>
  <p:tag name="KSO_WM_UNIT_TEXT_FILL_FORE_SCHEMECOLOR_INDEX" val="2"/>
  <p:tag name="KSO_WM_UNIT_TEXT_FILL_TYPE" val="1"/>
  <p:tag name="KSO_WM_UNIT_TYPE" val="l_h_i"/>
</p:tagLst>
</file>

<file path=ppt/tags/tag32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6_1"/>
  <p:tag name="KSO_WM_UNIT_INDEX" val="1_6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32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a*1"/>
  <p:tag name="KSO_WM_UNIT_INDEX" val="1"/>
  <p:tag name="KSO_WM_UNIT_ISCONTENTSTITLE" val="0"/>
  <p:tag name="KSO_WM_UNIT_ISNUMDGMTITLE" val="0"/>
  <p:tag name="KSO_WM_UNIT_LAYERLEVEL" val="1"/>
  <p:tag name="KSO_WM_UNIT_NOCLEAR" val="0"/>
  <p:tag name="KSO_WM_UNIT_PRESET_TEXT" val="单击此处添加标题"/>
  <p:tag name="KSO_WM_UNIT_TEXT_FILL_FORE_SCHEMECOLOR_INDEX" val="5"/>
  <p:tag name="KSO_WM_UNIT_TEXT_FILL_TYPE" val="1"/>
  <p:tag name="KSO_WM_UNIT_TYPE" val="a"/>
  <p:tag name="KSO_WM_UNIT_VALUE" val="11"/>
</p:tagLst>
</file>

<file path=ppt/tags/tag32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2_2"/>
  <p:tag name="KSO_WM_UNIT_INDEX" val="1_2_2"/>
  <p:tag name="KSO_WM_UNIT_LAYERLEVEL" val="1_1_1"/>
  <p:tag name="KSO_WM_UNIT_SUBTYPE" val="d"/>
  <p:tag name="KSO_WM_UNIT_TEXT_FILL_FORE_SCHEMECOLOR_INDEX" val="6"/>
  <p:tag name="KSO_WM_UNIT_TEXT_FILL_TYPE" val="1"/>
  <p:tag name="KSO_WM_UNIT_TYPE" val="l_h_i"/>
</p:tagLst>
</file>

<file path=ppt/tags/tag32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3_2"/>
  <p:tag name="KSO_WM_UNIT_INDEX" val="1_3_2"/>
  <p:tag name="KSO_WM_UNIT_LAYERLEVEL" val="1_1_1"/>
  <p:tag name="KSO_WM_UNIT_SUBTYPE" val="d"/>
  <p:tag name="KSO_WM_UNIT_TEXT_FILL_FORE_SCHEMECOLOR_INDEX" val="7"/>
  <p:tag name="KSO_WM_UNIT_TEXT_FILL_TYPE" val="1"/>
  <p:tag name="KSO_WM_UNIT_TYPE" val="l_h_i"/>
</p:tagLst>
</file>

<file path=ppt/tags/tag32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4_2"/>
  <p:tag name="KSO_WM_UNIT_INDEX" val="1_4_2"/>
  <p:tag name="KSO_WM_UNIT_LAYERLEVEL" val="1_1_1"/>
  <p:tag name="KSO_WM_UNIT_SUBTYPE" val="d"/>
  <p:tag name="KSO_WM_UNIT_TEXT_FILL_FORE_SCHEMECOLOR_INDEX" val="8"/>
  <p:tag name="KSO_WM_UNIT_TEXT_FILL_TYPE" val="1"/>
  <p:tag name="KSO_WM_UNIT_TYPE" val="l_h_i"/>
</p:tagLst>
</file>

<file path=ppt/tags/tag32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5_2"/>
  <p:tag name="KSO_WM_UNIT_INDEX" val="1_5_2"/>
  <p:tag name="KSO_WM_UNIT_LAYERLEVEL" val="1_1_1"/>
  <p:tag name="KSO_WM_UNIT_SUBTYPE" val="d"/>
  <p:tag name="KSO_WM_UNIT_TEXT_FILL_FORE_SCHEMECOLOR_INDEX" val="9"/>
  <p:tag name="KSO_WM_UNIT_TEXT_FILL_TYPE" val="1"/>
  <p:tag name="KSO_WM_UNIT_TYPE" val="l_h_i"/>
</p:tagLst>
</file>

<file path=ppt/tags/tag32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6_2"/>
  <p:tag name="KSO_WM_UNIT_INDEX" val="1_6_2"/>
  <p:tag name="KSO_WM_UNIT_LAYERLEVEL" val="1_1_1"/>
  <p:tag name="KSO_WM_UNIT_SUBTYPE" val="d"/>
  <p:tag name="KSO_WM_UNIT_TEXT_FILL_FORE_SCHEMECOLOR_INDEX" val="10"/>
  <p:tag name="KSO_WM_UNIT_TEXT_FILL_TYPE" val="1"/>
  <p:tag name="KSO_WM_UNIT_TYPE" val="l_h_i"/>
</p:tagLst>
</file>

<file path=ppt/tags/tag328.xml><?xml version="1.0" encoding="utf-8"?>
<p:tagLst xmlns:p="http://schemas.openxmlformats.org/presentationml/2006/main">
  <p:tag name="KSO_WM_BEAUTIFY_FLAG" val="#wm#"/>
  <p:tag name="KSO_WM_DIAGRAM_GROUP_CODE" val="l1-1"/>
  <p:tag name="KSO_WM_SLIDE_DIAGTYPE" val="l"/>
  <p:tag name="KSO_WM_SLIDE_ID" val="custom20202633_4"/>
  <p:tag name="KSO_WM_SLIDE_INDEX" val="4"/>
  <p:tag name="KSO_WM_SLIDE_ITEM_CNT" val="6"/>
  <p:tag name="KSO_WM_SLIDE_LAYOUT" val="a_b_l"/>
  <p:tag name="KSO_WM_SLIDE_LAYOUT_CNT" val="1_1_1"/>
  <p:tag name="KSO_WM_SLIDE_SUBTYPE" val="diag"/>
  <p:tag name="KSO_WM_SLIDE_TYPE" val="contents"/>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2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3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3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3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3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34.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35.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1"/>
  <p:tag name="KSO_WM_UNIT_HIGHLIGHT" val="0"/>
  <p:tag name="KSO_WM_UNIT_ID" val="diagram20200914_1*p_h_h_i*1_1_2_3"/>
  <p:tag name="KSO_WM_UNIT_INDEX" val="1_1_2_3"/>
  <p:tag name="KSO_WM_UNIT_LAYERLEVEL" val="1_1_1_1"/>
  <p:tag name="KSO_WM_UNIT_TYPE" val="p_h_h_i"/>
  <p:tag name="KSO_WM_UNIT_USESOURCEFORMAT_APPLY" val="1"/>
</p:tagLst>
</file>

<file path=ppt/tags/tag336.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1"/>
  <p:tag name="KSO_WM_UNIT_FILL_FORE_SCHEMECOLOR_INDEX" val="5"/>
  <p:tag name="KSO_WM_UNIT_FILL_TYPE" val="1"/>
  <p:tag name="KSO_WM_UNIT_HIGHLIGHT" val="0"/>
  <p:tag name="KSO_WM_UNIT_ID" val="diagram20200914_1*p_h_h_i*1_1_2_1"/>
  <p:tag name="KSO_WM_UNIT_INDEX" val="1_1_2_1"/>
  <p:tag name="KSO_WM_UNIT_LAYERLEVEL" val="1_1_1_1"/>
  <p:tag name="KSO_WM_UNIT_TYPE" val="p_h_h_i"/>
  <p:tag name="KSO_WM_UNIT_USESOURCEFORMAT_APPLY" val="1"/>
</p:tagLst>
</file>

<file path=ppt/tags/tag337.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1"/>
  <p:tag name="KSO_WM_UNIT_FILL_FORE_SCHEMECOLOR_INDEX" val="6"/>
  <p:tag name="KSO_WM_UNIT_FILL_TYPE" val="1"/>
  <p:tag name="KSO_WM_UNIT_HIGHLIGHT" val="0"/>
  <p:tag name="KSO_WM_UNIT_ID" val="diagram20200914_1*p_h_h_h_i*1_1_2_2_1"/>
  <p:tag name="KSO_WM_UNIT_INDEX" val="1_1_2_2_1"/>
  <p:tag name="KSO_WM_UNIT_LAYERLEVEL" val="1_1_1_1_1"/>
  <p:tag name="KSO_WM_UNIT_TYPE" val="p_h_h_h_i"/>
  <p:tag name="KSO_WM_UNIT_USESOURCEFORMAT_APPLY" val="1"/>
</p:tagLst>
</file>

<file path=ppt/tags/tag338.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1"/>
  <p:tag name="KSO_WM_UNIT_FILL_FORE_SCHEMECOLOR_INDEX" val="5"/>
  <p:tag name="KSO_WM_UNIT_FILL_TYPE" val="1"/>
  <p:tag name="KSO_WM_UNIT_HIGHLIGHT" val="0"/>
  <p:tag name="KSO_WM_UNIT_ID" val="diagram20200914_1*p_h_i*1_1_1"/>
  <p:tag name="KSO_WM_UNIT_INDEX" val="1_1_1"/>
  <p:tag name="KSO_WM_UNIT_LAYERLEVEL" val="1_1_1"/>
  <p:tag name="KSO_WM_UNIT_TYPE" val="p_h_i"/>
  <p:tag name="KSO_WM_UNIT_USESOURCEFORMAT_APPLY" val="1"/>
</p:tagLst>
</file>

<file path=ppt/tags/tag339.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1"/>
  <p:tag name="KSO_WM_UNIT_HIGHLIGHT" val="0"/>
  <p:tag name="KSO_WM_UNIT_ID" val="diagram20200914_1*p_h_a*1_1_1"/>
  <p:tag name="KSO_WM_UNIT_INDEX" val="1_1_1"/>
  <p:tag name="KSO_WM_UNIT_ISCONTENTSTITLE" val="0"/>
  <p:tag name="KSO_WM_UNIT_LAYERLEVEL" val="1_1_1"/>
  <p:tag name="KSO_WM_UNIT_NOCLEAR" val="0"/>
  <p:tag name="KSO_WM_UNIT_PRESET_TEXT" val="添加标题"/>
  <p:tag name="KSO_WM_UNIT_TYPE" val="p_h_a"/>
  <p:tag name="KSO_WM_UNIT_USESOURCEFORMAT_APPLY" val="1"/>
  <p:tag name="KSO_WM_UNIT_VALUE" val="5"/>
</p:tagLst>
</file>

<file path=ppt/tags/tag340.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1"/>
  <p:tag name="KSO_WM_UNIT_FILL_FORE_SCHEMECOLOR_INDEX" val="5"/>
  <p:tag name="KSO_WM_UNIT_FILL_TYPE" val="1"/>
  <p:tag name="KSO_WM_UNIT_HIGHLIGHT" val="0"/>
  <p:tag name="KSO_WM_UNIT_ID" val="diagram20200914_1*p_h_h_i*1_1_1_1"/>
  <p:tag name="KSO_WM_UNIT_INDEX" val="1_1_1_1"/>
  <p:tag name="KSO_WM_UNIT_LAYERLEVEL" val="1_1_1_1"/>
  <p:tag name="KSO_WM_UNIT_TYPE" val="p_h_h_i"/>
  <p:tag name="KSO_WM_UNIT_USESOURCEFORMAT_APPLY" val="1"/>
</p:tagLst>
</file>

<file path=ppt/tags/tag341.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1"/>
  <p:tag name="KSO_WM_UNIT_HIGHLIGHT" val="0"/>
  <p:tag name="KSO_WM_UNIT_ID" val="diagram20200914_1*p_h_h_i*1_1_1_2"/>
  <p:tag name="KSO_WM_UNIT_INDEX" val="1_1_1_2"/>
  <p:tag name="KSO_WM_UNIT_LAYERLEVEL" val="1_1_1_1"/>
  <p:tag name="KSO_WM_UNIT_TYPE" val="p_h_h_i"/>
  <p:tag name="KSO_WM_UNIT_USESOURCEFORMAT_APPLY" val="1"/>
</p:tagLst>
</file>

<file path=ppt/tags/tag342.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1"/>
  <p:tag name="KSO_WM_UNIT_HIGHLIGHT" val="0"/>
  <p:tag name="KSO_WM_UNIT_ID" val="diagram20200914_1*p_h_h_a*1_1_1_1"/>
  <p:tag name="KSO_WM_UNIT_INDEX" val="1_1_1_1"/>
  <p:tag name="KSO_WM_UNIT_ISCONTENTSTITLE" val="0"/>
  <p:tag name="KSO_WM_UNIT_LAYERLEVEL" val="1_1_1_1"/>
  <p:tag name="KSO_WM_UNIT_NOCLEAR" val="0"/>
  <p:tag name="KSO_WM_UNIT_PRESET_TEXT" val="添加标题"/>
  <p:tag name="KSO_WM_UNIT_TYPE" val="p_h_h_a"/>
  <p:tag name="KSO_WM_UNIT_USESOURCEFORMAT_APPLY" val="1"/>
  <p:tag name="KSO_WM_UNIT_VALUE" val="4"/>
</p:tagLst>
</file>

<file path=ppt/tags/tag343.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1"/>
  <p:tag name="KSO_WM_UNIT_HIGHLIGHT" val="0"/>
  <p:tag name="KSO_WM_UNIT_ID" val="diagram20200914_1*p_h_h_h_i*1_1_2_1_1"/>
  <p:tag name="KSO_WM_UNIT_INDEX" val="1_1_2_1_1"/>
  <p:tag name="KSO_WM_UNIT_LAYERLEVEL" val="1_1_1_1_1"/>
  <p:tag name="KSO_WM_UNIT_TYPE" val="p_h_h_h_i"/>
  <p:tag name="KSO_WM_UNIT_USESOURCEFORMAT_APPLY" val="1"/>
</p:tagLst>
</file>

<file path=ppt/tags/tag344.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1"/>
  <p:tag name="KSO_WM_UNIT_HIGHLIGHT" val="0"/>
  <p:tag name="KSO_WM_UNIT_ID" val="diagram20200914_1*p_h_h_h_i*1_1_2_2_2"/>
  <p:tag name="KSO_WM_UNIT_INDEX" val="1_1_2_2_2"/>
  <p:tag name="KSO_WM_UNIT_LAYERLEVEL" val="1_1_1_1_1"/>
  <p:tag name="KSO_WM_UNIT_TYPE" val="p_h_h_h_i"/>
  <p:tag name="KSO_WM_UNIT_USESOURCEFORMAT_APPLY" val="1"/>
</p:tagLst>
</file>

<file path=ppt/tags/tag345.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1"/>
  <p:tag name="KSO_WM_UNIT_HIGHLIGHT" val="0"/>
  <p:tag name="KSO_WM_UNIT_ID" val="diagram20200914_1*p_h_h_a*1_1_2_1"/>
  <p:tag name="KSO_WM_UNIT_INDEX" val="1_1_2_1"/>
  <p:tag name="KSO_WM_UNIT_ISCONTENTSTITLE" val="0"/>
  <p:tag name="KSO_WM_UNIT_LAYERLEVEL" val="1_1_1_1"/>
  <p:tag name="KSO_WM_UNIT_NOCLEAR" val="0"/>
  <p:tag name="KSO_WM_UNIT_PRESET_TEXT" val="添加标题"/>
  <p:tag name="KSO_WM_UNIT_TYPE" val="p_h_h_a"/>
  <p:tag name="KSO_WM_UNIT_USESOURCEFORMAT_APPLY" val="1"/>
  <p:tag name="KSO_WM_UNIT_VALUE" val="5"/>
</p:tagLst>
</file>

<file path=ppt/tags/tag346.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1"/>
  <p:tag name="KSO_WM_UNIT_HIGHLIGHT" val="0"/>
  <p:tag name="KSO_WM_UNIT_ID" val="diagram20200914_1*p_h_h_h_a*1_1_2_2_1"/>
  <p:tag name="KSO_WM_UNIT_INDEX" val="1_1_2_2_1"/>
  <p:tag name="KSO_WM_UNIT_ISCONTENTSTITLE" val="0"/>
  <p:tag name="KSO_WM_UNIT_LAYERLEVEL" val="1_1_1_1_1"/>
  <p:tag name="KSO_WM_UNIT_NOCLEAR" val="0"/>
  <p:tag name="KSO_WM_UNIT_PRESET_TEXT" val="添加标题"/>
  <p:tag name="KSO_WM_UNIT_TYPE" val="p_h_h_h_a"/>
  <p:tag name="KSO_WM_UNIT_USESOURCEFORMAT_APPLY" val="1"/>
  <p:tag name="KSO_WM_UNIT_VALUE" val="9"/>
</p:tagLst>
</file>

<file path=ppt/tags/tag347.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1"/>
  <p:tag name="KSO_WM_UNIT_FILL_FORE_SCHEMECOLOR_INDEX" val="14"/>
  <p:tag name="KSO_WM_UNIT_FILL_TYPE" val="1"/>
  <p:tag name="KSO_WM_UNIT_HIGHLIGHT" val="0"/>
  <p:tag name="KSO_WM_UNIT_ID" val="diagram20200914_1*p_h_h_i*1_1_2_2"/>
  <p:tag name="KSO_WM_UNIT_INDEX" val="1_1_2_2"/>
  <p:tag name="KSO_WM_UNIT_LAYERLEVEL" val="1_1_1_1"/>
  <p:tag name="KSO_WM_UNIT_TYPE" val="p_h_h_i"/>
  <p:tag name="KSO_WM_UNIT_USESOURCEFORMAT_APPLY" val="1"/>
</p:tagLst>
</file>

<file path=ppt/tags/tag348.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1"/>
  <p:tag name="KSO_WM_UNIT_FILL_FORE_SCHEMECOLOR_INDEX" val="6"/>
  <p:tag name="KSO_WM_UNIT_FILL_TYPE" val="1"/>
  <p:tag name="KSO_WM_UNIT_HIGHLIGHT" val="0"/>
  <p:tag name="KSO_WM_UNIT_ID" val="diagram20200914_1*p_h_h_h_i*1_1_2_1_2"/>
  <p:tag name="KSO_WM_UNIT_INDEX" val="1_1_2_1_2"/>
  <p:tag name="KSO_WM_UNIT_LAYERLEVEL" val="1_1_1_1_1"/>
  <p:tag name="KSO_WM_UNIT_TYPE" val="p_h_h_h_i"/>
  <p:tag name="KSO_WM_UNIT_USESOURCEFORMAT_APPLY" val="1"/>
</p:tagLst>
</file>

<file path=ppt/tags/tag349.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1"/>
  <p:tag name="KSO_WM_UNIT_HIGHLIGHT" val="0"/>
  <p:tag name="KSO_WM_UNIT_ID" val="diagram20200914_1*p_h_h_h_a*1_1_2_1_1"/>
  <p:tag name="KSO_WM_UNIT_INDEX" val="1_1_2_1_1"/>
  <p:tag name="KSO_WM_UNIT_ISCONTENTSTITLE" val="0"/>
  <p:tag name="KSO_WM_UNIT_LAYERLEVEL" val="1_1_1_1_1"/>
  <p:tag name="KSO_WM_UNIT_NOCLEAR" val="0"/>
  <p:tag name="KSO_WM_UNIT_PRESET_TEXT" val="添加标题"/>
  <p:tag name="KSO_WM_UNIT_TYPE" val="p_h_h_h_a"/>
  <p:tag name="KSO_WM_UNIT_USESOURCEFORMAT_APPLY" val="1"/>
  <p:tag name="KSO_WM_UNIT_VALUE" val="4"/>
</p:tagLst>
</file>

<file path=ppt/tags/tag350.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1"/>
  <p:tag name="KSO_WM_UNIT_FILL_FORE_SCHEMECOLOR_INDEX" val="6"/>
  <p:tag name="KSO_WM_UNIT_FILL_TYPE" val="1"/>
  <p:tag name="KSO_WM_UNIT_HIGHLIGHT" val="0"/>
  <p:tag name="KSO_WM_UNIT_ID" val="diagram20200914_1*p_h_h_h_h_i*1_1_2_2_1_1"/>
  <p:tag name="KSO_WM_UNIT_INDEX" val="1_1_2_2_1_1"/>
  <p:tag name="KSO_WM_UNIT_LAYERLEVEL" val="1_1_1_1_1_1"/>
  <p:tag name="KSO_WM_UNIT_TYPE" val="p_h_h_h_h_i"/>
  <p:tag name="KSO_WM_UNIT_USESOURCEFORMAT_APPLY" val="1"/>
</p:tagLst>
</file>

<file path=ppt/tags/tag351.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1"/>
  <p:tag name="KSO_WM_UNIT_FILL_FORE_SCHEMECOLOR_INDEX" val="6"/>
  <p:tag name="KSO_WM_UNIT_FILL_TYPE" val="1"/>
  <p:tag name="KSO_WM_UNIT_HIGHLIGHT" val="0"/>
  <p:tag name="KSO_WM_UNIT_ID" val="diagram20200914_1*p_h_h_h_h_i*1_1_2_2_2_1"/>
  <p:tag name="KSO_WM_UNIT_INDEX" val="1_1_2_2_2_1"/>
  <p:tag name="KSO_WM_UNIT_LAYERLEVEL" val="1_1_1_1_1_1"/>
  <p:tag name="KSO_WM_UNIT_TYPE" val="p_h_h_h_h_i"/>
  <p:tag name="KSO_WM_UNIT_USESOURCEFORMAT_APPLY" val="1"/>
</p:tagLst>
</file>

<file path=ppt/tags/tag352.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1"/>
  <p:tag name="KSO_WM_UNIT_FILL_FORE_SCHEMECOLOR_INDEX" val="6"/>
  <p:tag name="KSO_WM_UNIT_FILL_TYPE" val="1"/>
  <p:tag name="KSO_WM_UNIT_HIGHLIGHT" val="0"/>
  <p:tag name="KSO_WM_UNIT_ID" val="diagram20200914_1*p_h_h_h_h_i*1_1_2_2_3_1"/>
  <p:tag name="KSO_WM_UNIT_INDEX" val="1_1_2_2_3_1"/>
  <p:tag name="KSO_WM_UNIT_LAYERLEVEL" val="1_1_1_1_1_1"/>
  <p:tag name="KSO_WM_UNIT_TYPE" val="p_h_h_h_h_i"/>
  <p:tag name="KSO_WM_UNIT_USESOURCEFORMAT_APPLY" val="1"/>
</p:tagLst>
</file>

<file path=ppt/tags/tag353.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1"/>
  <p:tag name="KSO_WM_UNIT_FILL_FORE_SCHEMECOLOR_INDEX" val="6"/>
  <p:tag name="KSO_WM_UNIT_FILL_TYPE" val="1"/>
  <p:tag name="KSO_WM_UNIT_HIGHLIGHT" val="0"/>
  <p:tag name="KSO_WM_UNIT_ID" val="diagram20200914_1*p_h_h_h_h_i*1_1_2_2_4_1"/>
  <p:tag name="KSO_WM_UNIT_INDEX" val="1_1_2_2_4_1"/>
  <p:tag name="KSO_WM_UNIT_LAYERLEVEL" val="1_1_1_1_1_1"/>
  <p:tag name="KSO_WM_UNIT_TYPE" val="p_h_h_h_h_i"/>
  <p:tag name="KSO_WM_UNIT_USESOURCEFORMAT_APPLY" val="1"/>
</p:tagLst>
</file>

<file path=ppt/tags/tag354.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1"/>
  <p:tag name="KSO_WM_UNIT_FILL_FORE_SCHEMECOLOR_INDEX" val="6"/>
  <p:tag name="KSO_WM_UNIT_FILL_TYPE" val="1"/>
  <p:tag name="KSO_WM_UNIT_HIGHLIGHT" val="0"/>
  <p:tag name="KSO_WM_UNIT_ID" val="diagram20200914_1*p_h_h_h_h_i*1_1_2_2_5_1"/>
  <p:tag name="KSO_WM_UNIT_INDEX" val="1_1_2_2_5_1"/>
  <p:tag name="KSO_WM_UNIT_LAYERLEVEL" val="1_1_1_1_1_1"/>
  <p:tag name="KSO_WM_UNIT_TYPE" val="p_h_h_h_h_i"/>
  <p:tag name="KSO_WM_UNIT_USESOURCEFORMAT_APPLY" val="1"/>
</p:tagLst>
</file>

<file path=ppt/tags/tag355.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1"/>
  <p:tag name="KSO_WM_UNIT_FILL_FORE_SCHEMECOLOR_INDEX" val="6"/>
  <p:tag name="KSO_WM_UNIT_FILL_TYPE" val="1"/>
  <p:tag name="KSO_WM_UNIT_HIGHLIGHT" val="0"/>
  <p:tag name="KSO_WM_UNIT_ID" val="diagram20200914_1*p_h_h_h_h_i*1_1_2_2_6_1"/>
  <p:tag name="KSO_WM_UNIT_INDEX" val="1_1_2_2_6_1"/>
  <p:tag name="KSO_WM_UNIT_LAYERLEVEL" val="1_1_1_1_1_1"/>
  <p:tag name="KSO_WM_UNIT_TYPE" val="p_h_h_h_h_i"/>
  <p:tag name="KSO_WM_UNIT_USESOURCEFORMAT_APPLY" val="1"/>
</p:tagLst>
</file>

<file path=ppt/tags/tag356.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1"/>
  <p:tag name="KSO_WM_UNIT_FILL_FORE_SCHEMECOLOR_INDEX" val="6"/>
  <p:tag name="KSO_WM_UNIT_FILL_TYPE" val="1"/>
  <p:tag name="KSO_WM_UNIT_HIGHLIGHT" val="0"/>
  <p:tag name="KSO_WM_UNIT_ID" val="diagram20200914_1*p_h_h_h_h_i*1_1_2_2_7_1"/>
  <p:tag name="KSO_WM_UNIT_INDEX" val="1_1_2_2_7_1"/>
  <p:tag name="KSO_WM_UNIT_LAYERLEVEL" val="1_1_1_1_1_1"/>
  <p:tag name="KSO_WM_UNIT_TYPE" val="p_h_h_h_h_i"/>
  <p:tag name="KSO_WM_UNIT_USESOURCEFORMAT_APPLY" val="1"/>
</p:tagLst>
</file>

<file path=ppt/tags/tag357.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1"/>
  <p:tag name="KSO_WM_UNIT_HIGHLIGHT" val="0"/>
  <p:tag name="KSO_WM_UNIT_ID" val="diagram20200914_1*p_h_h_h_h_a*1_1_2_2_1_1"/>
  <p:tag name="KSO_WM_UNIT_INDEX" val="1_1_2_2_1_1"/>
  <p:tag name="KSO_WM_UNIT_ISCONTENTSTITLE" val="0"/>
  <p:tag name="KSO_WM_UNIT_LAYERLEVEL" val="1_1_1_1_1_1"/>
  <p:tag name="KSO_WM_UNIT_NOCLEAR" val="0"/>
  <p:tag name="KSO_WM_UNIT_PRESET_TEXT" val="添加标题"/>
  <p:tag name="KSO_WM_UNIT_TYPE" val="p_h_h_h_h_a"/>
  <p:tag name="KSO_WM_UNIT_USESOURCEFORMAT_APPLY" val="1"/>
  <p:tag name="KSO_WM_UNIT_VALUE" val="10"/>
</p:tagLst>
</file>

<file path=ppt/tags/tag358.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1"/>
  <p:tag name="KSO_WM_UNIT_HIGHLIGHT" val="0"/>
  <p:tag name="KSO_WM_UNIT_ID" val="diagram20200914_1*p_h_h_h_h_a*1_1_2_2_2_1"/>
  <p:tag name="KSO_WM_UNIT_INDEX" val="1_1_2_2_2_1"/>
  <p:tag name="KSO_WM_UNIT_ISCONTENTSTITLE" val="0"/>
  <p:tag name="KSO_WM_UNIT_LAYERLEVEL" val="1_1_1_1_1_1"/>
  <p:tag name="KSO_WM_UNIT_NOCLEAR" val="0"/>
  <p:tag name="KSO_WM_UNIT_PRESET_TEXT" val="添加标题"/>
  <p:tag name="KSO_WM_UNIT_TYPE" val="p_h_h_h_h_a"/>
  <p:tag name="KSO_WM_UNIT_USESOURCEFORMAT_APPLY" val="1"/>
  <p:tag name="KSO_WM_UNIT_VALUE" val="10"/>
</p:tagLst>
</file>

<file path=ppt/tags/tag359.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1"/>
  <p:tag name="KSO_WM_UNIT_HIGHLIGHT" val="0"/>
  <p:tag name="KSO_WM_UNIT_ID" val="diagram20200914_1*p_h_h_h_h_a*1_1_2_2_3_1"/>
  <p:tag name="KSO_WM_UNIT_INDEX" val="1_1_2_2_3_1"/>
  <p:tag name="KSO_WM_UNIT_ISCONTENTSTITLE" val="0"/>
  <p:tag name="KSO_WM_UNIT_LAYERLEVEL" val="1_1_1_1_1_1"/>
  <p:tag name="KSO_WM_UNIT_NOCLEAR" val="0"/>
  <p:tag name="KSO_WM_UNIT_PRESET_TEXT" val="添加标题"/>
  <p:tag name="KSO_WM_UNIT_TYPE" val="p_h_h_h_h_a"/>
  <p:tag name="KSO_WM_UNIT_USESOURCEFORMAT_APPLY" val="1"/>
  <p:tag name="KSO_WM_UNIT_VALUE" val="10"/>
</p:tagLst>
</file>

<file path=ppt/tags/tag360.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1"/>
  <p:tag name="KSO_WM_UNIT_HIGHLIGHT" val="0"/>
  <p:tag name="KSO_WM_UNIT_ID" val="diagram20200914_1*p_h_h_h_h_a*1_1_2_2_4_1"/>
  <p:tag name="KSO_WM_UNIT_INDEX" val="1_1_2_2_4_1"/>
  <p:tag name="KSO_WM_UNIT_ISCONTENTSTITLE" val="0"/>
  <p:tag name="KSO_WM_UNIT_LAYERLEVEL" val="1_1_1_1_1_1"/>
  <p:tag name="KSO_WM_UNIT_NOCLEAR" val="0"/>
  <p:tag name="KSO_WM_UNIT_PRESET_TEXT" val="添加标题"/>
  <p:tag name="KSO_WM_UNIT_TYPE" val="p_h_h_h_h_a"/>
  <p:tag name="KSO_WM_UNIT_USESOURCEFORMAT_APPLY" val="1"/>
  <p:tag name="KSO_WM_UNIT_VALUE" val="10"/>
</p:tagLst>
</file>

<file path=ppt/tags/tag361.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1"/>
  <p:tag name="KSO_WM_UNIT_HIGHLIGHT" val="0"/>
  <p:tag name="KSO_WM_UNIT_ID" val="diagram20200914_1*p_h_h_h_h_a*1_1_2_2_5_1"/>
  <p:tag name="KSO_WM_UNIT_INDEX" val="1_1_2_2_5_1"/>
  <p:tag name="KSO_WM_UNIT_ISCONTENTSTITLE" val="0"/>
  <p:tag name="KSO_WM_UNIT_LAYERLEVEL" val="1_1_1_1_1_1"/>
  <p:tag name="KSO_WM_UNIT_NOCLEAR" val="0"/>
  <p:tag name="KSO_WM_UNIT_PRESET_TEXT" val="添加标题"/>
  <p:tag name="KSO_WM_UNIT_TYPE" val="p_h_h_h_h_a"/>
  <p:tag name="KSO_WM_UNIT_USESOURCEFORMAT_APPLY" val="1"/>
  <p:tag name="KSO_WM_UNIT_VALUE" val="10"/>
</p:tagLst>
</file>

<file path=ppt/tags/tag362.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1"/>
  <p:tag name="KSO_WM_UNIT_HIGHLIGHT" val="0"/>
  <p:tag name="KSO_WM_UNIT_ID" val="diagram20200914_1*p_h_h_h_h_a*1_1_2_2_6_1"/>
  <p:tag name="KSO_WM_UNIT_INDEX" val="1_1_2_2_6_1"/>
  <p:tag name="KSO_WM_UNIT_ISCONTENTSTITLE" val="0"/>
  <p:tag name="KSO_WM_UNIT_LAYERLEVEL" val="1_1_1_1_1_1"/>
  <p:tag name="KSO_WM_UNIT_NOCLEAR" val="0"/>
  <p:tag name="KSO_WM_UNIT_PRESET_TEXT" val="添加标题"/>
  <p:tag name="KSO_WM_UNIT_TYPE" val="p_h_h_h_h_a"/>
  <p:tag name="KSO_WM_UNIT_USESOURCEFORMAT_APPLY" val="1"/>
  <p:tag name="KSO_WM_UNIT_VALUE" val="10"/>
</p:tagLst>
</file>

<file path=ppt/tags/tag363.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1"/>
  <p:tag name="KSO_WM_UNIT_HIGHLIGHT" val="0"/>
  <p:tag name="KSO_WM_UNIT_ID" val="diagram20200914_1*p_h_h_h_h_a*1_1_2_2_7_1"/>
  <p:tag name="KSO_WM_UNIT_INDEX" val="1_1_2_2_7_1"/>
  <p:tag name="KSO_WM_UNIT_ISCONTENTSTITLE" val="0"/>
  <p:tag name="KSO_WM_UNIT_LAYERLEVEL" val="1_1_1_1_1_1"/>
  <p:tag name="KSO_WM_UNIT_NOCLEAR" val="0"/>
  <p:tag name="KSO_WM_UNIT_PRESET_TEXT" val="添加标题"/>
  <p:tag name="KSO_WM_UNIT_TYPE" val="p_h_h_h_h_a"/>
  <p:tag name="KSO_WM_UNIT_USESOURCEFORMAT_APPLY" val="1"/>
  <p:tag name="KSO_WM_UNIT_VALUE" val="10"/>
</p:tagLst>
</file>

<file path=ppt/tags/tag364.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1"/>
  <p:tag name="KSO_WM_UNIT_FILL_FORE_SCHEMECOLOR_INDEX" val="6"/>
  <p:tag name="KSO_WM_UNIT_FILL_TYPE" val="1"/>
  <p:tag name="KSO_WM_UNIT_HIGHLIGHT" val="0"/>
  <p:tag name="KSO_WM_UNIT_ID" val="diagram20200914_1*p_h_h_h_h_h_i*1_1_2_2_1_1_1"/>
  <p:tag name="KSO_WM_UNIT_INDEX" val="1_1_2_2_1_1_1"/>
  <p:tag name="KSO_WM_UNIT_LAYERLEVEL" val="1_1_1_1_1_1_1"/>
  <p:tag name="KSO_WM_UNIT_TYPE" val="p_h_h_h_h_h_i"/>
  <p:tag name="KSO_WM_UNIT_USESOURCEFORMAT_APPLY" val="1"/>
</p:tagLst>
</file>

<file path=ppt/tags/tag365.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1"/>
  <p:tag name="KSO_WM_UNIT_FILL_FORE_SCHEMECOLOR_INDEX" val="6"/>
  <p:tag name="KSO_WM_UNIT_FILL_TYPE" val="1"/>
  <p:tag name="KSO_WM_UNIT_HIGHLIGHT" val="0"/>
  <p:tag name="KSO_WM_UNIT_ID" val="diagram20200914_1*p_h_h_h_h_h_i*1_1_2_2_2_1_1"/>
  <p:tag name="KSO_WM_UNIT_INDEX" val="1_1_2_2_2_1_1"/>
  <p:tag name="KSO_WM_UNIT_LAYERLEVEL" val="1_1_1_1_1_1_1"/>
  <p:tag name="KSO_WM_UNIT_TYPE" val="p_h_h_h_h_h_i"/>
  <p:tag name="KSO_WM_UNIT_USESOURCEFORMAT_APPLY" val="1"/>
</p:tagLst>
</file>

<file path=ppt/tags/tag366.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1"/>
  <p:tag name="KSO_WM_UNIT_FILL_FORE_SCHEMECOLOR_INDEX" val="6"/>
  <p:tag name="KSO_WM_UNIT_FILL_TYPE" val="1"/>
  <p:tag name="KSO_WM_UNIT_HIGHLIGHT" val="0"/>
  <p:tag name="KSO_WM_UNIT_ID" val="diagram20200914_1*p_h_h_h_h_h_i*1_1_2_2_3_1_1"/>
  <p:tag name="KSO_WM_UNIT_INDEX" val="1_1_2_2_3_1_1"/>
  <p:tag name="KSO_WM_UNIT_LAYERLEVEL" val="1_1_1_1_1_1_1"/>
  <p:tag name="KSO_WM_UNIT_TYPE" val="p_h_h_h_h_h_i"/>
  <p:tag name="KSO_WM_UNIT_USESOURCEFORMAT_APPLY" val="1"/>
</p:tagLst>
</file>

<file path=ppt/tags/tag367.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1"/>
  <p:tag name="KSO_WM_UNIT_FILL_FORE_SCHEMECOLOR_INDEX" val="6"/>
  <p:tag name="KSO_WM_UNIT_FILL_TYPE" val="1"/>
  <p:tag name="KSO_WM_UNIT_HIGHLIGHT" val="0"/>
  <p:tag name="KSO_WM_UNIT_ID" val="diagram20200914_1*p_h_h_h_h_h_i*1_1_2_2_4_1_1"/>
  <p:tag name="KSO_WM_UNIT_INDEX" val="1_1_2_2_4_1_1"/>
  <p:tag name="KSO_WM_UNIT_LAYERLEVEL" val="1_1_1_1_1_1_1"/>
  <p:tag name="KSO_WM_UNIT_TYPE" val="p_h_h_h_h_h_i"/>
  <p:tag name="KSO_WM_UNIT_USESOURCEFORMAT_APPLY" val="1"/>
</p:tagLst>
</file>

<file path=ppt/tags/tag368.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1"/>
  <p:tag name="KSO_WM_UNIT_FILL_FORE_SCHEMECOLOR_INDEX" val="6"/>
  <p:tag name="KSO_WM_UNIT_FILL_TYPE" val="1"/>
  <p:tag name="KSO_WM_UNIT_HIGHLIGHT" val="0"/>
  <p:tag name="KSO_WM_UNIT_ID" val="diagram20200914_1*p_h_h_h_h_h_i*1_1_2_2_5_1_1"/>
  <p:tag name="KSO_WM_UNIT_INDEX" val="1_1_2_2_5_1_1"/>
  <p:tag name="KSO_WM_UNIT_LAYERLEVEL" val="1_1_1_1_1_1_1"/>
  <p:tag name="KSO_WM_UNIT_TYPE" val="p_h_h_h_h_h_i"/>
  <p:tag name="KSO_WM_UNIT_USESOURCEFORMAT_APPLY" val="1"/>
</p:tagLst>
</file>

<file path=ppt/tags/tag369.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1"/>
  <p:tag name="KSO_WM_UNIT_FILL_FORE_SCHEMECOLOR_INDEX" val="6"/>
  <p:tag name="KSO_WM_UNIT_FILL_TYPE" val="1"/>
  <p:tag name="KSO_WM_UNIT_HIGHLIGHT" val="0"/>
  <p:tag name="KSO_WM_UNIT_ID" val="diagram20200914_1*p_h_h_h_h_h_i*1_1_2_2_6_1_1"/>
  <p:tag name="KSO_WM_UNIT_INDEX" val="1_1_2_2_6_1_1"/>
  <p:tag name="KSO_WM_UNIT_LAYERLEVEL" val="1_1_1_1_1_1_1"/>
  <p:tag name="KSO_WM_UNIT_TYPE" val="p_h_h_h_h_h_i"/>
  <p:tag name="KSO_WM_UNIT_USESOURCEFORMAT_APPLY" val="1"/>
</p:tagLst>
</file>

<file path=ppt/tags/tag370.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1"/>
  <p:tag name="KSO_WM_UNIT_FILL_FORE_SCHEMECOLOR_INDEX" val="6"/>
  <p:tag name="KSO_WM_UNIT_FILL_TYPE" val="1"/>
  <p:tag name="KSO_WM_UNIT_HIGHLIGHT" val="0"/>
  <p:tag name="KSO_WM_UNIT_ID" val="diagram20200914_1*p_h_h_h_h_h_i*1_1_2_2_7_1_1"/>
  <p:tag name="KSO_WM_UNIT_INDEX" val="1_1_2_2_7_1_1"/>
  <p:tag name="KSO_WM_UNIT_LAYERLEVEL" val="1_1_1_1_1_1_1"/>
  <p:tag name="KSO_WM_UNIT_TYPE" val="p_h_h_h_h_h_i"/>
  <p:tag name="KSO_WM_UNIT_USESOURCEFORMAT_APPLY" val="1"/>
</p:tagLst>
</file>

<file path=ppt/tags/tag371.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1"/>
  <p:tag name="KSO_WM_UNIT_HIGHLIGHT" val="0"/>
  <p:tag name="KSO_WM_UNIT_ID" val="diagram20200914_1*p_h_h_h_h_h_f*1_1_2_2_1_1_1"/>
  <p:tag name="KSO_WM_UNIT_INDEX" val="1_1_2_2_1_1_1"/>
  <p:tag name="KSO_WM_UNIT_LAYERLEVEL" val="1_1_1_1_1_1_1"/>
  <p:tag name="KSO_WM_UNIT_NOCLEAR" val="0"/>
  <p:tag name="KSO_WM_UNIT_PRESET_TEXT" val="单击此处添加文本具体内容"/>
  <p:tag name="KSO_WM_UNIT_TYPE" val="p_h_h_h_h_h_f"/>
  <p:tag name="KSO_WM_UNIT_USESOURCEFORMAT_APPLY" val="1"/>
  <p:tag name="KSO_WM_UNIT_VALUE" val="32"/>
</p:tagLst>
</file>

<file path=ppt/tags/tag372.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1"/>
  <p:tag name="KSO_WM_UNIT_HIGHLIGHT" val="0"/>
  <p:tag name="KSO_WM_UNIT_ID" val="diagram20200914_1*p_h_h_h_h_h_f*1_1_2_2_2_1_1"/>
  <p:tag name="KSO_WM_UNIT_INDEX" val="1_1_2_2_2_1_1"/>
  <p:tag name="KSO_WM_UNIT_LAYERLEVEL" val="1_1_1_1_1_1_1"/>
  <p:tag name="KSO_WM_UNIT_NOCLEAR" val="0"/>
  <p:tag name="KSO_WM_UNIT_PRESET_TEXT" val="单击此处添加文本具体内容"/>
  <p:tag name="KSO_WM_UNIT_TYPE" val="p_h_h_h_h_h_f"/>
  <p:tag name="KSO_WM_UNIT_USESOURCEFORMAT_APPLY" val="1"/>
  <p:tag name="KSO_WM_UNIT_VALUE" val="32"/>
</p:tagLst>
</file>

<file path=ppt/tags/tag373.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1"/>
  <p:tag name="KSO_WM_UNIT_HIGHLIGHT" val="0"/>
  <p:tag name="KSO_WM_UNIT_ID" val="diagram20200914_1*p_h_h_h_h_h_f*1_1_2_2_3_1_1"/>
  <p:tag name="KSO_WM_UNIT_INDEX" val="1_1_2_2_3_1_1"/>
  <p:tag name="KSO_WM_UNIT_LAYERLEVEL" val="1_1_1_1_1_1_1"/>
  <p:tag name="KSO_WM_UNIT_NOCLEAR" val="0"/>
  <p:tag name="KSO_WM_UNIT_PRESET_TEXT" val="单击此处添加文本具体内容"/>
  <p:tag name="KSO_WM_UNIT_TYPE" val="p_h_h_h_h_h_f"/>
  <p:tag name="KSO_WM_UNIT_USESOURCEFORMAT_APPLY" val="1"/>
  <p:tag name="KSO_WM_UNIT_VALUE" val="32"/>
</p:tagLst>
</file>

<file path=ppt/tags/tag374.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1"/>
  <p:tag name="KSO_WM_UNIT_HIGHLIGHT" val="0"/>
  <p:tag name="KSO_WM_UNIT_ID" val="diagram20200914_1*p_h_h_h_h_h_f*1_1_2_2_4_1_1"/>
  <p:tag name="KSO_WM_UNIT_INDEX" val="1_1_2_2_4_1_1"/>
  <p:tag name="KSO_WM_UNIT_LAYERLEVEL" val="1_1_1_1_1_1_1"/>
  <p:tag name="KSO_WM_UNIT_NOCLEAR" val="0"/>
  <p:tag name="KSO_WM_UNIT_PRESET_TEXT" val="单击此处添加文本具体内容"/>
  <p:tag name="KSO_WM_UNIT_TYPE" val="p_h_h_h_h_h_f"/>
  <p:tag name="KSO_WM_UNIT_USESOURCEFORMAT_APPLY" val="1"/>
  <p:tag name="KSO_WM_UNIT_VALUE" val="32"/>
</p:tagLst>
</file>

<file path=ppt/tags/tag375.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1"/>
  <p:tag name="KSO_WM_UNIT_HIGHLIGHT" val="0"/>
  <p:tag name="KSO_WM_UNIT_ID" val="diagram20200914_1*p_h_h_h_h_h_f*1_1_2_2_5_1_1"/>
  <p:tag name="KSO_WM_UNIT_INDEX" val="1_1_2_2_5_1_1"/>
  <p:tag name="KSO_WM_UNIT_LAYERLEVEL" val="1_1_1_1_1_1_1"/>
  <p:tag name="KSO_WM_UNIT_NOCLEAR" val="0"/>
  <p:tag name="KSO_WM_UNIT_PRESET_TEXT" val="单击此处添加文本具体内容"/>
  <p:tag name="KSO_WM_UNIT_TYPE" val="p_h_h_h_h_h_f"/>
  <p:tag name="KSO_WM_UNIT_USESOURCEFORMAT_APPLY" val="1"/>
  <p:tag name="KSO_WM_UNIT_VALUE" val="32"/>
</p:tagLst>
</file>

<file path=ppt/tags/tag376.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1"/>
  <p:tag name="KSO_WM_UNIT_HIGHLIGHT" val="0"/>
  <p:tag name="KSO_WM_UNIT_ID" val="diagram20200914_1*p_h_h_h_h_h_f*1_1_2_2_6_1_1"/>
  <p:tag name="KSO_WM_UNIT_INDEX" val="1_1_2_2_6_1_1"/>
  <p:tag name="KSO_WM_UNIT_LAYERLEVEL" val="1_1_1_1_1_1_1"/>
  <p:tag name="KSO_WM_UNIT_NOCLEAR" val="0"/>
  <p:tag name="KSO_WM_UNIT_PRESET_TEXT" val="单击此处添加文本具体内容"/>
  <p:tag name="KSO_WM_UNIT_TYPE" val="p_h_h_h_h_h_f"/>
  <p:tag name="KSO_WM_UNIT_USESOURCEFORMAT_APPLY" val="1"/>
  <p:tag name="KSO_WM_UNIT_VALUE" val="32"/>
</p:tagLst>
</file>

<file path=ppt/tags/tag377.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1"/>
  <p:tag name="KSO_WM_UNIT_HIGHLIGHT" val="0"/>
  <p:tag name="KSO_WM_UNIT_ID" val="diagram20200914_1*p_h_h_h_h_h_f*1_1_2_2_7_1_1"/>
  <p:tag name="KSO_WM_UNIT_INDEX" val="1_1_2_2_7_1_1"/>
  <p:tag name="KSO_WM_UNIT_LAYERLEVEL" val="1_1_1_1_1_1_1"/>
  <p:tag name="KSO_WM_UNIT_NOCLEAR" val="0"/>
  <p:tag name="KSO_WM_UNIT_PRESET_TEXT" val="单击此处添加文本具体内容"/>
  <p:tag name="KSO_WM_UNIT_TYPE" val="p_h_h_h_h_h_f"/>
  <p:tag name="KSO_WM_UNIT_USESOURCEFORMAT_APPLY" val="1"/>
  <p:tag name="KSO_WM_UNIT_VALUE" val="32"/>
</p:tagLst>
</file>

<file path=ppt/tags/tag378.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7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8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8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8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8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84.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8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86.xml><?xml version="1.0" encoding="utf-8"?>
<p:tagLst xmlns:p="http://schemas.openxmlformats.org/presentationml/2006/main">
  <p:tag name="KSO_WM_BEAUTIFY_FLAG" val=""/>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87.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8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89.xml><?xml version="1.0" encoding="utf-8"?>
<p:tagLst xmlns:p="http://schemas.openxmlformats.org/presentationml/2006/main">
  <p:tag name="KSO_WM_BEAUTIFY_FLAG" val=""/>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90.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9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9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9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9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9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96.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9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9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99.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0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40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402.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0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40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405.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0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40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408.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0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41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411.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1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41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414.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1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41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417.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1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41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42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42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42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423.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2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42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426.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27.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4_Office 主题​​">
  <a:themeElements>
    <a:clrScheme name="">
      <a:dk1>
        <a:srgbClr val="000000"/>
      </a:dk1>
      <a:lt1>
        <a:srgbClr val="FEFFFF"/>
      </a:lt1>
      <a:dk2>
        <a:srgbClr val="EBB7C1"/>
      </a:dk2>
      <a:lt2>
        <a:srgbClr val="FFFFFF"/>
      </a:lt2>
      <a:accent1>
        <a:srgbClr val="A21D36"/>
      </a:accent1>
      <a:accent2>
        <a:srgbClr val="D4625E"/>
      </a:accent2>
      <a:accent3>
        <a:srgbClr val="E8D58A"/>
      </a:accent3>
      <a:accent4>
        <a:srgbClr val="6C5274"/>
      </a:accent4>
      <a:accent5>
        <a:srgbClr val="696283"/>
      </a:accent5>
      <a:accent6>
        <a:srgbClr val="71A4A6"/>
      </a:accent6>
      <a:hlink>
        <a:srgbClr val="5FCBFB"/>
      </a:hlink>
      <a:folHlink>
        <a:srgbClr val="B759BC"/>
      </a:folHlink>
    </a:clrScheme>
    <a:fontScheme name="自定义 9">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3_Office 主题​​">
  <a:themeElements>
    <a:clrScheme name="">
      <a:dk1>
        <a:srgbClr val="000000"/>
      </a:dk1>
      <a:lt1>
        <a:srgbClr val="FEFFFF"/>
      </a:lt1>
      <a:dk2>
        <a:srgbClr val="EBB7C1"/>
      </a:dk2>
      <a:lt2>
        <a:srgbClr val="FFFFFF"/>
      </a:lt2>
      <a:accent1>
        <a:srgbClr val="A21D36"/>
      </a:accent1>
      <a:accent2>
        <a:srgbClr val="D4625E"/>
      </a:accent2>
      <a:accent3>
        <a:srgbClr val="E8D58A"/>
      </a:accent3>
      <a:accent4>
        <a:srgbClr val="6C5274"/>
      </a:accent4>
      <a:accent5>
        <a:srgbClr val="696283"/>
      </a:accent5>
      <a:accent6>
        <a:srgbClr val="71A4A6"/>
      </a:accent6>
      <a:hlink>
        <a:srgbClr val="5FCBFB"/>
      </a:hlink>
      <a:folHlink>
        <a:srgbClr val="B759BC"/>
      </a:folHlink>
    </a:clrScheme>
    <a:fontScheme name="自定义 1">
      <a:majorFont>
        <a:latin typeface="微软雅黑"/>
        <a:ea typeface="汉仪旗黑-85S"/>
        <a:cs typeface="Arial"/>
      </a:majorFont>
      <a:minorFont>
        <a:latin typeface="微软雅黑"/>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64</Paragraphs>
  <Slides>18</Slides>
  <Notes>17</Notes>
  <TotalTime>1</TotalTime>
  <HiddenSlides>0</HiddenSlides>
  <MMClips>0</MMClips>
  <ScaleCrop>0</ScaleCrop>
  <HeadingPairs>
    <vt:vector baseType="variant" size="6">
      <vt:variant>
        <vt:lpstr>Fonts used</vt:lpstr>
      </vt:variant>
      <vt:variant>
        <vt:i4>9</vt:i4>
      </vt:variant>
      <vt:variant>
        <vt:lpstr>Theme</vt:lpstr>
      </vt:variant>
      <vt:variant>
        <vt:i4>1</vt:i4>
      </vt:variant>
      <vt:variant>
        <vt:lpstr>Slide Titles</vt:lpstr>
      </vt:variant>
      <vt:variant>
        <vt:i4>18</vt:i4>
      </vt:variant>
    </vt:vector>
  </HeadingPairs>
  <TitlesOfParts>
    <vt:vector baseType="lpstr" size="28">
      <vt:lpstr>Arial</vt:lpstr>
      <vt:lpstr>Calibri</vt:lpstr>
      <vt:lpstr>微软雅黑</vt:lpstr>
      <vt:lpstr>隶书</vt:lpstr>
      <vt:lpstr>汉仪尚巍手书W</vt:lpstr>
      <vt:lpstr>仿宋</vt:lpstr>
      <vt:lpstr>Calibri Light</vt:lpstr>
      <vt:lpstr>汉仪旗黑-85S</vt:lpstr>
      <vt:lpstr>思源黑体 CN Bold</vt:lpstr>
      <vt:lpstr>Office Theme</vt:lpstr>
      <vt:lpstr>信用债投资分析与实战</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2024-09-16T10:06:06.533</cp:lastPrinted>
  <dcterms:created xsi:type="dcterms:W3CDTF">2024-09-16T02:06:06Z</dcterms:created>
  <dcterms:modified xsi:type="dcterms:W3CDTF">2024-09-16T02:06:14Z</dcterms:modified>
</cp:coreProperties>
</file>