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1F538-1863-454E-87A8-B8C4E2873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0B012-4470-4890-93F7-B3A185387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88FDA-C3CD-4A87-BFCD-21B7D38B8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D3A1B-38A0-4627-8434-27BDB25B6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B0C334-9745-4225-93D3-3F2497184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95A47A-1FEE-43C0-9507-002B616BF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E0042A-57B2-4BCD-8526-0BF172ADD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491DC-CAFC-42B5-B517-CD0633FB9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E25D7-C366-48C6-8784-4C1FF2FF4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DB8C1-38E5-43D1-95FE-919708C55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2AB3B-3D1A-4D07-AB8F-347EF94E3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3610115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篮球队工作总结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球队表现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训练和体能状况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球队建设和人员管理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比赛分析和战术调整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下一步工作计划和目标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球队表现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比赛成绩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胜负记录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本赛季共进行了30场比赛，其中胜利15场，失败15场，胜率50%。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排名情况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在联赛中排名第6，处于中游位置。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关键比赛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有几场关键比赛决定了整个赛季的走向，包括对阵强队的比赛以及季后赛。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球队的核心球员在比赛中发挥稳定，是球队取得胜利的关键。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核心球员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新人表现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伤病情况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新加入的球员逐渐适应了比赛节奏和球队战术，表现越来越出色。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部分球员因伤缺席了部分比赛，影响了球队的整体实力。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球员表现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球队在进攻端采用了多种战术，包括快攻、阵地战和三分球战术，但执行效果不够理想。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进攻战术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在防守端，球队采取了盯人和联防两种战术，但在对阵强队时，盯人战术的效果更好。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防守战术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教练组在赛季中不断调整战术和球员轮换，以提高球队的整体表现。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战术执行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训练和体能状况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我们制定了一套全面的训练计划，包括基础训练、技术训练、战术训练和体能训练，以确保球员在各个方面都得到充分提升。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在训练计划的执行方面，我们严格按照计划进行，并适时根据实际情况进行调整，以保证训练效果的最大化。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训练计划和执行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0" b="23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我们定期进行体能测试，包括耐力、力量、速度和灵活性等，以评估球员的体能状况。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通过持续的训练，球员的体能状况得到了显著提升，为他们在比赛中更好地发挥奠定了基础。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体能状况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体能测试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伤病预防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我们非常重视球员的伤病预防，通过科学合理的训练安排和医疗保障措施，降低球员受伤的风险。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伤病处理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一旦有球员受伤，我们会迅速采取措施进行处理，包括及时就医、康复训练等，以确保球员能够尽快恢复健康。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伤病情况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球队建设和人员管理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https://d.book118.com/517136101153006051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2024-09-25T03:26:18.562</cp:lastPrinted>
  <dcterms:created xsi:type="dcterms:W3CDTF">2024-09-24T19:26:18Z</dcterms:created>
  <dcterms:modified xsi:type="dcterms:W3CDTF">2024-09-24T19:26:20Z</dcterms:modified>
</cp:coreProperties>
</file>