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A6B07-B2CD-4AF0-B54D-6DF80B7B2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A05C0-9A39-4919-A3C6-F17F12E3C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D3024-5A6F-4054-B116-F240CEDCE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8C06A-EB0B-4D50-901F-5660A3B4C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AC35A-AB24-4368-9249-816523ABF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EABB3-7AD7-4656-AFCF-B21A0E3A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7E647-75E7-4924-9CA5-EA2596D3C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61FB6-DA67-479B-B041-C1F43B1F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AA832-018E-4242-BC3A-96333DC4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4144A-AD8E-455A-9E19-C7713A676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225A5-06F4-4600-AADD-8A3E660D2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41103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饥饿营销的案例及分析报告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饥饿营销的定义和背景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饥饿营销的案例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饥饿营销的优缺点分析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饥饿营销的适用范围和注意事项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结论和建议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饥饿营销的定义和背景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饥饿营销的定义</a:t>
            </a:r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实施方式：企业可以通过限量生产、控制投放、制造话题等方式来实施饥饿营销策略。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优缺点：饥饿营销可以提高品牌知名度和附加值，但也可能导致消费者反感和抵制。因此，企业在实施饥饿营销策略时需要谨慎考虑。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89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定义：饥饿营销是指企业通过控制产品的供应量，使市场处于供不应求的状态，从而提高产品售价和品牌知名度的一种营销策略。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0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背景：随着市场竞争的加剧，企业为了吸引消费者和提高销售额，开始采用饥饿营销策略。这种策略在某些情况下可以有效地提高产品的附加值和市场占有率。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饥饿营销的背景</a:t>
            </a:r>
            <a:endParaRPr lang="zh-CN" altLang="en-US"/>
          </a:p>
        </p:txBody>
      </p:sp>
      <p:sp>
        <p:nvSpPr>
          <p:cNvPr id="10490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目的：通过控制供应量或产品发布时间等方式，使产品或服务保持一定的稀缺性，从而激发消费者购买欲望和需求，提高品牌知名度和美誉度，促进销售增长。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定义：饥饿营销是指通过控制供应量或产品发布时间等方式，使产品或服务保持一定的稀缺性，从而激发消费者购买欲望和需求的营销策略。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背景：随着市场竞争的加剧，消费者对产品的需求越来越高，为了满足消费者的需求并保持竞争优势，许多企业开始采用饥饿营销策略。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适用场景：适用于具有较高品牌知名度和美誉度的企业或产品，以及市场需求较大、竞争激烈的市场环境。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饥饿营销的案例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小米手机的饥饿营销策略</a:t>
            </a:r>
            <a:endParaRPr lang="zh-CN" altLang="en-US"/>
          </a:p>
        </p:txBody>
      </p:sp>
      <p:sp>
        <p:nvSpPr>
          <p:cNvPr id="10491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限量销售：通过限量销售，制造稀缺感，提高产品价值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发布新品：通过不断发布新品，保持消费者对品牌的关注度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社交媒体营销：通过社交媒体营销，扩大品牌影响力，提高销售量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提前预约：通过提前预约，让消费者产生购买欲望，提高销售量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苹果产品的饥饿营销策略</a:t>
            </a:r>
            <a:endParaRPr lang="zh-CN" altLang="en-US"/>
          </a:p>
        </p:txBody>
      </p:sp>
      <p:sp>
        <p:nvSpPr>
          <p:cNvPr id="104924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限量供应：通过限量生产，制造供不应求的假象，提高产品售价和附加值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延迟满足：通过延迟新品上市时间，激发消费者购买欲望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创新升级：不断推出新品，让消费者始终保持对品牌的关注和购买欲望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社交媒体营销：利用社交媒体平台，通过口碑传播和话题炒作，提高品牌知名度和影响力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华为手机的饥饿营销策略</a:t>
            </a:r>
            <a:endParaRPr lang="zh-CN" altLang="en-US"/>
          </a:p>
        </p:txBody>
      </p:sp>
      <p:sp>
        <p:nvSpPr>
          <p:cNvPr id="104929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增值服务：提供增值服务，如专属定制、会员权益等，增加产品附加值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限量销售：通过限量销售，制造稀缺感，提高产品价值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延迟发布：延迟新品发布时间，激发消费者购买欲望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社交媒体营销：利用社交媒体平台，通过话题炒作、明星代言等方式，扩大品牌影响力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https://d.book118.com/517141103135006042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Office Theme</vt:lpstr>
      <vt:lpstr>饥饿营销的案例及分析报告</vt:lpstr>
      <vt:lpstr>目录</vt:lpstr>
      <vt:lpstr>单击添加章节标题</vt:lpstr>
      <vt:lpstr>饥饿营销的定义和背景</vt:lpstr>
      <vt:lpstr>PowerPoint Presentation</vt:lpstr>
      <vt:lpstr>饥饿营销的定义</vt:lpstr>
      <vt:lpstr>饥饿营销的背景</vt:lpstr>
      <vt:lpstr>饥饿营销的案例</vt:lpstr>
      <vt:lpstr>PowerPoint Presentation</vt:lpstr>
      <vt:lpstr>小米手机的饥饿营销策略</vt:lpstr>
      <vt:lpstr>苹果产品的饥饿营销策略</vt:lpstr>
      <vt:lpstr>华为手机的饥饿营销策略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2024-09-16T04:19:36.885</cp:lastPrinted>
  <dcterms:created xsi:type="dcterms:W3CDTF">2024-09-15T20:19:36Z</dcterms:created>
  <dcterms:modified xsi:type="dcterms:W3CDTF">2024-09-15T20:19:38Z</dcterms:modified>
</cp:coreProperties>
</file>