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FE5C2-11B4-4C1A-9C1E-DEC31DE92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C8DC6-35CA-4F50-A528-29C02E1D4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0410B-5FF2-4EB1-AE0A-6FC6277F4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48977-9704-4BBC-A3B0-837823560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ABC899-6E4D-4785-8F6A-16EF94D42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8C529F-99E3-4C06-8A41-0973CE37B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46838A-6A9A-45FB-B1FC-802C4166C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60741C-E74D-4875-9971-EC11CA9B9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75E3B-2819-4B9B-828C-6B9D30428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80D69-A9B1-4A22-BE65-DD3A55C37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A866E-8FF6-42E2-84AD-69855FBAC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142014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2023-2028年版市政工程行业兼并重组机会研究及决策咨询报告大纲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市政工程行业兼并重组现状分析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市政工程行业兼并重组机会研究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市政工程行业兼并重组决策咨询建议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50" r="15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当前市政工程行业面临的市场竞争日益激烈，企业需要不断提升自身实力和竞争力，以适应市场的变化和需求。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兼并重组是市政工程行业优化资源配置、提高产业集中度和企业竞争力的重要手段。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本研究报告旨在分析市政工程行业兼并重组的机会，为企业的战略决策提供参考和依据。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745" b="207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分析市政工程行业兼并重组的机会，探讨企业如何抓住机遇、提高自身实力和竞争力。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采用文献综述、案例分析和市场调研等方法，对市政工程行业的兼并重组机会进行深入研究和分析。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市政工程行业概述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市政工程行业是指从事城市基础设施和公共服务设施的规划、设计、建设和维护管理的行业。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市政工程行业包括道路桥梁、给排水、污水处理、垃圾处理、燃气热力、公共交通等多个子领域。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20世纪80年代以前，市政工程行业主要由政府投资和建设，规模较小，市场化程度较低。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市场化改革阶段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20世纪90年代开始，随着改革开放的深入，市政工程行业开始市场化改革，逐渐放开投资和建设主体，吸引了越来越多的社会资本参与。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进入21世纪，随着城市化进程加速和基础设施投资加大，市政工程行业进入快速发展阶段，市场规模不断扩大。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增长动力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市政工程行业的增长动力主要来自于城市化进程的推进、基础设施投资的增加、环保要求的提高以及新技术新材料的推广应用等。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市政工程行业的市场规模较大，随着城市化进程的加速和基础设施投资力度的加大，市场规模将继续保持快速增长。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未来，市政工程行业将朝着绿色化、智能化、专业化和一体化方向发展，同时市场竞争也将更加激烈，企业需要不断提升自身的核心竞争力。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750" r="15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行业市场规模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市政工程行业兼并重组现状分析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政府出台了一系列鼓励企业兼并重组的政策，包括税收优惠、资金扶持等，为市政工程行业的兼并重组提供了良好的政策环境。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政府不断完善相关法律法规，规范企业兼并重组行为，保护各方利益，为市政工程行业的兼并重组提供了法律保障。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兼并重组政策环境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近年来，市政工程行业中涌现出了一批成功的兼并重组案例，这些案例为企业提供了宝贵的经验和借鉴。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失败案例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同时，也存在一些失败的兼并重组案例，这些案例反映了企业在兼并重组过程中需要注意的问题和风险。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兼并重组案例分析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兼并重组趋势预测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随着城市化进程的加速和基础设施建设的不断推进，市政工程行业的市场规模将继续扩大，为企业的兼并重组提供了更大的发展空间。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未来，市政工程行业的竞争格局将更加激烈，企业需要通过兼并重组来提升自身竞争力，抢占市场份额。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市政工程行业兼并重组机会研究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分析目标企业的优劣势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评估目标企业在市场地位、技术实力、财务状况等方面的优势和劣势，为后续的兼并重组提供参考。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确定兼并重组的可行性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综合考虑市场环境、政策法规、企业战略等因素，评估兼并重组的可行性，为决策提供依据。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识别潜在的兼并重组目标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通过市场调研、行业分析、企业评估等方式，寻找具有潜力的兼并重组目标。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兼并重组机会识别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评估兼并重组的财务影响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分析兼并重组对企业的财务状况、盈利能力、偿债能力等方面的影响，为决策提供财务依据。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评估兼并重组的利益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分析兼并重组可能带来的利益，如扩大市场份额、提高技术实力、优化资源配置等。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评估兼并重组的风险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识别兼并重组可能面临的风险，如市场风险、政策风险、财务风险等，并提出应对措施。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兼并重组机会评估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确定兼并重组的目标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根据前期的研究和分析，选择最符合企业战略和发展目标的兼并重组目标。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制定兼并重组计划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根据目标企业的特点和需求，制定详细的兼并重组计划，包括交易结构、支付方式、整合策略等。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实施兼并重组计划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按照计划逐步推进兼并重组工作，包括交易谈判、资产评估、股权转让等环节，确保兼并重组的顺利进行。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兼并重组机会选择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https://d.book118.com/517142014036006033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2024-09-06T13:35:48.301</cp:lastPrinted>
  <dcterms:created xsi:type="dcterms:W3CDTF">2024-09-06T05:35:48Z</dcterms:created>
  <dcterms:modified xsi:type="dcterms:W3CDTF">2024-09-06T05:35:50Z</dcterms:modified>
</cp:coreProperties>
</file>