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NVQVWF+CBUAKC+MicrosoftYaHei-Bold"/>
      <p:regular r:id="rId15"/>
    </p:embeddedFont>
    <p:embeddedFont>
      <p:font typeface="CMJTJI+MS-UIGothic"/>
      <p:regular r:id="rId16"/>
    </p:embeddedFont>
    <p:embeddedFont>
      <p:font typeface="RVGRVS+CITOGP+ArialMT"/>
      <p:regular r:id="rId17"/>
    </p:embeddedFont>
    <p:embeddedFont>
      <p:font typeface="PUBSTS+TLFLGJ+MicrosoftYaHei"/>
      <p:regular r:id="rId18"/>
    </p:embeddedFont>
    <p:embeddedFont>
      <p:font typeface="WNHRBJ+CNGGTG+Arial-BoldMT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17F58-2F69-4D30-B24F-F49D3119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B096-EE3D-4966-9923-325ED8A6F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2FC6E-9831-49FE-90B7-8508A5CAF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C02A9-E883-41F8-A8D9-73C14BC2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EE320-0AA2-4CE8-8702-04D85831C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1ABCF-EA72-4F19-88FD-618E65A82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AB394D-E4C3-4397-9158-E0D382F16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FC7A2-9040-471A-BB35-E9EB34BD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DA7C3-5F18-434F-9553-7195B776A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0E00E-6B6D-4D9E-904B-342A18B7A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B3F14-04B5-405A-B1C9-41C0A7278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4404003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0075" y="4590934"/>
            <a:ext cx="6455633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NVQVWF+CBUAKC+MicrosoftYaHei-Bold"/>
                <a:cs typeface="NVQVWF+CBUAKC+MicrosoftYaHei-Bold"/>
              </a:rPr>
              <a:t>vcsteamcleaner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4950"/>
              </a:lnSpc>
              <a:spcBef>
                <a:spcPts val="213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CMJTJI+MS-UIGothic"/>
                <a:cs typeface="CMJTJI+MS-UIGothic"/>
              </a:rPr>
              <a:t>料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A5B2"/>
                </a:solidFill>
                <a:latin typeface="CMJTJI+MS-UIGothic"/>
                <a:cs typeface="CMJTJI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13667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RVGRVS+CITOGP+ArialMT"/>
                <a:cs typeface="RVGRVS+CITOG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基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知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16929" y="1926145"/>
            <a:ext cx="4790381" cy="7833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RVGRVS+CITOGP+ArialMT"/>
                <a:cs typeface="RVGRVS+CITOG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尘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器蒸汽拖把安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通用要求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916929" y="2486215"/>
            <a:ext cx="5927118" cy="127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RVGRVS+CITOGP+ArialMT"/>
                <a:cs typeface="RVGRVS+CITOG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PUBSTS+TLFLGJ+MicrosoftYaHei"/>
                <a:cs typeface="PUBSTS+TLFLGJ+MicrosoftYaHei"/>
              </a:rPr>
              <a:t>vcs Steamcleaner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尘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器蒸汽拖把安</a:t>
            </a:r>
          </a:p>
          <a:p>
            <a:pPr marL="203200" marR="0">
              <a:lnSpc>
                <a:spcPts val="2400"/>
              </a:lnSpc>
              <a:spcBef>
                <a:spcPts val="1625"/>
              </a:spcBef>
              <a:spcAft>
                <a:spcPct val="0"/>
              </a:spcAft>
            </a:pP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特殊要求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CMJTJI+MS-UIGothic"/>
                <a:cs typeface="CMJTJI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NVQVWF+CBUAKC+MicrosoftYaHei-Bold"/>
                <a:cs typeface="NVQVWF+CBUAKC+MicrosoftYaHei-Bold"/>
              </a:rPr>
              <a:t>CONTENTS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16929" y="3557460"/>
            <a:ext cx="5927118" cy="1274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RVGRVS+CITOGP+ArialMT"/>
                <a:cs typeface="RVGRVS+CITOG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PUBSTS+TLFLGJ+MicrosoftYaHei"/>
                <a:cs typeface="PUBSTS+TLFLGJ+MicrosoftYaHei"/>
              </a:rPr>
              <a:t>vcs Steamcleaner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吸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尘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器蒸汽拖把安</a:t>
            </a:r>
          </a:p>
          <a:p>
            <a:pPr marL="203200" marR="0">
              <a:lnSpc>
                <a:spcPts val="2400"/>
              </a:lnSpc>
              <a:spcBef>
                <a:spcPts val="1630"/>
              </a:spcBef>
              <a:spcAft>
                <a:spcPct val="0"/>
              </a:spcAft>
            </a:pP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规测试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与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认证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16929" y="4629340"/>
            <a:ext cx="5728373" cy="1274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RVGRVS+CITOGP+ArialMT"/>
                <a:cs typeface="RVGRVS+CITOG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案例分析</a:t>
            </a:r>
            <a:r>
              <a:rPr sz="2400">
                <a:solidFill>
                  <a:srgbClr val="00657D"/>
                </a:solidFill>
                <a:latin typeface="PUBSTS+TLFLGJ+MicrosoftYaHei"/>
                <a:cs typeface="PUBSTS+TLFLGJ+MicrosoftYaHei"/>
              </a:rPr>
              <a:t>-vcs Steamcleaner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吸</a:t>
            </a:r>
          </a:p>
          <a:p>
            <a:pPr marL="203200" marR="0">
              <a:lnSpc>
                <a:spcPts val="2400"/>
              </a:lnSpc>
              <a:spcBef>
                <a:spcPts val="1630"/>
              </a:spcBef>
              <a:spcAft>
                <a:spcPct val="0"/>
              </a:spcAft>
            </a:pP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尘</a:t>
            </a:r>
            <a:r>
              <a:rPr sz="2400">
                <a:solidFill>
                  <a:srgbClr val="00657D"/>
                </a:solidFill>
                <a:latin typeface="CMJTJI+MS-UIGothic"/>
                <a:cs typeface="CMJTJI+MS-UIGothic"/>
              </a:rPr>
              <a:t>器蒸汽拖把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CMJTJI+MS-UIGothic"/>
                <a:cs typeface="CMJTJI+MS-UIGothic"/>
              </a:rPr>
              <a:t>定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指的是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品安全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格，是确保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品在使用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程中不会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害或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产损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失的一系列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CMJTJI+MS-UIGothic"/>
                <a:cs typeface="CMJTJI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随着消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品安全性的日益关注，安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已成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为产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品上市的必要条件。遵守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可以保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者的生命和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安全，提升企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的信誉和品牌形象。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规标</a:t>
            </a: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准与法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CMJTJI+MS-UIGothic"/>
                <a:cs typeface="CMJTJI+MS-UIGothic"/>
              </a:rPr>
              <a:t>安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规标</a:t>
            </a:r>
            <a:r>
              <a:rPr sz="1550">
                <a:solidFill>
                  <a:srgbClr val="00A5B2"/>
                </a:solidFill>
                <a:latin typeface="CMJTJI+MS-UIGothic"/>
                <a:cs typeface="CMJTJI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知名的安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规标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准有</a:t>
            </a:r>
            <a:r>
              <a:rPr sz="1350">
                <a:solidFill>
                  <a:srgbClr val="000000"/>
                </a:solidFill>
                <a:latin typeface="PUBSTS+TLFLGJ+MicrosoftYaHei"/>
                <a:cs typeface="PUBSTS+TLFLGJ+MicrosoftYaHei"/>
              </a:rPr>
              <a:t>UL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UBSTS+TLFLGJ+MicrosoftYaHei"/>
                <a:cs typeface="PUBSTS+TLFLGJ+MicrosoftYaHei"/>
              </a:rPr>
              <a:t>CE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、</a:t>
            </a:r>
            <a:r>
              <a:rPr sz="1350">
                <a:solidFill>
                  <a:srgbClr val="000000"/>
                </a:solidFill>
                <a:latin typeface="PUBSTS+TLFLGJ+MicrosoftYaHei"/>
                <a:cs typeface="PUBSTS+TLFLGJ+MicrosoftYaHei"/>
              </a:rPr>
              <a:t>FCC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气、机械、化学等方面作出了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CMJTJI+MS-UIGothic"/>
                <a:cs typeface="CMJTJI+MS-UIGothic"/>
              </a:rPr>
              <a:t>法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各国政府会制定相关法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的安全性能，如美国的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邦法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、欧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洲的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协调标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准等。企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了解并遵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守所在国家和地区的法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要求。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规测试</a:t>
            </a: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认证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规测试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品是否符合安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规标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准的必要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气、机械、化学等方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面的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测试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认证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96555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规测试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品可以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得相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认证标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志，如</a:t>
            </a:r>
            <a:r>
              <a:rPr sz="1350">
                <a:solidFill>
                  <a:srgbClr val="FFFFFF"/>
                </a:solidFill>
                <a:latin typeface="PUBSTS+TLFLGJ+MicrosoftYaHei"/>
                <a:cs typeface="PUBSTS+TLFLGJ+MicrosoftYaHei"/>
              </a:rPr>
              <a:t>CE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认证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、</a:t>
            </a:r>
            <a:r>
              <a:rPr sz="1350">
                <a:solidFill>
                  <a:srgbClr val="FFFFFF"/>
                </a:solidFill>
                <a:latin typeface="PUBSTS+TLFLGJ+MicrosoftYaHei"/>
                <a:cs typeface="PUBSTS+TLFLGJ+MicrosoftYaHei"/>
              </a:rPr>
              <a:t>UL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认证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认证标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志有助于消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符合安全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准的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品，也有助于企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在市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CMJTJI+MS-UIGothic"/>
                <a:cs typeface="CMJTJ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WNHRBJ+CNGGTG+Arial-BoldMT"/>
                <a:cs typeface="WNHRBJ+CNGGTG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CMJTJI+MS-UIGothic"/>
                <a:cs typeface="CMJTJI+MS-UIGothic"/>
              </a:rPr>
              <a:t>吸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尘</a:t>
            </a:r>
            <a:r>
              <a:rPr sz="4050">
                <a:solidFill>
                  <a:srgbClr val="00A5B2"/>
                </a:solidFill>
                <a:latin typeface="CMJTJI+MS-UIGothic"/>
                <a:cs typeface="CMJTJI+MS-UIGothic"/>
              </a:rPr>
              <a:t>器蒸汽拖把安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规</a:t>
            </a:r>
            <a:r>
              <a:rPr sz="4050">
                <a:solidFill>
                  <a:srgbClr val="00A5B2"/>
                </a:solidFill>
                <a:latin typeface="CMJTJI+MS-UIGothic"/>
                <a:cs typeface="CMJTJI+MS-UIGothic"/>
              </a:rPr>
              <a:t>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23145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CMJTJI+MS-UIGothic"/>
                <a:cs typeface="CMJTJI+MS-UIGothic"/>
              </a:rPr>
              <a:t>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气安全要求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VQVWF+CBUAKC+MicrosoftYaHei-Bold"/>
                <a:cs typeface="NVQVWF+CBUAKC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VQVWF+CBUAKC+MicrosoftYaHei-Bold"/>
                <a:cs typeface="NVQVWF+CBUAKC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VQVWF+CBUAKC+MicrosoftYaHei-Bold"/>
                <a:cs typeface="NVQVWF+CBUAKC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NVQVWF+CBUAKC+MicrosoftYaHei-Bold"/>
                <a:cs typeface="NVQVWF+CBUAKC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源插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头应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符合国家相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准，无破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、裸露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源开关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符合国家相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准，无破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、裸露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象。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91209" y="5011158"/>
            <a:ext cx="24081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线应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符合国家相关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准，无破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、裸露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符合国家相关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准，无破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、裸露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CMJTJI+MS-UIGothic"/>
                <a:cs typeface="CMJTJI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机械安全要求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UBSTS+TLFLGJ+MicrosoftYaHei"/>
                <a:cs typeface="PUBSTS+TLFLG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UBSTS+TLFLGJ+MicrosoftYaHei"/>
                <a:cs typeface="PUBSTS+TLFLG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UBSTS+TLFLGJ+MicrosoftYaHei"/>
                <a:cs typeface="PUBSTS+TLFLG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UBSTS+TLFLGJ+MicrosoftYaHei"/>
                <a:cs typeface="PUBSTS+TLFLGJ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01394" y="5190342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器蒸汽拖把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应设计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合理，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凑，易于清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79190" y="5190342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器蒸汽拖把的机械部件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符合国家相关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准，无破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、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裸露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象。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71895" y="5181453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器蒸汽拖把的机械部件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85725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具有足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度和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刚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度，能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承受正常工作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的振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和冲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950325" y="519034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器蒸汽拖把的机械部件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具有良好的耐磨性和耐腐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性，</a:t>
            </a:r>
          </a:p>
          <a:p>
            <a:pPr marL="2571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承受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000000"/>
                </a:solidFill>
                <a:latin typeface="CMJTJI+MS-UIGothic"/>
                <a:cs typeface="CMJTJI+MS-UIGothic"/>
              </a:rPr>
              <a:t>的使用。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00A5B2"/>
                </a:solidFill>
                <a:latin typeface="CMJTJI+MS-UIGothic"/>
                <a:cs typeface="CMJTJI+MS-UIGothic"/>
              </a:rPr>
              <a:t>安全要求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9609" y="221906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器蒸汽拖把在工作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保持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良好的散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性能，避免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过热现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37855" y="22190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器蒸汽拖把的加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元件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符合国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家相关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准，无破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、裸露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67715" y="4397113"/>
            <a:ext cx="35052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器蒸汽拖把的加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元件在工作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定，避免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过热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05165" y="439711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器蒸汽拖把的加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元件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具有良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好的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000000"/>
                </a:solidFill>
                <a:latin typeface="CMJTJI+MS-UIGothic"/>
                <a:cs typeface="CMJTJI+MS-UIGothic"/>
              </a:rPr>
              <a:t>性能，确保使用安全。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https://d.book118.com/517144040030006053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NVQVWF+CBUAKC+MicrosoftYaHei-Bold</vt:lpstr>
      <vt:lpstr>SimSun</vt:lpstr>
      <vt:lpstr>CMJTJI+MS-UIGothic</vt:lpstr>
      <vt:lpstr>RVGRVS+CITOGP+ArialMT</vt:lpstr>
      <vt:lpstr>Times New Roman</vt:lpstr>
      <vt:lpstr>PUBSTS+TLFLGJ+MicrosoftYaHei</vt:lpstr>
      <vt:lpstr>WNHRBJ+CNGGTG+Arial-BoldMT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2024-09-26T23:24:04.796</cp:lastPrinted>
  <dcterms:created xsi:type="dcterms:W3CDTF">2024-09-26T15:24:04Z</dcterms:created>
  <dcterms:modified xsi:type="dcterms:W3CDTF">2024-09-26T15:24:06Z</dcterms:modified>
</cp:coreProperties>
</file>