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1D151-D6C8-4689-97CF-4FDFDB55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34FCB-E875-434C-8274-FFB66D798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7BD22-51F2-4AC7-BAC8-8F4A989F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A7FD9-8DC4-481D-9A04-5B27AC78A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FD0480-1E3E-41BB-A98F-E45D3F9F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20CC8-4A42-4E9B-8131-5CABFDBB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244F7-AF02-4841-A54E-E4B120028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24F1B-E856-4FE4-A843-B72E9A4B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02686-A337-449F-98B0-C37319665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B369A-1698-449C-9AD3-750D9B71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F545E-73BB-4FA2-8918-80B0F4109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44140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特殊病人心理护理的方法与技巧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特殊病人心理护理的实践应用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特殊病人心理护理是指针对具有特定疾病或障碍的病人，关注其心理状态、情感需求和认知功能，通过一系列护理措施来促进病人的心理平衡和康复。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特殊病人往往面临身体和心理的双重压力，有效的心理护理有助于缓解病人的焦虑、抑郁等负面情绪，提高病人的生活质量，促进疾病的康复。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病人需要感到安全和被接纳，医护人员的关心、支持和理解是建立安全感的关键。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病人需要了解疾病的相关知识、治疗方案和预后情况，医护人员应及时提供准确的信息。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病人需要得到情感上的支持和安慰，医护人员应关注病人的情感需求，给予适当的情感支持。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病人需要被尊重和认可，医护人员应尊重病人的意愿和人格，鼓励病人积极参与治疗和康复过程。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自我价值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特殊病人的心理需求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针对不同病人的具体情况和需求，制定个性化的心理护理计划。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将病人的生理和心理状态视为一个整体，全面评估病人的状况。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运用科学的方法和技术进行心理护理，确保护理措施的有效性和安全性。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加强与病人及其家属的沟通与互动，建立良好的医患关系，提高病人的依从性和满意度。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特殊病人心理护理的方法与技巧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有效的沟通是建立良好护患关系的基础，对于特殊病人而言，沟通技巧尤为重要。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特殊病人由于疾病或治疗的影响，可能会出现语言、认知或情感障碍，护士应具备耐心、细心和灵活的沟通技巧，以便更好地理解病人的需求和问题。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在沟通时，护士应注意语速、语调和用词，确保病人能够理解，同时避免使用可能引起病人不适或误解的语言。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倾听是心理护理的重要环节，护士应积极倾听病人的诉求，以建立信任关系。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护士在倾听过程中，不仅要关注病人的言语内容，还要注意其情感表达和身体语言，以全面了解病人的心理状态。同时，护士应给予病人充分的表达机会，不随意打断或评判。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在倾听过程中，护士应保持耐心和关注，避免表现出不耐烦或不重视的态度。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适当的安慰能够缓解病人的焦虑和恐惧，提高其心理舒适度。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护士应根据病人的具体情况，采取适当的安慰方式，如语言安慰、肢体接触、提供安全感等。在安慰过程中，护士应关注病人的感受，避免过度或不适当的安慰。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在安慰过程中，护士应保持真诚和关注，避免使用空洞或不切实际的言语。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安慰技巧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引导技巧可以帮助病人调整心态，积极面对疾病和治疗。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护士应根据病人的具体情况，采取适当的引导方式，如认知行为疗法、放松训练等。在引导过程中，护士应关注病人的反馈和变化，及时调整引导方法和内容。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在引导过程中，护士应保持专业和耐心，避免过度干预或使用不恰当的方法。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观察技巧能够帮助护士及时发现病人的心理变化和需求。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护士在护理过程中，应密切观察病人的情绪、行为和生理反应等方面的变化，以便及时发现和处理病人的心理问题。同时，护士还应观察病人的社会支持系统状况，为其提供必要的支持和帮助。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在观察过程中，护士应保持敏感和关注，避免忽略或误解病人的情况。同时，护士还应保护病人的隐私和权益。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https://d.book118.com/517144140164006032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2024-09-06T00:46:50.468</cp:lastPrinted>
  <dcterms:created xsi:type="dcterms:W3CDTF">2024-09-05T16:46:50Z</dcterms:created>
  <dcterms:modified xsi:type="dcterms:W3CDTF">2024-09-05T16:46:52Z</dcterms:modified>
</cp:coreProperties>
</file>