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diagrams/data8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drawing8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layout7.xml" ContentType="application/vnd.openxmlformats-officedocument.drawingml.diagramLayout+xml"/>
  <Override PartName="/ppt/diagrams/layout8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quickStyle8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76" r:id="rId2"/>
    <p:sldMasterId id="2147483982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9906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fill>
          <a:solidFill>
            <a:schemeClr val="accent5">
              <a:alpha val="20000"/>
            </a:schemeClr>
          </a:solidFill>
        </a:fill>
      </a:tcStyle>
    </a:band1H>
    <a:band1V>
      <a:tcStyle>
        <a:fill>
          <a:solidFill>
            <a:schemeClr val="accent5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3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H:\TruncationPageService\Book1" TargetMode="Externa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H:\TruncationPageService\Book1" TargetMode="Externa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000project\201303BOCC\01wroking\02%20diagnose\&#38382;&#21367;\&#24320;&#25918;&#39064;.xlsx" TargetMode="Externa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zh-CN" altLang="en-US"/>
              <a:t>理念</a:t>
            </a:r>
            <a:r>
              <a:rPr lang="zh-CN" altLang="en-US" smtClean="0"/>
              <a:t>征集反馈排序</a:t>
            </a:r>
            <a:endParaRPr lang="en-US"/>
          </a:p>
        </c:rich>
      </c:tx>
      <c:overlay val="0"/>
    </c:title>
    <c:autoTitleDeleted val="0"/>
    <c:plotArea>
      <c:barChart>
        <c:barDir val="col"/>
        <c:grouping val="clustered"/>
        <c:varyColors val="0"/>
        <c:ser>
          <c:idx val="0"/>
          <c:order val="0"/>
          <c:invertIfNegative val="0"/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Sheet1!$A$1:$A$6</c:f>
              <c:strCache>
                <c:ptCount val="6"/>
                <c:pt idx="0">
                  <c:v>创新</c:v>
                </c:pt>
                <c:pt idx="1">
                  <c:v>诚信/信用</c:v>
                </c:pt>
                <c:pt idx="2">
                  <c:v>人本</c:v>
                </c:pt>
                <c:pt idx="3">
                  <c:v>服务</c:v>
                </c:pt>
                <c:pt idx="4">
                  <c:v>专业</c:v>
                </c:pt>
                <c:pt idx="5">
                  <c:v>和谐</c:v>
                </c:pt>
              </c:strCache>
            </c:strRef>
          </c:cat>
          <c:val>
            <c:numRef>
              <c:f>Sheet1!$B$1:$B$6</c:f>
              <c:numCache>
                <c:formatCode>0%</c:formatCode>
                <c:ptCount val="6"/>
                <c:pt idx="0">
                  <c:v>0.604</c:v>
                </c:pt>
                <c:pt idx="1">
                  <c:v>0.604</c:v>
                </c:pt>
                <c:pt idx="2">
                  <c:v>0.321</c:v>
                </c:pt>
                <c:pt idx="3">
                  <c:v>0.302</c:v>
                </c:pt>
                <c:pt idx="4">
                  <c:v>0.189</c:v>
                </c:pt>
                <c:pt idx="5">
                  <c:v>0.17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 val="-25"/>
        <c:axId val="68398464"/>
        <c:axId val="73753728"/>
      </c:barChart>
      <c:catAx>
        <c:axId val="68398464"/>
        <c:scaling>
          <c:orientation/>
        </c:scaling>
        <c:delete val="0"/>
        <c:axPos val="b"/>
        <c:majorTickMark val="none"/>
        <c:minorTickMark val="none"/>
        <c:crossAx val="73753728"/>
        <c:crosses val="autoZero"/>
        <c:auto val="0"/>
        <c:lblAlgn val="ctr"/>
        <c:lblOffset/>
        <c:noMultiLvlLbl val="0"/>
      </c:catAx>
      <c:valAx>
        <c:axId val="73753728"/>
        <c:scaling>
          <c:orientation/>
        </c:scaling>
        <c:delete val="1"/>
        <c:axPos val="l"/>
        <c:numFmt formatCode="0%" sourceLinked="1"/>
        <c:majorTickMark val="out"/>
        <c:minorTickMark val="none"/>
        <c:crossAx val="68398464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zh-CN" altLang="en-US"/>
              <a:t>理念研讨结果排序</a:t>
            </a:r>
            <a:endParaRPr lang="en-US"/>
          </a:p>
        </c:rich>
      </c:tx>
      <c:overlay val="0"/>
    </c:title>
    <c:autoTitleDeleted val="0"/>
    <c:plotArea>
      <c:barChart>
        <c:barDir val="col"/>
        <c:grouping val="clustered"/>
        <c:varyColors val="0"/>
        <c:ser>
          <c:idx val="0"/>
          <c:order val="0"/>
          <c:invertIfNegative val="0"/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Sheet1!$K$1:$K$4</c:f>
              <c:strCache>
                <c:ptCount val="4"/>
                <c:pt idx="0">
                  <c:v>人本</c:v>
                </c:pt>
                <c:pt idx="1">
                  <c:v>创新</c:v>
                </c:pt>
                <c:pt idx="2">
                  <c:v>诚信/信用</c:v>
                </c:pt>
                <c:pt idx="3">
                  <c:v>和谐</c:v>
                </c:pt>
              </c:strCache>
            </c:strRef>
          </c:cat>
          <c:val>
            <c:numRef>
              <c:f>Sheet1!$L$1:$L$4</c:f>
              <c:numCache>
                <c:formatCode>0%</c:formatCode>
                <c:ptCount val="4"/>
                <c:pt idx="0">
                  <c:v>0.256410256410256</c:v>
                </c:pt>
                <c:pt idx="1">
                  <c:v>0.230769230769231</c:v>
                </c:pt>
                <c:pt idx="2">
                  <c:v>0.205128205128205</c:v>
                </c:pt>
                <c:pt idx="3">
                  <c:v>0.179487179487179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 val="-25"/>
        <c:axId val="73786880"/>
        <c:axId val="73788416"/>
      </c:barChart>
      <c:catAx>
        <c:axId val="73786880"/>
        <c:scaling>
          <c:orientation/>
        </c:scaling>
        <c:delete val="0"/>
        <c:axPos val="b"/>
        <c:majorTickMark val="none"/>
        <c:minorTickMark val="none"/>
        <c:crossAx val="73788416"/>
        <c:crosses val="autoZero"/>
        <c:auto val="0"/>
        <c:lblAlgn val="ctr"/>
        <c:lblOffset/>
        <c:noMultiLvlLbl val="0"/>
      </c:catAx>
      <c:valAx>
        <c:axId val="73788416"/>
        <c:scaling>
          <c:orientation/>
        </c:scaling>
        <c:delete val="1"/>
        <c:axPos val="l"/>
        <c:numFmt formatCode="0%" sourceLinked="1"/>
        <c:majorTickMark val="out"/>
        <c:minorTickMark val="none"/>
        <c:crossAx val="73786880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zh-CN" altLang="en-US" smtClean="0"/>
              <a:t>诊断开放反馈排序</a:t>
            </a:r>
            <a:endParaRPr lang="en-US"/>
          </a:p>
        </c:rich>
      </c:tx>
      <c:overlay val="0"/>
    </c:title>
    <c:autoTitleDeleted val="0"/>
    <c:plotArea>
      <c:barChart>
        <c:barDir val="col"/>
        <c:grouping val="clustered"/>
        <c:varyColors val="0"/>
        <c:ser>
          <c:idx val="0"/>
          <c:order val="0"/>
          <c:invertIfNegative val="0"/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Sheet4!$L$26:$L$31</c:f>
              <c:strCache>
                <c:ptCount val="6"/>
                <c:pt idx="0">
                  <c:v>创新</c:v>
                </c:pt>
                <c:pt idx="1">
                  <c:v>协同/协作/团结</c:v>
                </c:pt>
                <c:pt idx="2">
                  <c:v>道德/诚信/正气</c:v>
                </c:pt>
                <c:pt idx="3">
                  <c:v>高效/绩效</c:v>
                </c:pt>
                <c:pt idx="4">
                  <c:v>积极/进取/开拓</c:v>
                </c:pt>
                <c:pt idx="5">
                  <c:v>责任</c:v>
                </c:pt>
              </c:strCache>
            </c:strRef>
          </c:cat>
          <c:val>
            <c:numRef>
              <c:f>Sheet4!$M$26:$M$31</c:f>
              <c:numCache>
                <c:formatCode>0%</c:formatCode>
                <c:ptCount val="6"/>
                <c:pt idx="0">
                  <c:v>0.336633663366337</c:v>
                </c:pt>
                <c:pt idx="1">
                  <c:v>0.178217821782178</c:v>
                </c:pt>
                <c:pt idx="2">
                  <c:v>0.18</c:v>
                </c:pt>
                <c:pt idx="3">
                  <c:v>0.108910891089109</c:v>
                </c:pt>
                <c:pt idx="4">
                  <c:v>0.108910891089109</c:v>
                </c:pt>
                <c:pt idx="5">
                  <c:v>0.099009900990099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 val="-25"/>
        <c:axId val="74083712"/>
        <c:axId val="74101888"/>
      </c:barChart>
      <c:catAx>
        <c:axId val="74083712"/>
        <c:scaling>
          <c:orientation/>
        </c:scaling>
        <c:delete val="0"/>
        <c:axPos val="b"/>
        <c:majorTickMark val="none"/>
        <c:minorTickMark val="none"/>
        <c:crossAx val="74101888"/>
        <c:crosses val="autoZero"/>
        <c:auto val="0"/>
        <c:lblAlgn val="ctr"/>
        <c:lblOffset/>
        <c:noMultiLvlLbl val="0"/>
      </c:catAx>
      <c:valAx>
        <c:axId val="74101888"/>
        <c:scaling>
          <c:orientation/>
        </c:scaling>
        <c:delete val="1"/>
        <c:axPos val="l"/>
        <c:numFmt formatCode="0%" sourceLinked="1"/>
        <c:majorTickMark val="out"/>
        <c:minorTickMark val="none"/>
        <c:crossAx val="74083712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a="http://schemas.openxmlformats.org/drawingml/2006/main" xmlns:dgm="http://schemas.openxmlformats.org/drawingml/2006/diagram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a="http://schemas.openxmlformats.org/drawingml/2006/main" xmlns:dgm="http://schemas.openxmlformats.org/drawingml/2006/diagram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a="http://schemas.openxmlformats.org/drawingml/2006/main" xmlns:dgm="http://schemas.openxmlformats.org/drawingml/2006/diagram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a="http://schemas.openxmlformats.org/drawingml/2006/main" xmlns:dgm="http://schemas.openxmlformats.org/drawingml/2006/diagram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a="http://schemas.openxmlformats.org/drawingml/2006/main" xmlns:dgm="http://schemas.openxmlformats.org/drawingml/2006/diagram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a="http://schemas.openxmlformats.org/drawingml/2006/main" xmlns:dgm="http://schemas.openxmlformats.org/drawingml/2006/diagram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9561714B-3EF9-4937-9E67-3422120E8F03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733B98-2A4F-4B74-AD83-E9B09AC378D2}" type="parTrans" cxnId="{5A91370A-6BC1-4C1F-ADA5-3B0B850D2BDE}">
      <dgm:prSet/>
      <dgm:spPr/>
      <dgm:t>
        <a:bodyPr/>
        <a:lstStyle/>
        <a:p>
          <a:endParaRPr lang="en-US"/>
        </a:p>
      </dgm:t>
    </dgm:pt>
    <dgm:pt modelId="{C471FF9A-7673-4ABC-9339-F48AF1358992}">
      <dgm:prSet phldrT="[Text]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/>
            <a:t>使命</a:t>
          </a:r>
          <a:endParaRPr lang="en-US"/>
        </a:p>
      </dgm:t>
    </dgm:pt>
    <dgm:pt modelId="{D62548FA-678D-4006-83E3-4574FC193AFF}" type="sibTrans" cxnId="{5A91370A-6BC1-4C1F-ADA5-3B0B850D2BDE}">
      <dgm:prSet/>
      <dgm:spPr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</dgm:spPr>
      <dgm:t>
        <a:bodyPr/>
        <a:lstStyle/>
        <a:p>
          <a:endParaRPr lang="en-US"/>
        </a:p>
      </dgm:t>
    </dgm:pt>
    <dgm:pt modelId="{B88E5C94-7DB0-4F93-B0AF-EC333152564D}" type="parTrans" cxnId="{04A0E480-FF97-4E34-BBF7-A04AEFE26B73}">
      <dgm:prSet/>
      <dgm:spPr/>
      <dgm:t>
        <a:bodyPr/>
        <a:lstStyle/>
        <a:p>
          <a:endParaRPr lang="en-US"/>
        </a:p>
      </dgm:t>
    </dgm:pt>
    <dgm:pt modelId="{1947EFB5-39B7-4DA6-B1AC-EA83061B00C8}">
      <dgm:prSet phldrT="[Text]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/>
            <a:t>愿景</a:t>
          </a:r>
          <a:endParaRPr lang="en-US"/>
        </a:p>
      </dgm:t>
    </dgm:pt>
    <dgm:pt modelId="{B9D238BE-4999-4346-A53A-1BD8C3C978C1}" type="sibTrans" cxnId="{04A0E480-FF97-4E34-BBF7-A04AEFE26B73}">
      <dgm:prSet/>
      <dgm:spPr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</dgm:spPr>
      <dgm:t>
        <a:bodyPr/>
        <a:lstStyle/>
        <a:p>
          <a:endParaRPr lang="en-US"/>
        </a:p>
      </dgm:t>
    </dgm:pt>
    <dgm:pt modelId="{CA06CD73-9964-4861-88D7-756727E4C3C4}" type="parTrans" cxnId="{28DE356F-D93D-4C1A-9E1D-21DEAC8E1600}">
      <dgm:prSet/>
      <dgm:spPr/>
      <dgm:t>
        <a:bodyPr/>
        <a:lstStyle/>
        <a:p>
          <a:endParaRPr lang="en-US"/>
        </a:p>
      </dgm:t>
    </dgm:pt>
    <dgm:pt modelId="{D1FD2C27-BD3B-450F-ABE5-E759432A75AD}">
      <dgm:prSet phldrT="[Text]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/>
            <a:t>核心价值观</a:t>
          </a:r>
          <a:endParaRPr lang="en-US"/>
        </a:p>
      </dgm:t>
    </dgm:pt>
    <dgm:pt modelId="{B8180D45-5AFE-4D46-AE6B-48CEFEC00EAB}" type="sibTrans" cxnId="{28DE356F-D93D-4C1A-9E1D-21DEAC8E1600}">
      <dgm:prSet/>
      <dgm:spPr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</dgm:spPr>
      <dgm:t>
        <a:bodyPr/>
        <a:lstStyle/>
        <a:p>
          <a:endParaRPr lang="en-US"/>
        </a:p>
      </dgm:t>
    </dgm:pt>
    <dgm:pt modelId="{B6BBAA3F-DC3C-484C-9952-F5AAF04FAB1D}" type="parTrans" cxnId="{F7832EC5-A3CC-4AB7-914F-93F6F194D0B6}">
      <dgm:prSet/>
      <dgm:spPr/>
      <dgm:t>
        <a:bodyPr/>
        <a:lstStyle/>
        <a:p>
          <a:endParaRPr lang="en-US"/>
        </a:p>
      </dgm:t>
    </dgm:pt>
    <dgm:pt modelId="{278484D6-806E-4BD8-A9EC-259A6C1A2704}">
      <dgm:prSet phldrT="[Text]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/>
            <a:t>系统做事原则</a:t>
          </a:r>
          <a:endParaRPr lang="en-US"/>
        </a:p>
      </dgm:t>
    </dgm:pt>
    <dgm:pt modelId="{0D41ABA4-7669-4F26-A900-B2BFA33328EF}" type="sibTrans" cxnId="{F7832EC5-A3CC-4AB7-914F-93F6F194D0B6}">
      <dgm:prSet/>
      <dgm:spPr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</dgm:spPr>
      <dgm:t>
        <a:bodyPr/>
        <a:lstStyle/>
        <a:p>
          <a:endParaRPr lang="en-US"/>
        </a:p>
      </dgm:t>
    </dgm:pt>
    <dgm:pt modelId="{9AFB5BCD-C03F-4C96-8BFE-46F93087CB6B}" type="parTrans" cxnId="{49732CCD-BE9A-438F-A4B7-2A6EF09CF1B4}">
      <dgm:prSet/>
      <dgm:spPr/>
      <dgm:t>
        <a:bodyPr/>
        <a:lstStyle/>
        <a:p>
          <a:endParaRPr lang="en-US"/>
        </a:p>
      </dgm:t>
    </dgm:pt>
    <dgm:pt modelId="{6DA8C996-51DC-4B7E-854A-00923D53A04A}">
      <dgm:prSet phldrT="[Text]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/>
            <a:t>企业风格</a:t>
          </a:r>
          <a:endParaRPr lang="en-US"/>
        </a:p>
      </dgm:t>
    </dgm:pt>
    <dgm:pt modelId="{89D208CA-DD6C-4173-9029-411EA0A06D75}" type="sibTrans" cxnId="{49732CCD-BE9A-438F-A4B7-2A6EF09CF1B4}">
      <dgm:prSet/>
      <dgm:spPr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</dgm:spPr>
      <dgm:t>
        <a:bodyPr/>
        <a:lstStyle/>
        <a:p>
          <a:endParaRPr lang="en-US"/>
        </a:p>
      </dgm:t>
    </dgm:pt>
    <dgm:pt modelId="{5E45703C-F14D-4C9B-B31A-7206808B246C}" type="pres">
      <dgm:prSet presAssocID="{9561714B-3EF9-4937-9E67-3422120E8F03}" presName="cycle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E002414-D6F8-4649-8C8A-9EC0BF9257E9}" type="pres">
      <dgm:prSet presAssocID="{C471FF9A-7673-4ABC-9339-F48AF1358992}" presName="node" presStyleLbl="node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FDC972-0973-49C3-9DF7-A1C6375F0685}" type="pres">
      <dgm:prSet presAssocID="{D62548FA-678D-4006-83E3-4574FC193AFF}" presName="sibTrans" presStyleLbl="sibTrans2D1" presStyleCnt="5"/>
      <dgm:spPr/>
      <dgm:t>
        <a:bodyPr/>
        <a:lstStyle/>
        <a:p>
          <a:endParaRPr lang="en-US"/>
        </a:p>
      </dgm:t>
    </dgm:pt>
    <dgm:pt modelId="{A26D11E9-9199-4A28-9B99-4B118C8BC190}" type="pres">
      <dgm:prSet presAssocID="{D62548FA-678D-4006-83E3-4574FC193AFF}" presName="connectorText" presStyleLbl="sibTrans2D1" presStyleCnt="5"/>
      <dgm:spPr/>
      <dgm:t>
        <a:bodyPr/>
        <a:lstStyle/>
        <a:p>
          <a:endParaRPr lang="en-US"/>
        </a:p>
      </dgm:t>
    </dgm:pt>
    <dgm:pt modelId="{CF939D15-740C-4FAF-86FF-4AB119CF9D0D}" type="pres">
      <dgm:prSet presAssocID="{1947EFB5-39B7-4DA6-B1AC-EA83061B00C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8A8FB8-EB70-461C-BEC4-A2D5A5FB9398}" type="pres">
      <dgm:prSet presAssocID="{B9D238BE-4999-4346-A53A-1BD8C3C978C1}" presName="sibTrans" presStyleLbl="sibTrans2D1" presStyleIdx="1" presStyleCnt="5"/>
      <dgm:spPr/>
      <dgm:t>
        <a:bodyPr/>
        <a:lstStyle/>
        <a:p>
          <a:endParaRPr lang="en-US"/>
        </a:p>
      </dgm:t>
    </dgm:pt>
    <dgm:pt modelId="{8484E838-7850-4A06-8C8F-210C1B2E17F0}" type="pres">
      <dgm:prSet presAssocID="{B9D238BE-4999-4346-A53A-1BD8C3C978C1}" presName="connectorText" presStyleLbl="sibTrans2D1" presStyleIdx="1" presStyleCnt="5"/>
      <dgm:spPr/>
      <dgm:t>
        <a:bodyPr/>
        <a:lstStyle/>
        <a:p>
          <a:endParaRPr lang="en-US"/>
        </a:p>
      </dgm:t>
    </dgm:pt>
    <dgm:pt modelId="{F72465F6-438E-4361-AFBF-0BB49C056D87}" type="pres">
      <dgm:prSet presAssocID="{D1FD2C27-BD3B-450F-ABE5-E759432A75A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C8437B-617D-4720-BACE-E5A3CD1415EA}" type="pres">
      <dgm:prSet presAssocID="{B8180D45-5AFE-4D46-AE6B-48CEFEC00EAB}" presName="sibTrans" presStyleLbl="sibTrans2D1" presStyleIdx="2" presStyleCnt="5"/>
      <dgm:spPr/>
      <dgm:t>
        <a:bodyPr/>
        <a:lstStyle/>
        <a:p>
          <a:endParaRPr lang="en-US"/>
        </a:p>
      </dgm:t>
    </dgm:pt>
    <dgm:pt modelId="{91FE45DC-AD76-4C74-825F-53FF1A3BF27F}" type="pres">
      <dgm:prSet presAssocID="{B8180D45-5AFE-4D46-AE6B-48CEFEC00EAB}" presName="connectorText" presStyleLbl="sibTrans2D1" presStyleIdx="2" presStyleCnt="5"/>
      <dgm:spPr/>
      <dgm:t>
        <a:bodyPr/>
        <a:lstStyle/>
        <a:p>
          <a:endParaRPr lang="en-US"/>
        </a:p>
      </dgm:t>
    </dgm:pt>
    <dgm:pt modelId="{04E5B9ED-EA09-4721-AB44-992AEEAB2686}" type="pres">
      <dgm:prSet presAssocID="{278484D6-806E-4BD8-A9EC-259A6C1A2704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F6160E-5D2D-41F4-B392-FB9E95ED3D14}" type="pres">
      <dgm:prSet presAssocID="{0D41ABA4-7669-4F26-A900-B2BFA33328EF}" presName="sibTrans" presStyleLbl="sibTrans2D1" presStyleIdx="3" presStyleCnt="5"/>
      <dgm:spPr/>
      <dgm:t>
        <a:bodyPr/>
        <a:lstStyle/>
        <a:p>
          <a:endParaRPr lang="en-US"/>
        </a:p>
      </dgm:t>
    </dgm:pt>
    <dgm:pt modelId="{7B771577-4EA9-411F-A61D-5716544B62E2}" type="pres">
      <dgm:prSet presAssocID="{0D41ABA4-7669-4F26-A900-B2BFA33328EF}" presName="connectorText" presStyleLbl="sibTrans2D1" presStyleIdx="3" presStyleCnt="5"/>
      <dgm:spPr/>
      <dgm:t>
        <a:bodyPr/>
        <a:lstStyle/>
        <a:p>
          <a:endParaRPr lang="en-US"/>
        </a:p>
      </dgm:t>
    </dgm:pt>
    <dgm:pt modelId="{DAE92B8E-9FC5-4455-A144-61B9B21306B9}" type="pres">
      <dgm:prSet presAssocID="{6DA8C996-51DC-4B7E-854A-00923D53A04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ADEB12F-A921-4821-8506-A95581111BCB}" type="pres">
      <dgm:prSet presAssocID="{89D208CA-DD6C-4173-9029-411EA0A06D75}" presName="sibTrans" presStyleLbl="sibTrans2D1" presStyleIdx="4" presStyleCnt="5"/>
      <dgm:spPr/>
      <dgm:t>
        <a:bodyPr/>
        <a:lstStyle/>
        <a:p>
          <a:endParaRPr lang="en-US"/>
        </a:p>
      </dgm:t>
    </dgm:pt>
    <dgm:pt modelId="{7666B844-9F59-4B82-A10E-B9A0994569BE}" type="pres">
      <dgm:prSet presAssocID="{89D208CA-DD6C-4173-9029-411EA0A06D75}" presName="connectorText" presStyleLbl="sibTrans2D1" presStyleIdx="4" presStyleCnt="5"/>
      <dgm:spPr/>
      <dgm:t>
        <a:bodyPr/>
        <a:lstStyle/>
        <a:p>
          <a:endParaRPr lang="en-US"/>
        </a:p>
      </dgm:t>
    </dgm:pt>
  </dgm:ptLst>
  <dgm:cxnLst>
    <dgm:cxn modelId="{5A91370A-6BC1-4C1F-ADA5-3B0B850D2BDE}" srcId="{9561714B-3EF9-4937-9E67-3422120E8F03}" destId="{C471FF9A-7673-4ABC-9339-F48AF1358992}" srcOrd="0" destOrd="0" parTransId="{B5733B98-2A4F-4B74-AD83-E9B09AC378D2}" sibTransId="{D62548FA-678D-4006-83E3-4574FC193AFF}"/>
    <dgm:cxn modelId="{04A0E480-FF97-4E34-BBF7-A04AEFE26B73}" srcId="{9561714B-3EF9-4937-9E67-3422120E8F03}" destId="{1947EFB5-39B7-4DA6-B1AC-EA83061B00C8}" srcOrd="1" destOrd="0" parTransId="{B88E5C94-7DB0-4F93-B0AF-EC333152564D}" sibTransId="{B9D238BE-4999-4346-A53A-1BD8C3C978C1}"/>
    <dgm:cxn modelId="{28DE356F-D93D-4C1A-9E1D-21DEAC8E1600}" srcId="{9561714B-3EF9-4937-9E67-3422120E8F03}" destId="{D1FD2C27-BD3B-450F-ABE5-E759432A75AD}" srcOrd="2" destOrd="0" parTransId="{CA06CD73-9964-4861-88D7-756727E4C3C4}" sibTransId="{B8180D45-5AFE-4D46-AE6B-48CEFEC00EAB}"/>
    <dgm:cxn modelId="{F7832EC5-A3CC-4AB7-914F-93F6F194D0B6}" srcId="{9561714B-3EF9-4937-9E67-3422120E8F03}" destId="{278484D6-806E-4BD8-A9EC-259A6C1A2704}" srcOrd="3" destOrd="0" parTransId="{B6BBAA3F-DC3C-484C-9952-F5AAF04FAB1D}" sibTransId="{0D41ABA4-7669-4F26-A900-B2BFA33328EF}"/>
    <dgm:cxn modelId="{49732CCD-BE9A-438F-A4B7-2A6EF09CF1B4}" srcId="{9561714B-3EF9-4937-9E67-3422120E8F03}" destId="{6DA8C996-51DC-4B7E-854A-00923D53A04A}" srcOrd="4" destOrd="0" parTransId="{9AFB5BCD-C03F-4C96-8BFE-46F93087CB6B}" sibTransId="{89D208CA-DD6C-4173-9029-411EA0A06D75}"/>
    <dgm:cxn modelId="{E74AE523-EBDB-4EC5-8107-9642553A19A9}" type="presOf" srcId="{9561714B-3EF9-4937-9E67-3422120E8F03}" destId="{5E45703C-F14D-4C9B-B31A-7206808B246C}" srcOrd="0" destOrd="0" presId="urn:microsoft.com/office/officeart/2005/8/layout/cycle2"/>
    <dgm:cxn modelId="{0A8D2266-E403-4554-BA59-67B9BE859B8D}" type="presParOf" srcId="{5E45703C-F14D-4C9B-B31A-7206808B246C}" destId="{DE002414-D6F8-4649-8C8A-9EC0BF9257E9}" srcOrd="0" destOrd="0" presId="urn:microsoft.com/office/officeart/2005/8/layout/cycle2"/>
    <dgm:cxn modelId="{09D35B52-E24F-496F-B9DC-8E1077EB9088}" type="presOf" srcId="{C471FF9A-7673-4ABC-9339-F48AF1358992}" destId="{DE002414-D6F8-4649-8C8A-9EC0BF9257E9}" srcOrd="0" destOrd="0" presId="urn:microsoft.com/office/officeart/2005/8/layout/cycle2"/>
    <dgm:cxn modelId="{DB330C16-E07A-4A0C-B321-979CAF1667CF}" type="presParOf" srcId="{5E45703C-F14D-4C9B-B31A-7206808B246C}" destId="{01FDC972-0973-49C3-9DF7-A1C6375F0685}" srcOrd="1" destOrd="0" presId="urn:microsoft.com/office/officeart/2005/8/layout/cycle2"/>
    <dgm:cxn modelId="{A96051ED-DEC6-4D34-9601-A982969383C7}" type="presOf" srcId="{D62548FA-678D-4006-83E3-4574FC193AFF}" destId="{01FDC972-0973-49C3-9DF7-A1C6375F0685}" srcOrd="0" destOrd="0" presId="urn:microsoft.com/office/officeart/2005/8/layout/cycle2"/>
    <dgm:cxn modelId="{11C3C3B0-2CB2-4C3A-8C66-712083F0FF52}" type="presParOf" srcId="{01FDC972-0973-49C3-9DF7-A1C6375F0685}" destId="{A26D11E9-9199-4A28-9B99-4B118C8BC190}" srcOrd="0" destOrd="0" presId="urn:microsoft.com/office/officeart/2005/8/layout/cycle2"/>
    <dgm:cxn modelId="{2AB1304F-A054-4373-B213-C42D18A76B61}" type="presOf" srcId="{D62548FA-678D-4006-83E3-4574FC193AFF}" destId="{A26D11E9-9199-4A28-9B99-4B118C8BC190}" srcOrd="1" destOrd="0" presId="urn:microsoft.com/office/officeart/2005/8/layout/cycle2"/>
    <dgm:cxn modelId="{28DEA66F-BD0B-46A3-B3F7-45C10BFD2191}" type="presParOf" srcId="{5E45703C-F14D-4C9B-B31A-7206808B246C}" destId="{CF939D15-740C-4FAF-86FF-4AB119CF9D0D}" srcOrd="2" destOrd="0" presId="urn:microsoft.com/office/officeart/2005/8/layout/cycle2"/>
    <dgm:cxn modelId="{2019FB6B-C4E6-45D9-AEF4-57790CEB63E9}" type="presOf" srcId="{1947EFB5-39B7-4DA6-B1AC-EA83061B00C8}" destId="{CF939D15-740C-4FAF-86FF-4AB119CF9D0D}" srcOrd="0" destOrd="0" presId="urn:microsoft.com/office/officeart/2005/8/layout/cycle2"/>
    <dgm:cxn modelId="{1BB5786B-331B-46FD-B7F3-7FAF16AA1421}" type="presParOf" srcId="{5E45703C-F14D-4C9B-B31A-7206808B246C}" destId="{A28A8FB8-EB70-461C-BEC4-A2D5A5FB9398}" srcOrd="3" destOrd="0" presId="urn:microsoft.com/office/officeart/2005/8/layout/cycle2"/>
    <dgm:cxn modelId="{055C082E-27D9-4C04-94D1-957BD51A5AA1}" type="presOf" srcId="{B9D238BE-4999-4346-A53A-1BD8C3C978C1}" destId="{A28A8FB8-EB70-461C-BEC4-A2D5A5FB9398}" srcOrd="0" destOrd="0" presId="urn:microsoft.com/office/officeart/2005/8/layout/cycle2"/>
    <dgm:cxn modelId="{16EFE250-B6C7-4DEF-9F94-3721703F8F4D}" type="presParOf" srcId="{A28A8FB8-EB70-461C-BEC4-A2D5A5FB9398}" destId="{8484E838-7850-4A06-8C8F-210C1B2E17F0}" srcOrd="0" destOrd="0" presId="urn:microsoft.com/office/officeart/2005/8/layout/cycle2"/>
    <dgm:cxn modelId="{8D0E1FAD-6297-4EA6-8749-AF0B742D7684}" type="presOf" srcId="{B9D238BE-4999-4346-A53A-1BD8C3C978C1}" destId="{8484E838-7850-4A06-8C8F-210C1B2E17F0}" srcOrd="1" destOrd="0" presId="urn:microsoft.com/office/officeart/2005/8/layout/cycle2"/>
    <dgm:cxn modelId="{1BC2B681-0D55-4F86-B1E3-79462100DE7D}" type="presParOf" srcId="{5E45703C-F14D-4C9B-B31A-7206808B246C}" destId="{F72465F6-438E-4361-AFBF-0BB49C056D87}" srcOrd="4" destOrd="0" presId="urn:microsoft.com/office/officeart/2005/8/layout/cycle2"/>
    <dgm:cxn modelId="{36EB7BB1-4224-414F-A6BC-CAE52E26946F}" type="presOf" srcId="{D1FD2C27-BD3B-450F-ABE5-E759432A75AD}" destId="{F72465F6-438E-4361-AFBF-0BB49C056D87}" srcOrd="0" destOrd="0" presId="urn:microsoft.com/office/officeart/2005/8/layout/cycle2"/>
    <dgm:cxn modelId="{5815F0F9-85F3-49E8-A00A-BFDDA27FD07A}" type="presParOf" srcId="{5E45703C-F14D-4C9B-B31A-7206808B246C}" destId="{8BC8437B-617D-4720-BACE-E5A3CD1415EA}" srcOrd="5" destOrd="0" presId="urn:microsoft.com/office/officeart/2005/8/layout/cycle2"/>
    <dgm:cxn modelId="{E74D1CC6-A387-42F6-9990-9A9AB5D3F23D}" type="presOf" srcId="{B8180D45-5AFE-4D46-AE6B-48CEFEC00EAB}" destId="{8BC8437B-617D-4720-BACE-E5A3CD1415EA}" srcOrd="0" destOrd="0" presId="urn:microsoft.com/office/officeart/2005/8/layout/cycle2"/>
    <dgm:cxn modelId="{43E4E1E4-1C61-46A3-8E1B-6103EB75B1DE}" type="presParOf" srcId="{8BC8437B-617D-4720-BACE-E5A3CD1415EA}" destId="{91FE45DC-AD76-4C74-825F-53FF1A3BF27F}" srcOrd="0" destOrd="0" presId="urn:microsoft.com/office/officeart/2005/8/layout/cycle2"/>
    <dgm:cxn modelId="{7983A96D-F4F9-42CB-A810-AA41FB0E5D4D}" type="presOf" srcId="{B8180D45-5AFE-4D46-AE6B-48CEFEC00EAB}" destId="{91FE45DC-AD76-4C74-825F-53FF1A3BF27F}" srcOrd="1" destOrd="0" presId="urn:microsoft.com/office/officeart/2005/8/layout/cycle2"/>
    <dgm:cxn modelId="{C5A92F4C-750D-4FCF-A64F-EC952768FF0F}" type="presParOf" srcId="{5E45703C-F14D-4C9B-B31A-7206808B246C}" destId="{04E5B9ED-EA09-4721-AB44-992AEEAB2686}" srcOrd="6" destOrd="0" presId="urn:microsoft.com/office/officeart/2005/8/layout/cycle2"/>
    <dgm:cxn modelId="{A8375166-489F-4BA5-8476-09AC5104F322}" type="presOf" srcId="{278484D6-806E-4BD8-A9EC-259A6C1A2704}" destId="{04E5B9ED-EA09-4721-AB44-992AEEAB2686}" srcOrd="0" destOrd="0" presId="urn:microsoft.com/office/officeart/2005/8/layout/cycle2"/>
    <dgm:cxn modelId="{CB318B29-F4ED-4E90-98E9-5397BA13E6C7}" type="presParOf" srcId="{5E45703C-F14D-4C9B-B31A-7206808B246C}" destId="{F8F6160E-5D2D-41F4-B392-FB9E95ED3D14}" srcOrd="7" destOrd="0" presId="urn:microsoft.com/office/officeart/2005/8/layout/cycle2"/>
    <dgm:cxn modelId="{0A9FE963-1396-4D51-9B8D-0F9EF18C393B}" type="presOf" srcId="{0D41ABA4-7669-4F26-A900-B2BFA33328EF}" destId="{F8F6160E-5D2D-41F4-B392-FB9E95ED3D14}" srcOrd="0" destOrd="0" presId="urn:microsoft.com/office/officeart/2005/8/layout/cycle2"/>
    <dgm:cxn modelId="{1B95B27A-5629-497D-812D-7B8C3D219788}" type="presParOf" srcId="{F8F6160E-5D2D-41F4-B392-FB9E95ED3D14}" destId="{7B771577-4EA9-411F-A61D-5716544B62E2}" srcOrd="0" destOrd="0" presId="urn:microsoft.com/office/officeart/2005/8/layout/cycle2"/>
    <dgm:cxn modelId="{3D9706F5-920D-48A1-BEB8-AF5A5CE975AF}" type="presOf" srcId="{0D41ABA4-7669-4F26-A900-B2BFA33328EF}" destId="{7B771577-4EA9-411F-A61D-5716544B62E2}" srcOrd="1" destOrd="0" presId="urn:microsoft.com/office/officeart/2005/8/layout/cycle2"/>
    <dgm:cxn modelId="{FEFFFB04-E67F-497F-9AB6-0757BF790B1E}" type="presParOf" srcId="{5E45703C-F14D-4C9B-B31A-7206808B246C}" destId="{DAE92B8E-9FC5-4455-A144-61B9B21306B9}" srcOrd="8" destOrd="0" presId="urn:microsoft.com/office/officeart/2005/8/layout/cycle2"/>
    <dgm:cxn modelId="{3315EAE4-3589-41D9-8928-92ED9BCF89CC}" type="presOf" srcId="{6DA8C996-51DC-4B7E-854A-00923D53A04A}" destId="{DAE92B8E-9FC5-4455-A144-61B9B21306B9}" srcOrd="0" destOrd="0" presId="urn:microsoft.com/office/officeart/2005/8/layout/cycle2"/>
    <dgm:cxn modelId="{75C31961-1C6C-4575-9E99-19272B3593D9}" type="presParOf" srcId="{5E45703C-F14D-4C9B-B31A-7206808B246C}" destId="{AADEB12F-A921-4821-8506-A95581111BCB}" srcOrd="9" destOrd="0" presId="urn:microsoft.com/office/officeart/2005/8/layout/cycle2"/>
    <dgm:cxn modelId="{2B58B04A-CE58-4A7F-B92D-9EAEEE4AE1DD}" type="presOf" srcId="{89D208CA-DD6C-4173-9029-411EA0A06D75}" destId="{AADEB12F-A921-4821-8506-A95581111BCB}" srcOrd="0" destOrd="0" presId="urn:microsoft.com/office/officeart/2005/8/layout/cycle2"/>
    <dgm:cxn modelId="{9220CB3F-C669-4180-9B37-4C5C14456F76}" type="presParOf" srcId="{AADEB12F-A921-4821-8506-A95581111BCB}" destId="{7666B844-9F59-4B82-A10E-B9A0994569BE}" srcOrd="0" destOrd="0" presId="urn:microsoft.com/office/officeart/2005/8/layout/cycle2"/>
    <dgm:cxn modelId="{A71A598A-6A7F-4B99-A2E7-2445A2FB2FC2}" type="presOf" srcId="{89D208CA-DD6C-4173-9029-411EA0A06D75}" destId="{7666B844-9F59-4B82-A10E-B9A0994569BE}" srcOrd="1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EFE1509-F6B9-4A40-A6B2-0BAB66E713C7}" type="doc">
      <dgm:prSet loTypeId="urn:microsoft.com/office/officeart/2005/8/layout/hierarchy4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D384092-89CA-477C-AB3B-DFEE0D95C28A}" type="parTrans" cxnId="{6326001A-F0B5-429B-B24C-F8EFF6EFEEEA}">
      <dgm:prSet/>
      <dgm:spPr/>
      <dgm:t>
        <a:bodyPr/>
        <a:lstStyle/>
        <a:p>
          <a:endParaRPr lang="en-US" b="1"/>
        </a:p>
      </dgm:t>
    </dgm:pt>
    <dgm:pt modelId="{3A50FDDC-7C58-416D-B039-569C273F32BD}">
      <dgm:prSet phldrT="[Text]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信用开启美好未来</a:t>
          </a:r>
          <a:endParaRPr lang="en-US" altLang="en-US" b="1" smtClean="0"/>
        </a:p>
      </dgm:t>
    </dgm:pt>
    <dgm:pt modelId="{04A9844C-C9BD-4911-93CC-5C7A99D659F7}" type="parTrans" cxnId="{1F9FC39A-ED9C-404D-B99B-CCF8B3C68F2B}">
      <dgm:prSet/>
      <dgm:spPr/>
      <dgm:t>
        <a:bodyPr/>
        <a:lstStyle/>
        <a:p>
          <a:endParaRPr lang="en-US" b="1"/>
        </a:p>
      </dgm:t>
    </dgm:pt>
    <dgm:pt modelId="{CDBB9658-4955-4865-944D-E69B1B51D425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信用</a:t>
          </a:r>
          <a:endParaRPr lang="en-US" altLang="zh-CN" b="1" smtClean="0"/>
        </a:p>
        <a:p>
          <a:r>
            <a:rPr lang="zh-CN" altLang="en-US" b="1" smtClean="0"/>
            <a:t>（创造价值的前提）</a:t>
          </a:r>
          <a:endParaRPr lang="en-US" b="1"/>
        </a:p>
      </dgm:t>
    </dgm:pt>
    <dgm:pt modelId="{59E25E13-CFF0-4891-8ECE-63AF1DBF4E00}" type="parTrans" cxnId="{7E838F29-EC60-41EA-9A95-D4B33D65924F}">
      <dgm:prSet/>
      <dgm:spPr/>
      <dgm:t>
        <a:bodyPr/>
        <a:lstStyle/>
        <a:p>
          <a:endParaRPr lang="en-US" b="1"/>
        </a:p>
      </dgm:t>
    </dgm:pt>
    <dgm:pt modelId="{B8818618-26E7-45AA-92F3-E103821D80D7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信用</a:t>
          </a:r>
          <a:endParaRPr lang="en-US" altLang="zh-CN" b="1" smtClean="0"/>
        </a:p>
      </dgm:t>
    </dgm:pt>
    <dgm:pt modelId="{FE98249C-4848-41C6-B518-A8EFACAC8504}" type="sibTrans" cxnId="{7E838F29-EC60-41EA-9A95-D4B33D65924F}">
      <dgm:prSet/>
      <dgm:spPr/>
      <dgm:t>
        <a:bodyPr/>
        <a:lstStyle/>
        <a:p>
          <a:endParaRPr lang="en-US" b="1"/>
        </a:p>
      </dgm:t>
    </dgm:pt>
    <dgm:pt modelId="{8AD7BD03-28F2-4B2B-AE87-91AD8F935795}" type="parTrans" cxnId="{D6262FB0-6C56-47D8-99C8-F52BCA77B26A}">
      <dgm:prSet/>
      <dgm:spPr/>
      <dgm:t>
        <a:bodyPr/>
        <a:lstStyle/>
        <a:p>
          <a:endParaRPr lang="en-US" b="1"/>
        </a:p>
      </dgm:t>
    </dgm:pt>
    <dgm:pt modelId="{C6CDC412-B7A2-47C9-A9B7-CA1518E43C3B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诚信</a:t>
          </a:r>
          <a:endParaRPr lang="en-US" b="1" smtClean="0"/>
        </a:p>
      </dgm:t>
    </dgm:pt>
    <dgm:pt modelId="{A0F647C3-B45B-42C8-81DD-032009DB882E}" type="sibTrans" cxnId="{D6262FB0-6C56-47D8-99C8-F52BCA77B26A}">
      <dgm:prSet/>
      <dgm:spPr/>
      <dgm:t>
        <a:bodyPr/>
        <a:lstStyle/>
        <a:p>
          <a:endParaRPr lang="en-US" b="1"/>
        </a:p>
      </dgm:t>
    </dgm:pt>
    <dgm:pt modelId="{BAF543EF-28C6-4C70-B754-C0AD08A9441B}" type="parTrans" cxnId="{1CE02D54-80DF-4DB6-88D8-AB3D558DEF56}">
      <dgm:prSet/>
      <dgm:spPr/>
      <dgm:t>
        <a:bodyPr/>
        <a:lstStyle/>
        <a:p>
          <a:endParaRPr lang="en-US"/>
        </a:p>
      </dgm:t>
    </dgm:pt>
    <dgm:pt modelId="{B22DF4E6-3BBE-4152-B52C-5BF5CF5DBBA2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互信</a:t>
          </a:r>
          <a:endParaRPr lang="en-US" b="1" smtClean="0"/>
        </a:p>
      </dgm:t>
    </dgm:pt>
    <dgm:pt modelId="{47050042-FAEE-4F79-AD2E-85D075E79C08}" type="sibTrans" cxnId="{1CE02D54-80DF-4DB6-88D8-AB3D558DEF56}">
      <dgm:prSet/>
      <dgm:spPr/>
      <dgm:t>
        <a:bodyPr/>
        <a:lstStyle/>
        <a:p>
          <a:endParaRPr lang="en-US"/>
        </a:p>
      </dgm:t>
    </dgm:pt>
    <dgm:pt modelId="{F1D489A7-C0C5-4B14-ABAB-FC409330A101}" type="sibTrans" cxnId="{1F9FC39A-ED9C-404D-B99B-CCF8B3C68F2B}">
      <dgm:prSet/>
      <dgm:spPr/>
      <dgm:t>
        <a:bodyPr/>
        <a:lstStyle/>
        <a:p>
          <a:endParaRPr lang="en-US" b="1"/>
        </a:p>
      </dgm:t>
    </dgm:pt>
    <dgm:pt modelId="{6B8B1A04-F44C-4DBD-A655-06198FC6A937}" type="parTrans" cxnId="{B7BA92DC-18AF-4BEA-81FB-CF51EC44175C}">
      <dgm:prSet/>
      <dgm:spPr/>
      <dgm:t>
        <a:bodyPr/>
        <a:lstStyle/>
        <a:p>
          <a:endParaRPr lang="en-US" b="1"/>
        </a:p>
      </dgm:t>
    </dgm:pt>
    <dgm:pt modelId="{D295D4D2-60A4-4B78-9701-3967837C41B4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美好未来</a:t>
          </a:r>
          <a:endParaRPr lang="en-US" altLang="zh-CN" b="1" smtClean="0"/>
        </a:p>
        <a:p>
          <a:r>
            <a:rPr lang="zh-CN" altLang="en-US" b="1" smtClean="0"/>
            <a:t>（努力的方向）</a:t>
          </a:r>
          <a:endParaRPr lang="en-US" b="1"/>
        </a:p>
      </dgm:t>
    </dgm:pt>
    <dgm:pt modelId="{486CF821-92D9-4CAC-939F-54809AF44280}" type="parTrans" cxnId="{A0124C79-E17C-4F1D-8603-AFE0F677EBFF}">
      <dgm:prSet/>
      <dgm:spPr/>
      <dgm:t>
        <a:bodyPr/>
        <a:lstStyle/>
        <a:p>
          <a:endParaRPr lang="en-US" b="1"/>
        </a:p>
      </dgm:t>
    </dgm:pt>
    <dgm:pt modelId="{12BB4A0E-57FC-476E-B961-B553CF00D086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物质生活</a:t>
          </a:r>
          <a:endParaRPr lang="en-US" altLang="zh-CN" b="1" smtClean="0"/>
        </a:p>
      </dgm:t>
    </dgm:pt>
    <dgm:pt modelId="{CB46F199-1A23-4F52-953C-B49A609B26DA}" type="sibTrans" cxnId="{A0124C79-E17C-4F1D-8603-AFE0F677EBFF}">
      <dgm:prSet/>
      <dgm:spPr/>
      <dgm:t>
        <a:bodyPr/>
        <a:lstStyle/>
        <a:p>
          <a:endParaRPr lang="en-US" b="1"/>
        </a:p>
      </dgm:t>
    </dgm:pt>
    <dgm:pt modelId="{86E215A6-33A0-4FD4-B782-83D88BF68210}" type="parTrans" cxnId="{60B6F546-201C-4F27-AFC0-59AD251E8599}">
      <dgm:prSet/>
      <dgm:spPr/>
      <dgm:t>
        <a:bodyPr/>
        <a:lstStyle/>
        <a:p>
          <a:endParaRPr lang="en-US" b="1"/>
        </a:p>
      </dgm:t>
    </dgm:pt>
    <dgm:pt modelId="{24243936-9F35-43F7-A5E8-ADBD4930D9C5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精神境界</a:t>
          </a:r>
          <a:endParaRPr lang="en-US" altLang="zh-CN" b="1" smtClean="0"/>
        </a:p>
      </dgm:t>
    </dgm:pt>
    <dgm:pt modelId="{6732C446-0096-4DAB-B0A1-DB46F6CAE340}" type="sibTrans" cxnId="{60B6F546-201C-4F27-AFC0-59AD251E8599}">
      <dgm:prSet/>
      <dgm:spPr/>
      <dgm:t>
        <a:bodyPr/>
        <a:lstStyle/>
        <a:p>
          <a:endParaRPr lang="en-US" b="1"/>
        </a:p>
      </dgm:t>
    </dgm:pt>
    <dgm:pt modelId="{212D783F-4C52-48F5-A3BF-92F43F3EFBDC}" type="sibTrans" cxnId="{B7BA92DC-18AF-4BEA-81FB-CF51EC44175C}">
      <dgm:prSet/>
      <dgm:spPr/>
      <dgm:t>
        <a:bodyPr/>
        <a:lstStyle/>
        <a:p>
          <a:endParaRPr lang="en-US" b="1"/>
        </a:p>
      </dgm:t>
    </dgm:pt>
    <dgm:pt modelId="{FDBCE8E0-2906-4FC6-AF9A-C45D32548DA5}" type="sibTrans" cxnId="{6326001A-F0B5-429B-B24C-F8EFF6EFEEEA}">
      <dgm:prSet/>
      <dgm:spPr/>
      <dgm:t>
        <a:bodyPr/>
        <a:lstStyle/>
        <a:p>
          <a:endParaRPr lang="en-US" b="1"/>
        </a:p>
      </dgm:t>
    </dgm:pt>
    <dgm:pt modelId="{8BE1A7EA-1136-436A-81D6-20355118F631}" type="pres">
      <dgm:prSet presAssocID="{7EFE1509-F6B9-4A40-A6B2-0BAB66E713C7}" presName="Name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FE607969-20D3-419B-9571-D625282B0D19}" type="pres">
      <dgm:prSet presAssocID="{3A50FDDC-7C58-416D-B039-569C273F32BD}" presName="vertOne"/>
      <dgm:spPr/>
      <dgm:t>
        <a:bodyPr/>
        <a:lstStyle/>
        <a:p>
          <a:endParaRPr lang="en-US"/>
        </a:p>
      </dgm:t>
    </dgm:pt>
    <dgm:pt modelId="{6CF2D565-4A7A-4553-82B7-38CFC01C82B5}" type="pres">
      <dgm:prSet presAssocID="{3A50FDDC-7C58-416D-B039-569C273F32BD}" presName="txOne" presStyleLbl="node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2D7D7C0-B968-4156-A4DF-46C782BEAF48}" type="pres">
      <dgm:prSet presAssocID="{3A50FDDC-7C58-416D-B039-569C273F32BD}" presName="parTransOne"/>
      <dgm:spPr/>
      <dgm:t>
        <a:bodyPr/>
        <a:lstStyle/>
        <a:p>
          <a:endParaRPr lang="en-US"/>
        </a:p>
      </dgm:t>
    </dgm:pt>
    <dgm:pt modelId="{A756433C-2BDE-42BE-934B-56C5751EC224}" type="pres">
      <dgm:prSet presAssocID="{3A50FDDC-7C58-416D-B039-569C273F32BD}" presName="horzOne"/>
      <dgm:spPr/>
      <dgm:t>
        <a:bodyPr/>
        <a:lstStyle/>
        <a:p>
          <a:endParaRPr lang="en-US"/>
        </a:p>
      </dgm:t>
    </dgm:pt>
    <dgm:pt modelId="{3D5C0CC7-33CE-463E-A373-1F3E4113EE1A}" type="pres">
      <dgm:prSet presAssocID="{CDBB9658-4955-4865-944D-E69B1B51D425}" presName="vertTwo"/>
      <dgm:spPr/>
      <dgm:t>
        <a:bodyPr/>
        <a:lstStyle/>
        <a:p>
          <a:endParaRPr lang="en-US"/>
        </a:p>
      </dgm:t>
    </dgm:pt>
    <dgm:pt modelId="{1A520BE6-3F30-416A-AD2F-CF49F28D79ED}" type="pres">
      <dgm:prSet presAssocID="{CDBB9658-4955-4865-944D-E69B1B51D425}" presName="txTwo" presStyleLbl="node2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981C5F-9103-4876-9D87-11984B1E4E5A}" type="pres">
      <dgm:prSet presAssocID="{CDBB9658-4955-4865-944D-E69B1B51D425}" presName="parTransTwo"/>
      <dgm:spPr/>
      <dgm:t>
        <a:bodyPr/>
        <a:lstStyle/>
        <a:p>
          <a:endParaRPr lang="en-US"/>
        </a:p>
      </dgm:t>
    </dgm:pt>
    <dgm:pt modelId="{E35DA953-5D08-4742-AA2D-9F4B679EF01D}" type="pres">
      <dgm:prSet presAssocID="{CDBB9658-4955-4865-944D-E69B1B51D425}" presName="horzTwo"/>
      <dgm:spPr/>
      <dgm:t>
        <a:bodyPr/>
        <a:lstStyle/>
        <a:p>
          <a:endParaRPr lang="en-US"/>
        </a:p>
      </dgm:t>
    </dgm:pt>
    <dgm:pt modelId="{0E97189E-15AD-4022-BE17-0ADFFB742420}" type="pres">
      <dgm:prSet presAssocID="{B8818618-26E7-45AA-92F3-E103821D80D7}" presName="vertThree"/>
      <dgm:spPr/>
      <dgm:t>
        <a:bodyPr/>
        <a:lstStyle/>
        <a:p>
          <a:endParaRPr lang="en-US"/>
        </a:p>
      </dgm:t>
    </dgm:pt>
    <dgm:pt modelId="{8A30626C-6316-4379-A741-F6808BA621ED}" type="pres">
      <dgm:prSet presAssocID="{B8818618-26E7-45AA-92F3-E103821D80D7}" presName="txThree" presStyleLbl="node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E55A91-A9F7-429A-A576-4D95D239C76C}" type="pres">
      <dgm:prSet presAssocID="{B8818618-26E7-45AA-92F3-E103821D80D7}" presName="horzThree"/>
      <dgm:spPr/>
      <dgm:t>
        <a:bodyPr/>
        <a:lstStyle/>
        <a:p>
          <a:endParaRPr lang="en-US"/>
        </a:p>
      </dgm:t>
    </dgm:pt>
    <dgm:pt modelId="{AB2B57B4-C773-4B90-AE67-7BD6E60CBCCD}" type="pres">
      <dgm:prSet presAssocID="{FE98249C-4848-41C6-B518-A8EFACAC8504}" presName="sibSpaceThree"/>
      <dgm:spPr/>
      <dgm:t>
        <a:bodyPr/>
        <a:lstStyle/>
        <a:p>
          <a:endParaRPr lang="en-US"/>
        </a:p>
      </dgm:t>
    </dgm:pt>
    <dgm:pt modelId="{4575D924-7FC1-4CCD-A376-2A2F13BC4135}" type="pres">
      <dgm:prSet presAssocID="{C6CDC412-B7A2-47C9-A9B7-CA1518E43C3B}" presName="vertThree"/>
      <dgm:spPr/>
      <dgm:t>
        <a:bodyPr/>
        <a:lstStyle/>
        <a:p>
          <a:endParaRPr lang="en-US"/>
        </a:p>
      </dgm:t>
    </dgm:pt>
    <dgm:pt modelId="{9EFFAC1A-A799-4639-951B-87E83CF0956F}" type="pres">
      <dgm:prSet presAssocID="{C6CDC412-B7A2-47C9-A9B7-CA1518E43C3B}" presName="txThree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7439534-EDA2-4C4E-BE6E-2C25FD4F70A9}" type="pres">
      <dgm:prSet presAssocID="{C6CDC412-B7A2-47C9-A9B7-CA1518E43C3B}" presName="horzThree"/>
      <dgm:spPr/>
      <dgm:t>
        <a:bodyPr/>
        <a:lstStyle/>
        <a:p>
          <a:endParaRPr lang="en-US"/>
        </a:p>
      </dgm:t>
    </dgm:pt>
    <dgm:pt modelId="{6121B481-CEE0-4248-8F65-A4559E75BF6E}" type="pres">
      <dgm:prSet presAssocID="{A0F647C3-B45B-42C8-81DD-032009DB882E}" presName="sibSpaceThree"/>
      <dgm:spPr/>
      <dgm:t>
        <a:bodyPr/>
        <a:lstStyle/>
        <a:p>
          <a:endParaRPr lang="en-US"/>
        </a:p>
      </dgm:t>
    </dgm:pt>
    <dgm:pt modelId="{620FD4A2-76EB-41CE-902F-2D82F9FB655B}" type="pres">
      <dgm:prSet presAssocID="{B22DF4E6-3BBE-4152-B52C-5BF5CF5DBBA2}" presName="vertThree"/>
      <dgm:spPr/>
      <dgm:t>
        <a:bodyPr/>
        <a:lstStyle/>
        <a:p>
          <a:endParaRPr lang="en-US"/>
        </a:p>
      </dgm:t>
    </dgm:pt>
    <dgm:pt modelId="{310A2033-2CA9-4758-8538-1A98CB32AA49}" type="pres">
      <dgm:prSet presAssocID="{B22DF4E6-3BBE-4152-B52C-5BF5CF5DBBA2}" presName="txThre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30E2E35-6F0B-4B41-80D3-EC4E6CDDCCA6}" type="pres">
      <dgm:prSet presAssocID="{B22DF4E6-3BBE-4152-B52C-5BF5CF5DBBA2}" presName="horzThree"/>
      <dgm:spPr/>
      <dgm:t>
        <a:bodyPr/>
        <a:lstStyle/>
        <a:p>
          <a:endParaRPr lang="en-US"/>
        </a:p>
      </dgm:t>
    </dgm:pt>
    <dgm:pt modelId="{DB4B85AB-53CD-476D-B8C4-49B4366C93CC}" type="pres">
      <dgm:prSet presAssocID="{F1D489A7-C0C5-4B14-ABAB-FC409330A101}" presName="sibSpaceTwo"/>
      <dgm:spPr/>
      <dgm:t>
        <a:bodyPr/>
        <a:lstStyle/>
        <a:p>
          <a:endParaRPr lang="en-US"/>
        </a:p>
      </dgm:t>
    </dgm:pt>
    <dgm:pt modelId="{B0331FC9-FFA6-4606-BEE0-53AF325F1D89}" type="pres">
      <dgm:prSet presAssocID="{D295D4D2-60A4-4B78-9701-3967837C41B4}" presName="vertTwo"/>
      <dgm:spPr/>
      <dgm:t>
        <a:bodyPr/>
        <a:lstStyle/>
        <a:p>
          <a:endParaRPr lang="en-US"/>
        </a:p>
      </dgm:t>
    </dgm:pt>
    <dgm:pt modelId="{C88AF8FC-E112-4A7B-B219-1B6DBEA4BCE1}" type="pres">
      <dgm:prSet presAssocID="{D295D4D2-60A4-4B78-9701-3967837C41B4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13A3F3-68D0-4A0A-8EC0-BA415455EC22}" type="pres">
      <dgm:prSet presAssocID="{D295D4D2-60A4-4B78-9701-3967837C41B4}" presName="parTransTwo"/>
      <dgm:spPr/>
      <dgm:t>
        <a:bodyPr/>
        <a:lstStyle/>
        <a:p>
          <a:endParaRPr lang="en-US"/>
        </a:p>
      </dgm:t>
    </dgm:pt>
    <dgm:pt modelId="{6F2ACFE5-05E2-46C1-AC4B-76116931C9D5}" type="pres">
      <dgm:prSet presAssocID="{D295D4D2-60A4-4B78-9701-3967837C41B4}" presName="horzTwo"/>
      <dgm:spPr/>
      <dgm:t>
        <a:bodyPr/>
        <a:lstStyle/>
        <a:p>
          <a:endParaRPr lang="en-US"/>
        </a:p>
      </dgm:t>
    </dgm:pt>
    <dgm:pt modelId="{93AF0750-62B7-4C3E-ABB8-A25D47E2B334}" type="pres">
      <dgm:prSet presAssocID="{12BB4A0E-57FC-476E-B961-B553CF00D086}" presName="vertThree"/>
      <dgm:spPr/>
      <dgm:t>
        <a:bodyPr/>
        <a:lstStyle/>
        <a:p>
          <a:endParaRPr lang="en-US"/>
        </a:p>
      </dgm:t>
    </dgm:pt>
    <dgm:pt modelId="{F6A613C5-DBD6-4B7E-A998-5A2E464B5AED}" type="pres">
      <dgm:prSet presAssocID="{12BB4A0E-57FC-476E-B961-B553CF00D086}" presName="txThre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BA1DA1-459F-4934-8234-D5362C19B0D3}" type="pres">
      <dgm:prSet presAssocID="{12BB4A0E-57FC-476E-B961-B553CF00D086}" presName="horzThree"/>
      <dgm:spPr/>
      <dgm:t>
        <a:bodyPr/>
        <a:lstStyle/>
        <a:p>
          <a:endParaRPr lang="en-US"/>
        </a:p>
      </dgm:t>
    </dgm:pt>
    <dgm:pt modelId="{E474FC71-59C0-4E22-9703-07694D286BD1}" type="pres">
      <dgm:prSet presAssocID="{CB46F199-1A23-4F52-953C-B49A609B26DA}" presName="sibSpaceThree"/>
      <dgm:spPr/>
      <dgm:t>
        <a:bodyPr/>
        <a:lstStyle/>
        <a:p>
          <a:endParaRPr lang="en-US"/>
        </a:p>
      </dgm:t>
    </dgm:pt>
    <dgm:pt modelId="{CBD5F663-AFB6-4777-8BB0-E83915F708CB}" type="pres">
      <dgm:prSet presAssocID="{24243936-9F35-43F7-A5E8-ADBD4930D9C5}" presName="vertThree"/>
      <dgm:spPr/>
      <dgm:t>
        <a:bodyPr/>
        <a:lstStyle/>
        <a:p>
          <a:endParaRPr lang="en-US"/>
        </a:p>
      </dgm:t>
    </dgm:pt>
    <dgm:pt modelId="{157F99DA-66BF-4574-8110-B5FD84E585E0}" type="pres">
      <dgm:prSet presAssocID="{24243936-9F35-43F7-A5E8-ADBD4930D9C5}" presName="txThre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3A8C78-AA0E-45E6-A686-0D73C57ED33E}" type="pres">
      <dgm:prSet presAssocID="{24243936-9F35-43F7-A5E8-ADBD4930D9C5}" presName="horzThree"/>
      <dgm:spPr/>
      <dgm:t>
        <a:bodyPr/>
        <a:lstStyle/>
        <a:p>
          <a:endParaRPr lang="en-US"/>
        </a:p>
      </dgm:t>
    </dgm:pt>
  </dgm:ptLst>
  <dgm:cxnLst>
    <dgm:cxn modelId="{6326001A-F0B5-429B-B24C-F8EFF6EFEEEA}" srcId="{7EFE1509-F6B9-4A40-A6B2-0BAB66E713C7}" destId="{3A50FDDC-7C58-416D-B039-569C273F32BD}" srcOrd="0" destOrd="0" parTransId="{ED384092-89CA-477C-AB3B-DFEE0D95C28A}" sibTransId="{FDBCE8E0-2906-4FC6-AF9A-C45D32548DA5}"/>
    <dgm:cxn modelId="{1F9FC39A-ED9C-404D-B99B-CCF8B3C68F2B}" srcId="{3A50FDDC-7C58-416D-B039-569C273F32BD}" destId="{CDBB9658-4955-4865-944D-E69B1B51D425}" srcOrd="0" destOrd="0" parTransId="{04A9844C-C9BD-4911-93CC-5C7A99D659F7}" sibTransId="{F1D489A7-C0C5-4B14-ABAB-FC409330A101}"/>
    <dgm:cxn modelId="{7E838F29-EC60-41EA-9A95-D4B33D65924F}" srcId="{CDBB9658-4955-4865-944D-E69B1B51D425}" destId="{B8818618-26E7-45AA-92F3-E103821D80D7}" srcOrd="0" destOrd="0" parTransId="{59E25E13-CFF0-4891-8ECE-63AF1DBF4E00}" sibTransId="{FE98249C-4848-41C6-B518-A8EFACAC8504}"/>
    <dgm:cxn modelId="{D6262FB0-6C56-47D8-99C8-F52BCA77B26A}" srcId="{CDBB9658-4955-4865-944D-E69B1B51D425}" destId="{C6CDC412-B7A2-47C9-A9B7-CA1518E43C3B}" srcOrd="1" destOrd="0" parTransId="{8AD7BD03-28F2-4B2B-AE87-91AD8F935795}" sibTransId="{A0F647C3-B45B-42C8-81DD-032009DB882E}"/>
    <dgm:cxn modelId="{1CE02D54-80DF-4DB6-88D8-AB3D558DEF56}" srcId="{CDBB9658-4955-4865-944D-E69B1B51D425}" destId="{B22DF4E6-3BBE-4152-B52C-5BF5CF5DBBA2}" srcOrd="2" destOrd="0" parTransId="{BAF543EF-28C6-4C70-B754-C0AD08A9441B}" sibTransId="{47050042-FAEE-4F79-AD2E-85D075E79C08}"/>
    <dgm:cxn modelId="{B7BA92DC-18AF-4BEA-81FB-CF51EC44175C}" srcId="{3A50FDDC-7C58-416D-B039-569C273F32BD}" destId="{D295D4D2-60A4-4B78-9701-3967837C41B4}" srcOrd="1" destOrd="0" parTransId="{6B8B1A04-F44C-4DBD-A655-06198FC6A937}" sibTransId="{212D783F-4C52-48F5-A3BF-92F43F3EFBDC}"/>
    <dgm:cxn modelId="{A0124C79-E17C-4F1D-8603-AFE0F677EBFF}" srcId="{D295D4D2-60A4-4B78-9701-3967837C41B4}" destId="{12BB4A0E-57FC-476E-B961-B553CF00D086}" srcOrd="0" destOrd="0" parTransId="{486CF821-92D9-4CAC-939F-54809AF44280}" sibTransId="{CB46F199-1A23-4F52-953C-B49A609B26DA}"/>
    <dgm:cxn modelId="{60B6F546-201C-4F27-AFC0-59AD251E8599}" srcId="{D295D4D2-60A4-4B78-9701-3967837C41B4}" destId="{24243936-9F35-43F7-A5E8-ADBD4930D9C5}" srcOrd="1" destOrd="0" parTransId="{86E215A6-33A0-4FD4-B782-83D88BF68210}" sibTransId="{6732C446-0096-4DAB-B0A1-DB46F6CAE340}"/>
    <dgm:cxn modelId="{59E27C1E-BD61-48A5-AE93-C9D35D82BE2D}" type="presOf" srcId="{7EFE1509-F6B9-4A40-A6B2-0BAB66E713C7}" destId="{8BE1A7EA-1136-436A-81D6-20355118F631}" srcOrd="0" destOrd="0" presId="urn:microsoft.com/office/officeart/2005/8/layout/hierarchy4"/>
    <dgm:cxn modelId="{2CDE10E7-969C-4171-9EC5-152006637A26}" type="presParOf" srcId="{8BE1A7EA-1136-436A-81D6-20355118F631}" destId="{FE607969-20D3-419B-9571-D625282B0D19}" srcOrd="0" destOrd="0" presId="urn:microsoft.com/office/officeart/2005/8/layout/hierarchy4"/>
    <dgm:cxn modelId="{E9D155E5-A95C-4348-9FFC-C4539A80DAD3}" type="presParOf" srcId="{FE607969-20D3-419B-9571-D625282B0D19}" destId="{6CF2D565-4A7A-4553-82B7-38CFC01C82B5}" srcOrd="0" destOrd="0" presId="urn:microsoft.com/office/officeart/2005/8/layout/hierarchy4"/>
    <dgm:cxn modelId="{089E0DCE-A172-44F9-AC36-7C51AC890E28}" type="presOf" srcId="{3A50FDDC-7C58-416D-B039-569C273F32BD}" destId="{6CF2D565-4A7A-4553-82B7-38CFC01C82B5}" srcOrd="0" destOrd="0" presId="urn:microsoft.com/office/officeart/2005/8/layout/hierarchy4"/>
    <dgm:cxn modelId="{03C61194-0121-4757-A4B8-DE9F49C4D621}" type="presParOf" srcId="{FE607969-20D3-419B-9571-D625282B0D19}" destId="{72D7D7C0-B968-4156-A4DF-46C782BEAF48}" srcOrd="1" destOrd="0" presId="urn:microsoft.com/office/officeart/2005/8/layout/hierarchy4"/>
    <dgm:cxn modelId="{F5B928B5-43E0-4AF2-811B-9460441AB38C}" type="presParOf" srcId="{FE607969-20D3-419B-9571-D625282B0D19}" destId="{A756433C-2BDE-42BE-934B-56C5751EC224}" srcOrd="2" destOrd="0" presId="urn:microsoft.com/office/officeart/2005/8/layout/hierarchy4"/>
    <dgm:cxn modelId="{A7041A8B-3049-4AAB-8FDA-B41116CCF646}" type="presParOf" srcId="{A756433C-2BDE-42BE-934B-56C5751EC224}" destId="{3D5C0CC7-33CE-463E-A373-1F3E4113EE1A}" srcOrd="0" destOrd="0" presId="urn:microsoft.com/office/officeart/2005/8/layout/hierarchy4"/>
    <dgm:cxn modelId="{DB5A1B79-4B79-404D-AF04-4701B7DC200E}" type="presParOf" srcId="{3D5C0CC7-33CE-463E-A373-1F3E4113EE1A}" destId="{1A520BE6-3F30-416A-AD2F-CF49F28D79ED}" srcOrd="0" destOrd="0" presId="urn:microsoft.com/office/officeart/2005/8/layout/hierarchy4"/>
    <dgm:cxn modelId="{2669A6F5-82A0-4C8C-B7B5-35504AF3A736}" type="presOf" srcId="{CDBB9658-4955-4865-944D-E69B1B51D425}" destId="{1A520BE6-3F30-416A-AD2F-CF49F28D79ED}" srcOrd="0" destOrd="0" presId="urn:microsoft.com/office/officeart/2005/8/layout/hierarchy4"/>
    <dgm:cxn modelId="{CF04EDE0-A299-47FE-8B02-3CB715350326}" type="presParOf" srcId="{3D5C0CC7-33CE-463E-A373-1F3E4113EE1A}" destId="{F3981C5F-9103-4876-9D87-11984B1E4E5A}" srcOrd="1" destOrd="0" presId="urn:microsoft.com/office/officeart/2005/8/layout/hierarchy4"/>
    <dgm:cxn modelId="{9E14B89D-4A37-4369-9895-F700300A7DA4}" type="presParOf" srcId="{3D5C0CC7-33CE-463E-A373-1F3E4113EE1A}" destId="{E35DA953-5D08-4742-AA2D-9F4B679EF01D}" srcOrd="2" destOrd="0" presId="urn:microsoft.com/office/officeart/2005/8/layout/hierarchy4"/>
    <dgm:cxn modelId="{B8A54C6F-B09C-4DA9-96C7-9098D4AC9ED1}" type="presParOf" srcId="{E35DA953-5D08-4742-AA2D-9F4B679EF01D}" destId="{0E97189E-15AD-4022-BE17-0ADFFB742420}" srcOrd="0" destOrd="0" presId="urn:microsoft.com/office/officeart/2005/8/layout/hierarchy4"/>
    <dgm:cxn modelId="{51503446-AF31-4B2D-8738-79112E3C8879}" type="presParOf" srcId="{0E97189E-15AD-4022-BE17-0ADFFB742420}" destId="{8A30626C-6316-4379-A741-F6808BA621ED}" srcOrd="0" destOrd="0" presId="urn:microsoft.com/office/officeart/2005/8/layout/hierarchy4"/>
    <dgm:cxn modelId="{9F84F722-BFFA-49A2-9AFF-79063C26D403}" type="presOf" srcId="{B8818618-26E7-45AA-92F3-E103821D80D7}" destId="{8A30626C-6316-4379-A741-F6808BA621ED}" srcOrd="0" destOrd="0" presId="urn:microsoft.com/office/officeart/2005/8/layout/hierarchy4"/>
    <dgm:cxn modelId="{2217F990-64BC-4C0A-91F6-0B7EA1AFA646}" type="presParOf" srcId="{0E97189E-15AD-4022-BE17-0ADFFB742420}" destId="{59E55A91-A9F7-429A-A576-4D95D239C76C}" srcOrd="1" destOrd="0" presId="urn:microsoft.com/office/officeart/2005/8/layout/hierarchy4"/>
    <dgm:cxn modelId="{802FC186-E076-459A-B129-58FD4CB5E911}" type="presParOf" srcId="{E35DA953-5D08-4742-AA2D-9F4B679EF01D}" destId="{AB2B57B4-C773-4B90-AE67-7BD6E60CBCCD}" srcOrd="1" destOrd="0" presId="urn:microsoft.com/office/officeart/2005/8/layout/hierarchy4"/>
    <dgm:cxn modelId="{4A3FCB6E-6745-4ACD-B441-92A8BCFBA89B}" type="presParOf" srcId="{E35DA953-5D08-4742-AA2D-9F4B679EF01D}" destId="{4575D924-7FC1-4CCD-A376-2A2F13BC4135}" srcOrd="2" destOrd="0" presId="urn:microsoft.com/office/officeart/2005/8/layout/hierarchy4"/>
    <dgm:cxn modelId="{BAA77FB4-CBCF-45ED-9900-11204ED5826C}" type="presParOf" srcId="{4575D924-7FC1-4CCD-A376-2A2F13BC4135}" destId="{9EFFAC1A-A799-4639-951B-87E83CF0956F}" srcOrd="0" destOrd="0" presId="urn:microsoft.com/office/officeart/2005/8/layout/hierarchy4"/>
    <dgm:cxn modelId="{B74539D1-BD9C-482A-9F9D-9172DD0911B5}" type="presOf" srcId="{C6CDC412-B7A2-47C9-A9B7-CA1518E43C3B}" destId="{9EFFAC1A-A799-4639-951B-87E83CF0956F}" srcOrd="0" destOrd="0" presId="urn:microsoft.com/office/officeart/2005/8/layout/hierarchy4"/>
    <dgm:cxn modelId="{E57D5736-09C2-494F-A819-4B69B6A95F10}" type="presParOf" srcId="{4575D924-7FC1-4CCD-A376-2A2F13BC4135}" destId="{77439534-EDA2-4C4E-BE6E-2C25FD4F70A9}" srcOrd="1" destOrd="0" presId="urn:microsoft.com/office/officeart/2005/8/layout/hierarchy4"/>
    <dgm:cxn modelId="{4CE7C0EC-AB1C-4D3A-B204-A6BE0B07DC17}" type="presParOf" srcId="{E35DA953-5D08-4742-AA2D-9F4B679EF01D}" destId="{6121B481-CEE0-4248-8F65-A4559E75BF6E}" srcOrd="3" destOrd="0" presId="urn:microsoft.com/office/officeart/2005/8/layout/hierarchy4"/>
    <dgm:cxn modelId="{F840EFD7-B3AE-4D20-8AE0-4107178EB1FF}" type="presParOf" srcId="{E35DA953-5D08-4742-AA2D-9F4B679EF01D}" destId="{620FD4A2-76EB-41CE-902F-2D82F9FB655B}" srcOrd="4" destOrd="0" presId="urn:microsoft.com/office/officeart/2005/8/layout/hierarchy4"/>
    <dgm:cxn modelId="{82CD2CE1-8821-402A-9B50-B1DA57F79DCF}" type="presParOf" srcId="{620FD4A2-76EB-41CE-902F-2D82F9FB655B}" destId="{310A2033-2CA9-4758-8538-1A98CB32AA49}" srcOrd="0" destOrd="0" presId="urn:microsoft.com/office/officeart/2005/8/layout/hierarchy4"/>
    <dgm:cxn modelId="{121974A1-F040-4367-88CB-53D45E435470}" type="presOf" srcId="{B22DF4E6-3BBE-4152-B52C-5BF5CF5DBBA2}" destId="{310A2033-2CA9-4758-8538-1A98CB32AA49}" srcOrd="0" destOrd="0" presId="urn:microsoft.com/office/officeart/2005/8/layout/hierarchy4"/>
    <dgm:cxn modelId="{791BCBEC-CAB7-4875-8B78-77AD797C2D2A}" type="presParOf" srcId="{620FD4A2-76EB-41CE-902F-2D82F9FB655B}" destId="{130E2E35-6F0B-4B41-80D3-EC4E6CDDCCA6}" srcOrd="1" destOrd="0" presId="urn:microsoft.com/office/officeart/2005/8/layout/hierarchy4"/>
    <dgm:cxn modelId="{1341150E-49EC-4087-A81D-6249EA2AC9F6}" type="presParOf" srcId="{A756433C-2BDE-42BE-934B-56C5751EC224}" destId="{DB4B85AB-53CD-476D-B8C4-49B4366C93CC}" srcOrd="1" destOrd="0" presId="urn:microsoft.com/office/officeart/2005/8/layout/hierarchy4"/>
    <dgm:cxn modelId="{A05EF5B3-5D8A-498A-B09D-49A45E112FE6}" type="presParOf" srcId="{A756433C-2BDE-42BE-934B-56C5751EC224}" destId="{B0331FC9-FFA6-4606-BEE0-53AF325F1D89}" srcOrd="2" destOrd="0" presId="urn:microsoft.com/office/officeart/2005/8/layout/hierarchy4"/>
    <dgm:cxn modelId="{0EF76938-08C9-4408-A2E8-FA9A46FFF3E7}" type="presParOf" srcId="{B0331FC9-FFA6-4606-BEE0-53AF325F1D89}" destId="{C88AF8FC-E112-4A7B-B219-1B6DBEA4BCE1}" srcOrd="0" destOrd="0" presId="urn:microsoft.com/office/officeart/2005/8/layout/hierarchy4"/>
    <dgm:cxn modelId="{C7C6E50F-B863-42A6-8C13-E73E2D7DEE65}" type="presOf" srcId="{D295D4D2-60A4-4B78-9701-3967837C41B4}" destId="{C88AF8FC-E112-4A7B-B219-1B6DBEA4BCE1}" srcOrd="0" destOrd="0" presId="urn:microsoft.com/office/officeart/2005/8/layout/hierarchy4"/>
    <dgm:cxn modelId="{9EB6CBA7-7426-4EF0-90D3-E71254AD7D27}" type="presParOf" srcId="{B0331FC9-FFA6-4606-BEE0-53AF325F1D89}" destId="{5D13A3F3-68D0-4A0A-8EC0-BA415455EC22}" srcOrd="1" destOrd="0" presId="urn:microsoft.com/office/officeart/2005/8/layout/hierarchy4"/>
    <dgm:cxn modelId="{9409E880-B954-434D-BD4A-421A8760801B}" type="presParOf" srcId="{B0331FC9-FFA6-4606-BEE0-53AF325F1D89}" destId="{6F2ACFE5-05E2-46C1-AC4B-76116931C9D5}" srcOrd="2" destOrd="0" presId="urn:microsoft.com/office/officeart/2005/8/layout/hierarchy4"/>
    <dgm:cxn modelId="{85A8FA67-E65D-47FF-91C6-F3D693C4C90C}" type="presParOf" srcId="{6F2ACFE5-05E2-46C1-AC4B-76116931C9D5}" destId="{93AF0750-62B7-4C3E-ABB8-A25D47E2B334}" srcOrd="0" destOrd="0" presId="urn:microsoft.com/office/officeart/2005/8/layout/hierarchy4"/>
    <dgm:cxn modelId="{0E6EA7A1-CD23-40B5-B33A-C666ACF97211}" type="presParOf" srcId="{93AF0750-62B7-4C3E-ABB8-A25D47E2B334}" destId="{F6A613C5-DBD6-4B7E-A998-5A2E464B5AED}" srcOrd="0" destOrd="0" presId="urn:microsoft.com/office/officeart/2005/8/layout/hierarchy4"/>
    <dgm:cxn modelId="{4B785C73-2DF5-4F21-B169-62AC39938A38}" type="presOf" srcId="{12BB4A0E-57FC-476E-B961-B553CF00D086}" destId="{F6A613C5-DBD6-4B7E-A998-5A2E464B5AED}" srcOrd="0" destOrd="0" presId="urn:microsoft.com/office/officeart/2005/8/layout/hierarchy4"/>
    <dgm:cxn modelId="{C17D7702-9334-4406-9BBF-FA0899F74B0B}" type="presParOf" srcId="{93AF0750-62B7-4C3E-ABB8-A25D47E2B334}" destId="{D4BA1DA1-459F-4934-8234-D5362C19B0D3}" srcOrd="1" destOrd="0" presId="urn:microsoft.com/office/officeart/2005/8/layout/hierarchy4"/>
    <dgm:cxn modelId="{3F45222C-A18B-44D3-94F9-F8B7F4B6BEBF}" type="presParOf" srcId="{6F2ACFE5-05E2-46C1-AC4B-76116931C9D5}" destId="{E474FC71-59C0-4E22-9703-07694D286BD1}" srcOrd="1" destOrd="0" presId="urn:microsoft.com/office/officeart/2005/8/layout/hierarchy4"/>
    <dgm:cxn modelId="{EAD84726-BA34-47FC-BAB2-BBB4F0C04E99}" type="presParOf" srcId="{6F2ACFE5-05E2-46C1-AC4B-76116931C9D5}" destId="{CBD5F663-AFB6-4777-8BB0-E83915F708CB}" srcOrd="2" destOrd="0" presId="urn:microsoft.com/office/officeart/2005/8/layout/hierarchy4"/>
    <dgm:cxn modelId="{C6EBBB81-48A3-4C93-A52F-427F87D60D31}" type="presParOf" srcId="{CBD5F663-AFB6-4777-8BB0-E83915F708CB}" destId="{157F99DA-66BF-4574-8110-B5FD84E585E0}" srcOrd="0" destOrd="0" presId="urn:microsoft.com/office/officeart/2005/8/layout/hierarchy4"/>
    <dgm:cxn modelId="{C13E9321-FA7B-4898-BF97-F3CC19AF89C2}" type="presOf" srcId="{24243936-9F35-43F7-A5E8-ADBD4930D9C5}" destId="{157F99DA-66BF-4574-8110-B5FD84E585E0}" srcOrd="0" destOrd="0" presId="urn:microsoft.com/office/officeart/2005/8/layout/hierarchy4"/>
    <dgm:cxn modelId="{F358E183-CD46-48FC-8EDB-8585AF1EFB51}" type="presParOf" srcId="{CBD5F663-AFB6-4777-8BB0-E83915F708CB}" destId="{D43A8C78-AA0E-45E6-A686-0D73C57ED33E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EFE1509-F6B9-4A40-A6B2-0BAB66E713C7}" type="doc">
      <dgm:prSet loTypeId="urn:microsoft.com/office/officeart/2005/8/layout/hierarchy4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D384092-89CA-477C-AB3B-DFEE0D95C28A}" type="parTrans" cxnId="{A0234BA5-E9B1-49C2-A6FA-1DEBB5B0C5FE}">
      <dgm:prSet/>
      <dgm:spPr/>
      <dgm:t>
        <a:bodyPr/>
        <a:lstStyle/>
        <a:p>
          <a:endParaRPr lang="en-US" b="1"/>
        </a:p>
      </dgm:t>
    </dgm:pt>
    <dgm:pt modelId="{3A50FDDC-7C58-416D-B039-569C273F32BD}">
      <dgm:prSet phldrT="[Text]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用消费金融服务开启美好未来</a:t>
          </a:r>
          <a:endParaRPr lang="en-US" altLang="en-US" b="1" smtClean="0"/>
        </a:p>
      </dgm:t>
    </dgm:pt>
    <dgm:pt modelId="{04A9844C-C9BD-4911-93CC-5C7A99D659F7}" type="parTrans" cxnId="{DC112281-A8C3-4399-AC57-5594568399E6}">
      <dgm:prSet/>
      <dgm:spPr/>
      <dgm:t>
        <a:bodyPr/>
        <a:lstStyle/>
        <a:p>
          <a:endParaRPr lang="en-US" b="1"/>
        </a:p>
      </dgm:t>
    </dgm:pt>
    <dgm:pt modelId="{CDBB9658-4955-4865-944D-E69B1B51D425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消费金融服务</a:t>
          </a:r>
          <a:endParaRPr lang="en-US" altLang="zh-CN" b="1" smtClean="0"/>
        </a:p>
        <a:p>
          <a:r>
            <a:rPr lang="zh-CN" altLang="en-US" b="1" smtClean="0"/>
            <a:t>（创造价值的工具）</a:t>
          </a:r>
          <a:endParaRPr lang="en-US" b="1"/>
        </a:p>
      </dgm:t>
    </dgm:pt>
    <dgm:pt modelId="{59E25E13-CFF0-4891-8ECE-63AF1DBF4E00}" type="parTrans" cxnId="{4ACA9A3C-C019-47F6-9A6E-24E1CA5FC8B4}">
      <dgm:prSet/>
      <dgm:spPr/>
      <dgm:t>
        <a:bodyPr/>
        <a:lstStyle/>
        <a:p>
          <a:endParaRPr lang="en-US" b="1"/>
        </a:p>
      </dgm:t>
    </dgm:pt>
    <dgm:pt modelId="{B8818618-26E7-45AA-92F3-E103821D80D7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专业</a:t>
          </a:r>
          <a:endParaRPr lang="en-US" altLang="zh-CN" b="1" smtClean="0"/>
        </a:p>
      </dgm:t>
    </dgm:pt>
    <dgm:pt modelId="{FE98249C-4848-41C6-B518-A8EFACAC8504}" type="sibTrans" cxnId="{4ACA9A3C-C019-47F6-9A6E-24E1CA5FC8B4}">
      <dgm:prSet/>
      <dgm:spPr/>
      <dgm:t>
        <a:bodyPr/>
        <a:lstStyle/>
        <a:p>
          <a:endParaRPr lang="en-US" b="1"/>
        </a:p>
      </dgm:t>
    </dgm:pt>
    <dgm:pt modelId="{8AD7BD03-28F2-4B2B-AE87-91AD8F935795}" type="parTrans" cxnId="{5B12C6C1-2703-4E6F-9572-D009357DA442}">
      <dgm:prSet/>
      <dgm:spPr/>
      <dgm:t>
        <a:bodyPr/>
        <a:lstStyle/>
        <a:p>
          <a:endParaRPr lang="en-US" b="1"/>
        </a:p>
      </dgm:t>
    </dgm:pt>
    <dgm:pt modelId="{C6CDC412-B7A2-47C9-A9B7-CA1518E43C3B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服务</a:t>
          </a:r>
          <a:endParaRPr lang="en-US" b="1" smtClean="0"/>
        </a:p>
      </dgm:t>
    </dgm:pt>
    <dgm:pt modelId="{A0F647C3-B45B-42C8-81DD-032009DB882E}" type="sibTrans" cxnId="{5B12C6C1-2703-4E6F-9572-D009357DA442}">
      <dgm:prSet/>
      <dgm:spPr/>
      <dgm:t>
        <a:bodyPr/>
        <a:lstStyle/>
        <a:p>
          <a:endParaRPr lang="en-US" b="1"/>
        </a:p>
      </dgm:t>
    </dgm:pt>
    <dgm:pt modelId="{F1D489A7-C0C5-4B14-ABAB-FC409330A101}" type="sibTrans" cxnId="{DC112281-A8C3-4399-AC57-5594568399E6}">
      <dgm:prSet/>
      <dgm:spPr/>
      <dgm:t>
        <a:bodyPr/>
        <a:lstStyle/>
        <a:p>
          <a:endParaRPr lang="en-US" b="1"/>
        </a:p>
      </dgm:t>
    </dgm:pt>
    <dgm:pt modelId="{6B8B1A04-F44C-4DBD-A655-06198FC6A937}" type="parTrans" cxnId="{570D8F95-910F-439A-A341-6DC71ED1BD83}">
      <dgm:prSet/>
      <dgm:spPr/>
      <dgm:t>
        <a:bodyPr/>
        <a:lstStyle/>
        <a:p>
          <a:endParaRPr lang="en-US" b="1"/>
        </a:p>
      </dgm:t>
    </dgm:pt>
    <dgm:pt modelId="{D295D4D2-60A4-4B78-9701-3967837C41B4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美好未来</a:t>
          </a:r>
          <a:endParaRPr lang="en-US" altLang="zh-CN" b="1" smtClean="0"/>
        </a:p>
        <a:p>
          <a:r>
            <a:rPr lang="zh-CN" altLang="en-US" b="1" smtClean="0"/>
            <a:t>（努力的方向）</a:t>
          </a:r>
          <a:endParaRPr lang="en-US" b="1"/>
        </a:p>
      </dgm:t>
    </dgm:pt>
    <dgm:pt modelId="{486CF821-92D9-4CAC-939F-54809AF44280}" type="parTrans" cxnId="{F4940FC2-ABEF-4A72-83E9-387EA802DD50}">
      <dgm:prSet/>
      <dgm:spPr/>
      <dgm:t>
        <a:bodyPr/>
        <a:lstStyle/>
        <a:p>
          <a:endParaRPr lang="en-US" b="1"/>
        </a:p>
      </dgm:t>
    </dgm:pt>
    <dgm:pt modelId="{12BB4A0E-57FC-476E-B961-B553CF00D086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物质生活</a:t>
          </a:r>
          <a:endParaRPr lang="en-US" altLang="zh-CN" b="1" smtClean="0"/>
        </a:p>
      </dgm:t>
    </dgm:pt>
    <dgm:pt modelId="{CB46F199-1A23-4F52-953C-B49A609B26DA}" type="sibTrans" cxnId="{F4940FC2-ABEF-4A72-83E9-387EA802DD50}">
      <dgm:prSet/>
      <dgm:spPr/>
      <dgm:t>
        <a:bodyPr/>
        <a:lstStyle/>
        <a:p>
          <a:endParaRPr lang="en-US" b="1"/>
        </a:p>
      </dgm:t>
    </dgm:pt>
    <dgm:pt modelId="{86E215A6-33A0-4FD4-B782-83D88BF68210}" type="parTrans" cxnId="{7CB091EB-458F-4B0E-9855-E9AA7D2C868E}">
      <dgm:prSet/>
      <dgm:spPr/>
      <dgm:t>
        <a:bodyPr/>
        <a:lstStyle/>
        <a:p>
          <a:endParaRPr lang="en-US" b="1"/>
        </a:p>
      </dgm:t>
    </dgm:pt>
    <dgm:pt modelId="{24243936-9F35-43F7-A5E8-ADBD4930D9C5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精神境界</a:t>
          </a:r>
          <a:endParaRPr lang="en-US" altLang="zh-CN" b="1" smtClean="0"/>
        </a:p>
      </dgm:t>
    </dgm:pt>
    <dgm:pt modelId="{6732C446-0096-4DAB-B0A1-DB46F6CAE340}" type="sibTrans" cxnId="{7CB091EB-458F-4B0E-9855-E9AA7D2C868E}">
      <dgm:prSet/>
      <dgm:spPr/>
      <dgm:t>
        <a:bodyPr/>
        <a:lstStyle/>
        <a:p>
          <a:endParaRPr lang="en-US" b="1"/>
        </a:p>
      </dgm:t>
    </dgm:pt>
    <dgm:pt modelId="{212D783F-4C52-48F5-A3BF-92F43F3EFBDC}" type="sibTrans" cxnId="{570D8F95-910F-439A-A341-6DC71ED1BD83}">
      <dgm:prSet/>
      <dgm:spPr/>
      <dgm:t>
        <a:bodyPr/>
        <a:lstStyle/>
        <a:p>
          <a:endParaRPr lang="en-US" b="1"/>
        </a:p>
      </dgm:t>
    </dgm:pt>
    <dgm:pt modelId="{FDBCE8E0-2906-4FC6-AF9A-C45D32548DA5}" type="sibTrans" cxnId="{A0234BA5-E9B1-49C2-A6FA-1DEBB5B0C5FE}">
      <dgm:prSet/>
      <dgm:spPr/>
      <dgm:t>
        <a:bodyPr/>
        <a:lstStyle/>
        <a:p>
          <a:endParaRPr lang="en-US" b="1"/>
        </a:p>
      </dgm:t>
    </dgm:pt>
    <dgm:pt modelId="{8BE1A7EA-1136-436A-81D6-20355118F631}" type="pres">
      <dgm:prSet presAssocID="{7EFE1509-F6B9-4A40-A6B2-0BAB66E713C7}" presName="Name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FE607969-20D3-419B-9571-D625282B0D19}" type="pres">
      <dgm:prSet presAssocID="{3A50FDDC-7C58-416D-B039-569C273F32BD}" presName="vertOne"/>
      <dgm:spPr/>
      <dgm:t>
        <a:bodyPr/>
        <a:lstStyle/>
        <a:p>
          <a:endParaRPr lang="en-US"/>
        </a:p>
      </dgm:t>
    </dgm:pt>
    <dgm:pt modelId="{6CF2D565-4A7A-4553-82B7-38CFC01C82B5}" type="pres">
      <dgm:prSet presAssocID="{3A50FDDC-7C58-416D-B039-569C273F32BD}" presName="txOne" presStyleLbl="node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2D7D7C0-B968-4156-A4DF-46C782BEAF48}" type="pres">
      <dgm:prSet presAssocID="{3A50FDDC-7C58-416D-B039-569C273F32BD}" presName="parTransOne"/>
      <dgm:spPr/>
      <dgm:t>
        <a:bodyPr/>
        <a:lstStyle/>
        <a:p>
          <a:endParaRPr lang="en-US"/>
        </a:p>
      </dgm:t>
    </dgm:pt>
    <dgm:pt modelId="{A756433C-2BDE-42BE-934B-56C5751EC224}" type="pres">
      <dgm:prSet presAssocID="{3A50FDDC-7C58-416D-B039-569C273F32BD}" presName="horzOne"/>
      <dgm:spPr/>
      <dgm:t>
        <a:bodyPr/>
        <a:lstStyle/>
        <a:p>
          <a:endParaRPr lang="en-US"/>
        </a:p>
      </dgm:t>
    </dgm:pt>
    <dgm:pt modelId="{3D5C0CC7-33CE-463E-A373-1F3E4113EE1A}" type="pres">
      <dgm:prSet presAssocID="{CDBB9658-4955-4865-944D-E69B1B51D425}" presName="vertTwo"/>
      <dgm:spPr/>
      <dgm:t>
        <a:bodyPr/>
        <a:lstStyle/>
        <a:p>
          <a:endParaRPr lang="en-US"/>
        </a:p>
      </dgm:t>
    </dgm:pt>
    <dgm:pt modelId="{1A520BE6-3F30-416A-AD2F-CF49F28D79ED}" type="pres">
      <dgm:prSet presAssocID="{CDBB9658-4955-4865-944D-E69B1B51D425}" presName="txTwo" presStyleLbl="node2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981C5F-9103-4876-9D87-11984B1E4E5A}" type="pres">
      <dgm:prSet presAssocID="{CDBB9658-4955-4865-944D-E69B1B51D425}" presName="parTransTwo"/>
      <dgm:spPr/>
      <dgm:t>
        <a:bodyPr/>
        <a:lstStyle/>
        <a:p>
          <a:endParaRPr lang="en-US"/>
        </a:p>
      </dgm:t>
    </dgm:pt>
    <dgm:pt modelId="{E35DA953-5D08-4742-AA2D-9F4B679EF01D}" type="pres">
      <dgm:prSet presAssocID="{CDBB9658-4955-4865-944D-E69B1B51D425}" presName="horzTwo"/>
      <dgm:spPr/>
      <dgm:t>
        <a:bodyPr/>
        <a:lstStyle/>
        <a:p>
          <a:endParaRPr lang="en-US"/>
        </a:p>
      </dgm:t>
    </dgm:pt>
    <dgm:pt modelId="{0E97189E-15AD-4022-BE17-0ADFFB742420}" type="pres">
      <dgm:prSet presAssocID="{B8818618-26E7-45AA-92F3-E103821D80D7}" presName="vertThree"/>
      <dgm:spPr/>
      <dgm:t>
        <a:bodyPr/>
        <a:lstStyle/>
        <a:p>
          <a:endParaRPr lang="en-US"/>
        </a:p>
      </dgm:t>
    </dgm:pt>
    <dgm:pt modelId="{8A30626C-6316-4379-A741-F6808BA621ED}" type="pres">
      <dgm:prSet presAssocID="{B8818618-26E7-45AA-92F3-E103821D80D7}" presName="txThree" presStyleLbl="node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E55A91-A9F7-429A-A576-4D95D239C76C}" type="pres">
      <dgm:prSet presAssocID="{B8818618-26E7-45AA-92F3-E103821D80D7}" presName="horzThree"/>
      <dgm:spPr/>
      <dgm:t>
        <a:bodyPr/>
        <a:lstStyle/>
        <a:p>
          <a:endParaRPr lang="en-US"/>
        </a:p>
      </dgm:t>
    </dgm:pt>
    <dgm:pt modelId="{AB2B57B4-C773-4B90-AE67-7BD6E60CBCCD}" type="pres">
      <dgm:prSet presAssocID="{FE98249C-4848-41C6-B518-A8EFACAC8504}" presName="sibSpaceThree"/>
      <dgm:spPr/>
      <dgm:t>
        <a:bodyPr/>
        <a:lstStyle/>
        <a:p>
          <a:endParaRPr lang="en-US"/>
        </a:p>
      </dgm:t>
    </dgm:pt>
    <dgm:pt modelId="{4575D924-7FC1-4CCD-A376-2A2F13BC4135}" type="pres">
      <dgm:prSet presAssocID="{C6CDC412-B7A2-47C9-A9B7-CA1518E43C3B}" presName="vertThree"/>
      <dgm:spPr/>
      <dgm:t>
        <a:bodyPr/>
        <a:lstStyle/>
        <a:p>
          <a:endParaRPr lang="en-US"/>
        </a:p>
      </dgm:t>
    </dgm:pt>
    <dgm:pt modelId="{9EFFAC1A-A799-4639-951B-87E83CF0956F}" type="pres">
      <dgm:prSet presAssocID="{C6CDC412-B7A2-47C9-A9B7-CA1518E43C3B}" presName="txThre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7439534-EDA2-4C4E-BE6E-2C25FD4F70A9}" type="pres">
      <dgm:prSet presAssocID="{C6CDC412-B7A2-47C9-A9B7-CA1518E43C3B}" presName="horzThree"/>
      <dgm:spPr/>
      <dgm:t>
        <a:bodyPr/>
        <a:lstStyle/>
        <a:p>
          <a:endParaRPr lang="en-US"/>
        </a:p>
      </dgm:t>
    </dgm:pt>
    <dgm:pt modelId="{DB4B85AB-53CD-476D-B8C4-49B4366C93CC}" type="pres">
      <dgm:prSet presAssocID="{F1D489A7-C0C5-4B14-ABAB-FC409330A101}" presName="sibSpaceTwo"/>
      <dgm:spPr/>
      <dgm:t>
        <a:bodyPr/>
        <a:lstStyle/>
        <a:p>
          <a:endParaRPr lang="en-US"/>
        </a:p>
      </dgm:t>
    </dgm:pt>
    <dgm:pt modelId="{B0331FC9-FFA6-4606-BEE0-53AF325F1D89}" type="pres">
      <dgm:prSet presAssocID="{D295D4D2-60A4-4B78-9701-3967837C41B4}" presName="vertTwo"/>
      <dgm:spPr/>
      <dgm:t>
        <a:bodyPr/>
        <a:lstStyle/>
        <a:p>
          <a:endParaRPr lang="en-US"/>
        </a:p>
      </dgm:t>
    </dgm:pt>
    <dgm:pt modelId="{C88AF8FC-E112-4A7B-B219-1B6DBEA4BCE1}" type="pres">
      <dgm:prSet presAssocID="{D295D4D2-60A4-4B78-9701-3967837C41B4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13A3F3-68D0-4A0A-8EC0-BA415455EC22}" type="pres">
      <dgm:prSet presAssocID="{D295D4D2-60A4-4B78-9701-3967837C41B4}" presName="parTransTwo"/>
      <dgm:spPr/>
      <dgm:t>
        <a:bodyPr/>
        <a:lstStyle/>
        <a:p>
          <a:endParaRPr lang="en-US"/>
        </a:p>
      </dgm:t>
    </dgm:pt>
    <dgm:pt modelId="{6F2ACFE5-05E2-46C1-AC4B-76116931C9D5}" type="pres">
      <dgm:prSet presAssocID="{D295D4D2-60A4-4B78-9701-3967837C41B4}" presName="horzTwo"/>
      <dgm:spPr/>
      <dgm:t>
        <a:bodyPr/>
        <a:lstStyle/>
        <a:p>
          <a:endParaRPr lang="en-US"/>
        </a:p>
      </dgm:t>
    </dgm:pt>
    <dgm:pt modelId="{93AF0750-62B7-4C3E-ABB8-A25D47E2B334}" type="pres">
      <dgm:prSet presAssocID="{12BB4A0E-57FC-476E-B961-B553CF00D086}" presName="vertThree"/>
      <dgm:spPr/>
      <dgm:t>
        <a:bodyPr/>
        <a:lstStyle/>
        <a:p>
          <a:endParaRPr lang="en-US"/>
        </a:p>
      </dgm:t>
    </dgm:pt>
    <dgm:pt modelId="{F6A613C5-DBD6-4B7E-A998-5A2E464B5AED}" type="pres">
      <dgm:prSet presAssocID="{12BB4A0E-57FC-476E-B961-B553CF00D086}" presName="txThre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BA1DA1-459F-4934-8234-D5362C19B0D3}" type="pres">
      <dgm:prSet presAssocID="{12BB4A0E-57FC-476E-B961-B553CF00D086}" presName="horzThree"/>
      <dgm:spPr/>
      <dgm:t>
        <a:bodyPr/>
        <a:lstStyle/>
        <a:p>
          <a:endParaRPr lang="en-US"/>
        </a:p>
      </dgm:t>
    </dgm:pt>
    <dgm:pt modelId="{E474FC71-59C0-4E22-9703-07694D286BD1}" type="pres">
      <dgm:prSet presAssocID="{CB46F199-1A23-4F52-953C-B49A609B26DA}" presName="sibSpaceThree"/>
      <dgm:spPr/>
      <dgm:t>
        <a:bodyPr/>
        <a:lstStyle/>
        <a:p>
          <a:endParaRPr lang="en-US"/>
        </a:p>
      </dgm:t>
    </dgm:pt>
    <dgm:pt modelId="{CBD5F663-AFB6-4777-8BB0-E83915F708CB}" type="pres">
      <dgm:prSet presAssocID="{24243936-9F35-43F7-A5E8-ADBD4930D9C5}" presName="vertThree"/>
      <dgm:spPr/>
      <dgm:t>
        <a:bodyPr/>
        <a:lstStyle/>
        <a:p>
          <a:endParaRPr lang="en-US"/>
        </a:p>
      </dgm:t>
    </dgm:pt>
    <dgm:pt modelId="{157F99DA-66BF-4574-8110-B5FD84E585E0}" type="pres">
      <dgm:prSet presAssocID="{24243936-9F35-43F7-A5E8-ADBD4930D9C5}" presName="txThre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3A8C78-AA0E-45E6-A686-0D73C57ED33E}" type="pres">
      <dgm:prSet presAssocID="{24243936-9F35-43F7-A5E8-ADBD4930D9C5}" presName="horzThree"/>
      <dgm:spPr/>
      <dgm:t>
        <a:bodyPr/>
        <a:lstStyle/>
        <a:p>
          <a:endParaRPr lang="en-US"/>
        </a:p>
      </dgm:t>
    </dgm:pt>
  </dgm:ptLst>
  <dgm:cxnLst>
    <dgm:cxn modelId="{A0234BA5-E9B1-49C2-A6FA-1DEBB5B0C5FE}" srcId="{7EFE1509-F6B9-4A40-A6B2-0BAB66E713C7}" destId="{3A50FDDC-7C58-416D-B039-569C273F32BD}" srcOrd="0" destOrd="0" parTransId="{ED384092-89CA-477C-AB3B-DFEE0D95C28A}" sibTransId="{FDBCE8E0-2906-4FC6-AF9A-C45D32548DA5}"/>
    <dgm:cxn modelId="{DC112281-A8C3-4399-AC57-5594568399E6}" srcId="{3A50FDDC-7C58-416D-B039-569C273F32BD}" destId="{CDBB9658-4955-4865-944D-E69B1B51D425}" srcOrd="0" destOrd="0" parTransId="{04A9844C-C9BD-4911-93CC-5C7A99D659F7}" sibTransId="{F1D489A7-C0C5-4B14-ABAB-FC409330A101}"/>
    <dgm:cxn modelId="{4ACA9A3C-C019-47F6-9A6E-24E1CA5FC8B4}" srcId="{CDBB9658-4955-4865-944D-E69B1B51D425}" destId="{B8818618-26E7-45AA-92F3-E103821D80D7}" srcOrd="0" destOrd="0" parTransId="{59E25E13-CFF0-4891-8ECE-63AF1DBF4E00}" sibTransId="{FE98249C-4848-41C6-B518-A8EFACAC8504}"/>
    <dgm:cxn modelId="{5B12C6C1-2703-4E6F-9572-D009357DA442}" srcId="{CDBB9658-4955-4865-944D-E69B1B51D425}" destId="{C6CDC412-B7A2-47C9-A9B7-CA1518E43C3B}" srcOrd="1" destOrd="0" parTransId="{8AD7BD03-28F2-4B2B-AE87-91AD8F935795}" sibTransId="{A0F647C3-B45B-42C8-81DD-032009DB882E}"/>
    <dgm:cxn modelId="{570D8F95-910F-439A-A341-6DC71ED1BD83}" srcId="{3A50FDDC-7C58-416D-B039-569C273F32BD}" destId="{D295D4D2-60A4-4B78-9701-3967837C41B4}" srcOrd="1" destOrd="0" parTransId="{6B8B1A04-F44C-4DBD-A655-06198FC6A937}" sibTransId="{212D783F-4C52-48F5-A3BF-92F43F3EFBDC}"/>
    <dgm:cxn modelId="{F4940FC2-ABEF-4A72-83E9-387EA802DD50}" srcId="{D295D4D2-60A4-4B78-9701-3967837C41B4}" destId="{12BB4A0E-57FC-476E-B961-B553CF00D086}" srcOrd="0" destOrd="0" parTransId="{486CF821-92D9-4CAC-939F-54809AF44280}" sibTransId="{CB46F199-1A23-4F52-953C-B49A609B26DA}"/>
    <dgm:cxn modelId="{7CB091EB-458F-4B0E-9855-E9AA7D2C868E}" srcId="{D295D4D2-60A4-4B78-9701-3967837C41B4}" destId="{24243936-9F35-43F7-A5E8-ADBD4930D9C5}" srcOrd="1" destOrd="0" parTransId="{86E215A6-33A0-4FD4-B782-83D88BF68210}" sibTransId="{6732C446-0096-4DAB-B0A1-DB46F6CAE340}"/>
    <dgm:cxn modelId="{6D4A658A-A32F-4D96-91E7-5E2E30884B68}" type="presOf" srcId="{7EFE1509-F6B9-4A40-A6B2-0BAB66E713C7}" destId="{8BE1A7EA-1136-436A-81D6-20355118F631}" srcOrd="0" destOrd="0" presId="urn:microsoft.com/office/officeart/2005/8/layout/hierarchy4"/>
    <dgm:cxn modelId="{56C65789-765A-40B8-ADFC-412184420E0B}" type="presParOf" srcId="{8BE1A7EA-1136-436A-81D6-20355118F631}" destId="{FE607969-20D3-419B-9571-D625282B0D19}" srcOrd="0" destOrd="0" presId="urn:microsoft.com/office/officeart/2005/8/layout/hierarchy4"/>
    <dgm:cxn modelId="{C6881688-4FD0-4393-83C3-013E63824A4D}" type="presParOf" srcId="{FE607969-20D3-419B-9571-D625282B0D19}" destId="{6CF2D565-4A7A-4553-82B7-38CFC01C82B5}" srcOrd="0" destOrd="0" presId="urn:microsoft.com/office/officeart/2005/8/layout/hierarchy4"/>
    <dgm:cxn modelId="{3625BF5A-1AE6-4969-B9F4-C7E4794C478A}" type="presOf" srcId="{3A50FDDC-7C58-416D-B039-569C273F32BD}" destId="{6CF2D565-4A7A-4553-82B7-38CFC01C82B5}" srcOrd="0" destOrd="0" presId="urn:microsoft.com/office/officeart/2005/8/layout/hierarchy4"/>
    <dgm:cxn modelId="{F4515A0E-9F17-4F73-9E6B-7E64E12B4DBB}" type="presParOf" srcId="{FE607969-20D3-419B-9571-D625282B0D19}" destId="{72D7D7C0-B968-4156-A4DF-46C782BEAF48}" srcOrd="1" destOrd="0" presId="urn:microsoft.com/office/officeart/2005/8/layout/hierarchy4"/>
    <dgm:cxn modelId="{DAB758F7-D2CC-4D80-9203-AD5B96CEE2AB}" type="presParOf" srcId="{FE607969-20D3-419B-9571-D625282B0D19}" destId="{A756433C-2BDE-42BE-934B-56C5751EC224}" srcOrd="2" destOrd="0" presId="urn:microsoft.com/office/officeart/2005/8/layout/hierarchy4"/>
    <dgm:cxn modelId="{85AEA004-545B-4697-ADC2-61F3F80E4CFF}" type="presParOf" srcId="{A756433C-2BDE-42BE-934B-56C5751EC224}" destId="{3D5C0CC7-33CE-463E-A373-1F3E4113EE1A}" srcOrd="0" destOrd="0" presId="urn:microsoft.com/office/officeart/2005/8/layout/hierarchy4"/>
    <dgm:cxn modelId="{0D0A3BA8-7CBE-470D-9AC1-5AB5F5BA6D71}" type="presParOf" srcId="{3D5C0CC7-33CE-463E-A373-1F3E4113EE1A}" destId="{1A520BE6-3F30-416A-AD2F-CF49F28D79ED}" srcOrd="0" destOrd="0" presId="urn:microsoft.com/office/officeart/2005/8/layout/hierarchy4"/>
    <dgm:cxn modelId="{AE93AE46-4483-4089-BE12-D6CE110F348B}" type="presOf" srcId="{CDBB9658-4955-4865-944D-E69B1B51D425}" destId="{1A520BE6-3F30-416A-AD2F-CF49F28D79ED}" srcOrd="0" destOrd="0" presId="urn:microsoft.com/office/officeart/2005/8/layout/hierarchy4"/>
    <dgm:cxn modelId="{0C5E561E-E243-445F-AB26-F3A3FBFC4AC4}" type="presParOf" srcId="{3D5C0CC7-33CE-463E-A373-1F3E4113EE1A}" destId="{F3981C5F-9103-4876-9D87-11984B1E4E5A}" srcOrd="1" destOrd="0" presId="urn:microsoft.com/office/officeart/2005/8/layout/hierarchy4"/>
    <dgm:cxn modelId="{2565F359-5C11-4601-8223-47516BAC60D1}" type="presParOf" srcId="{3D5C0CC7-33CE-463E-A373-1F3E4113EE1A}" destId="{E35DA953-5D08-4742-AA2D-9F4B679EF01D}" srcOrd="2" destOrd="0" presId="urn:microsoft.com/office/officeart/2005/8/layout/hierarchy4"/>
    <dgm:cxn modelId="{A6170545-1131-41D7-9B52-72A15CBEC415}" type="presParOf" srcId="{E35DA953-5D08-4742-AA2D-9F4B679EF01D}" destId="{0E97189E-15AD-4022-BE17-0ADFFB742420}" srcOrd="0" destOrd="0" presId="urn:microsoft.com/office/officeart/2005/8/layout/hierarchy4"/>
    <dgm:cxn modelId="{33780077-71A9-4447-80C6-1D1820F79DA7}" type="presParOf" srcId="{0E97189E-15AD-4022-BE17-0ADFFB742420}" destId="{8A30626C-6316-4379-A741-F6808BA621ED}" srcOrd="0" destOrd="0" presId="urn:microsoft.com/office/officeart/2005/8/layout/hierarchy4"/>
    <dgm:cxn modelId="{4BC43AB2-02BB-485B-8805-94B363752CB2}" type="presOf" srcId="{B8818618-26E7-45AA-92F3-E103821D80D7}" destId="{8A30626C-6316-4379-A741-F6808BA621ED}" srcOrd="0" destOrd="0" presId="urn:microsoft.com/office/officeart/2005/8/layout/hierarchy4"/>
    <dgm:cxn modelId="{BBCE127C-9F26-497B-9F6E-F61165BDA9F8}" type="presParOf" srcId="{0E97189E-15AD-4022-BE17-0ADFFB742420}" destId="{59E55A91-A9F7-429A-A576-4D95D239C76C}" srcOrd="1" destOrd="0" presId="urn:microsoft.com/office/officeart/2005/8/layout/hierarchy4"/>
    <dgm:cxn modelId="{DFEB1CE5-1D31-4DC1-9ECA-1C0787E95CE1}" type="presParOf" srcId="{E35DA953-5D08-4742-AA2D-9F4B679EF01D}" destId="{AB2B57B4-C773-4B90-AE67-7BD6E60CBCCD}" srcOrd="1" destOrd="0" presId="urn:microsoft.com/office/officeart/2005/8/layout/hierarchy4"/>
    <dgm:cxn modelId="{8AB36C37-FFC5-496D-B06C-629D7D7DF6DB}" type="presParOf" srcId="{E35DA953-5D08-4742-AA2D-9F4B679EF01D}" destId="{4575D924-7FC1-4CCD-A376-2A2F13BC4135}" srcOrd="2" destOrd="0" presId="urn:microsoft.com/office/officeart/2005/8/layout/hierarchy4"/>
    <dgm:cxn modelId="{F9F920FE-3963-4EBE-A604-49419A5EBCEB}" type="presParOf" srcId="{4575D924-7FC1-4CCD-A376-2A2F13BC4135}" destId="{9EFFAC1A-A799-4639-951B-87E83CF0956F}" srcOrd="0" destOrd="0" presId="urn:microsoft.com/office/officeart/2005/8/layout/hierarchy4"/>
    <dgm:cxn modelId="{1FED0055-3D17-41B7-90AE-A279F0517C0A}" type="presOf" srcId="{C6CDC412-B7A2-47C9-A9B7-CA1518E43C3B}" destId="{9EFFAC1A-A799-4639-951B-87E83CF0956F}" srcOrd="0" destOrd="0" presId="urn:microsoft.com/office/officeart/2005/8/layout/hierarchy4"/>
    <dgm:cxn modelId="{EB414CD7-F0BE-4193-82B0-6935D19ECA72}" type="presParOf" srcId="{4575D924-7FC1-4CCD-A376-2A2F13BC4135}" destId="{77439534-EDA2-4C4E-BE6E-2C25FD4F70A9}" srcOrd="1" destOrd="0" presId="urn:microsoft.com/office/officeart/2005/8/layout/hierarchy4"/>
    <dgm:cxn modelId="{9B8EAB5E-5E3D-497A-816E-F743E9C8A57D}" type="presParOf" srcId="{A756433C-2BDE-42BE-934B-56C5751EC224}" destId="{DB4B85AB-53CD-476D-B8C4-49B4366C93CC}" srcOrd="1" destOrd="0" presId="urn:microsoft.com/office/officeart/2005/8/layout/hierarchy4"/>
    <dgm:cxn modelId="{A741908F-2DD1-48C8-BD1C-9A11D673F292}" type="presParOf" srcId="{A756433C-2BDE-42BE-934B-56C5751EC224}" destId="{B0331FC9-FFA6-4606-BEE0-53AF325F1D89}" srcOrd="2" destOrd="0" presId="urn:microsoft.com/office/officeart/2005/8/layout/hierarchy4"/>
    <dgm:cxn modelId="{3ED3DB46-3971-4F87-BBEE-0D87E45715E6}" type="presParOf" srcId="{B0331FC9-FFA6-4606-BEE0-53AF325F1D89}" destId="{C88AF8FC-E112-4A7B-B219-1B6DBEA4BCE1}" srcOrd="0" destOrd="0" presId="urn:microsoft.com/office/officeart/2005/8/layout/hierarchy4"/>
    <dgm:cxn modelId="{91437905-FB1F-4928-B24D-1C33D1CB795E}" type="presOf" srcId="{D295D4D2-60A4-4B78-9701-3967837C41B4}" destId="{C88AF8FC-E112-4A7B-B219-1B6DBEA4BCE1}" srcOrd="0" destOrd="0" presId="urn:microsoft.com/office/officeart/2005/8/layout/hierarchy4"/>
    <dgm:cxn modelId="{5BB398F1-5ACD-493D-A1D3-C3B9564F1EAA}" type="presParOf" srcId="{B0331FC9-FFA6-4606-BEE0-53AF325F1D89}" destId="{5D13A3F3-68D0-4A0A-8EC0-BA415455EC22}" srcOrd="1" destOrd="0" presId="urn:microsoft.com/office/officeart/2005/8/layout/hierarchy4"/>
    <dgm:cxn modelId="{52B46BA8-00CE-44DB-AD50-F04F13D58B56}" type="presParOf" srcId="{B0331FC9-FFA6-4606-BEE0-53AF325F1D89}" destId="{6F2ACFE5-05E2-46C1-AC4B-76116931C9D5}" srcOrd="2" destOrd="0" presId="urn:microsoft.com/office/officeart/2005/8/layout/hierarchy4"/>
    <dgm:cxn modelId="{43B1AC0D-205F-46E5-9079-D173AF1F9DDF}" type="presParOf" srcId="{6F2ACFE5-05E2-46C1-AC4B-76116931C9D5}" destId="{93AF0750-62B7-4C3E-ABB8-A25D47E2B334}" srcOrd="0" destOrd="0" presId="urn:microsoft.com/office/officeart/2005/8/layout/hierarchy4"/>
    <dgm:cxn modelId="{DCAF68C9-5A52-4B64-8149-56AEB45D7CC1}" type="presParOf" srcId="{93AF0750-62B7-4C3E-ABB8-A25D47E2B334}" destId="{F6A613C5-DBD6-4B7E-A998-5A2E464B5AED}" srcOrd="0" destOrd="0" presId="urn:microsoft.com/office/officeart/2005/8/layout/hierarchy4"/>
    <dgm:cxn modelId="{76ADE1DB-69BF-4693-8BD7-08EAD05EC107}" type="presOf" srcId="{12BB4A0E-57FC-476E-B961-B553CF00D086}" destId="{F6A613C5-DBD6-4B7E-A998-5A2E464B5AED}" srcOrd="0" destOrd="0" presId="urn:microsoft.com/office/officeart/2005/8/layout/hierarchy4"/>
    <dgm:cxn modelId="{8465147B-11C9-42F2-B29E-F1BAAA80E69B}" type="presParOf" srcId="{93AF0750-62B7-4C3E-ABB8-A25D47E2B334}" destId="{D4BA1DA1-459F-4934-8234-D5362C19B0D3}" srcOrd="1" destOrd="0" presId="urn:microsoft.com/office/officeart/2005/8/layout/hierarchy4"/>
    <dgm:cxn modelId="{05C6898E-F5BF-4A78-A80A-CAF0348C839E}" type="presParOf" srcId="{6F2ACFE5-05E2-46C1-AC4B-76116931C9D5}" destId="{E474FC71-59C0-4E22-9703-07694D286BD1}" srcOrd="1" destOrd="0" presId="urn:microsoft.com/office/officeart/2005/8/layout/hierarchy4"/>
    <dgm:cxn modelId="{FA656FAC-6EE5-490F-903E-3335734FD89C}" type="presParOf" srcId="{6F2ACFE5-05E2-46C1-AC4B-76116931C9D5}" destId="{CBD5F663-AFB6-4777-8BB0-E83915F708CB}" srcOrd="2" destOrd="0" presId="urn:microsoft.com/office/officeart/2005/8/layout/hierarchy4"/>
    <dgm:cxn modelId="{00B59E58-EE6C-46FF-A782-FF97975E47F4}" type="presParOf" srcId="{CBD5F663-AFB6-4777-8BB0-E83915F708CB}" destId="{157F99DA-66BF-4574-8110-B5FD84E585E0}" srcOrd="0" destOrd="0" presId="urn:microsoft.com/office/officeart/2005/8/layout/hierarchy4"/>
    <dgm:cxn modelId="{347FA83E-BD33-4539-96F5-EEEF63630BCA}" type="presOf" srcId="{24243936-9F35-43F7-A5E8-ADBD4930D9C5}" destId="{157F99DA-66BF-4574-8110-B5FD84E585E0}" srcOrd="0" destOrd="0" presId="urn:microsoft.com/office/officeart/2005/8/layout/hierarchy4"/>
    <dgm:cxn modelId="{16F0FA6C-D712-4815-A972-994FF1961C68}" type="presParOf" srcId="{CBD5F663-AFB6-4777-8BB0-E83915F708CB}" destId="{D43A8C78-AA0E-45E6-A686-0D73C57ED33E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4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EFE1509-F6B9-4A40-A6B2-0BAB66E713C7}" type="doc">
      <dgm:prSet loTypeId="urn:microsoft.com/office/officeart/2005/8/layout/hierarchy4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D384092-89CA-477C-AB3B-DFEE0D95C28A}" type="parTrans" cxnId="{42C857C3-42C8-49B6-827F-C18665A22F90}">
      <dgm:prSet/>
      <dgm:spPr/>
      <dgm:t>
        <a:bodyPr/>
        <a:lstStyle/>
        <a:p>
          <a:endParaRPr lang="en-US" b="1"/>
        </a:p>
      </dgm:t>
    </dgm:pt>
    <dgm:pt modelId="{3A50FDDC-7C58-416D-B039-569C273F32BD}">
      <dgm:prSet phldrT="[Text]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助自强者实现人生梦想</a:t>
          </a:r>
          <a:endParaRPr lang="en-US" altLang="en-US" b="1" smtClean="0"/>
        </a:p>
      </dgm:t>
    </dgm:pt>
    <dgm:pt modelId="{04A9844C-C9BD-4911-93CC-5C7A99D659F7}" type="parTrans" cxnId="{49B30905-E323-4109-8E2F-33AE9A09DEBD}">
      <dgm:prSet/>
      <dgm:spPr/>
      <dgm:t>
        <a:bodyPr/>
        <a:lstStyle/>
        <a:p>
          <a:endParaRPr lang="en-US" b="1"/>
        </a:p>
      </dgm:t>
    </dgm:pt>
    <dgm:pt modelId="{CDBB9658-4955-4865-944D-E69B1B51D425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客户</a:t>
          </a:r>
          <a:endParaRPr lang="en-US" altLang="zh-CN" b="1" smtClean="0"/>
        </a:p>
        <a:p>
          <a:r>
            <a:rPr lang="zh-CN" altLang="en-US" b="1" smtClean="0"/>
            <a:t>（服务的对象）</a:t>
          </a:r>
          <a:endParaRPr lang="en-US" b="1"/>
        </a:p>
      </dgm:t>
    </dgm:pt>
    <dgm:pt modelId="{59E25E13-CFF0-4891-8ECE-63AF1DBF4E00}" type="parTrans" cxnId="{EF1AD334-254A-4327-A95D-073A869815FA}">
      <dgm:prSet/>
      <dgm:spPr/>
      <dgm:t>
        <a:bodyPr/>
        <a:lstStyle/>
        <a:p>
          <a:endParaRPr lang="en-US" b="1"/>
        </a:p>
      </dgm:t>
    </dgm:pt>
    <dgm:pt modelId="{B8818618-26E7-45AA-92F3-E103821D80D7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客户</a:t>
          </a:r>
          <a:endParaRPr lang="en-US" altLang="zh-CN" b="1" smtClean="0"/>
        </a:p>
      </dgm:t>
    </dgm:pt>
    <dgm:pt modelId="{FE98249C-4848-41C6-B518-A8EFACAC8504}" type="sibTrans" cxnId="{EF1AD334-254A-4327-A95D-073A869815FA}">
      <dgm:prSet/>
      <dgm:spPr/>
      <dgm:t>
        <a:bodyPr/>
        <a:lstStyle/>
        <a:p>
          <a:endParaRPr lang="en-US" b="1"/>
        </a:p>
      </dgm:t>
    </dgm:pt>
    <dgm:pt modelId="{8AD7BD03-28F2-4B2B-AE87-91AD8F935795}" type="parTrans" cxnId="{E77B7434-77EB-4C0F-BAB4-B5B820A90DB1}">
      <dgm:prSet/>
      <dgm:spPr/>
      <dgm:t>
        <a:bodyPr/>
        <a:lstStyle/>
        <a:p>
          <a:endParaRPr lang="en-US" b="1"/>
        </a:p>
      </dgm:t>
    </dgm:pt>
    <dgm:pt modelId="{C6CDC412-B7A2-47C9-A9B7-CA1518E43C3B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年轻人</a:t>
          </a:r>
          <a:endParaRPr lang="en-US" b="1" smtClean="0"/>
        </a:p>
      </dgm:t>
    </dgm:pt>
    <dgm:pt modelId="{A0F647C3-B45B-42C8-81DD-032009DB882E}" type="sibTrans" cxnId="{E77B7434-77EB-4C0F-BAB4-B5B820A90DB1}">
      <dgm:prSet/>
      <dgm:spPr/>
      <dgm:t>
        <a:bodyPr/>
        <a:lstStyle/>
        <a:p>
          <a:endParaRPr lang="en-US" b="1"/>
        </a:p>
      </dgm:t>
    </dgm:pt>
    <dgm:pt modelId="{F1D489A7-C0C5-4B14-ABAB-FC409330A101}" type="sibTrans" cxnId="{49B30905-E323-4109-8E2F-33AE9A09DEBD}">
      <dgm:prSet/>
      <dgm:spPr/>
      <dgm:t>
        <a:bodyPr/>
        <a:lstStyle/>
        <a:p>
          <a:endParaRPr lang="en-US" b="1"/>
        </a:p>
      </dgm:t>
    </dgm:pt>
    <dgm:pt modelId="{6B8B1A04-F44C-4DBD-A655-06198FC6A937}" type="parTrans" cxnId="{6881F7AE-9CCA-40E0-81C5-292B4CF43452}">
      <dgm:prSet/>
      <dgm:spPr/>
      <dgm:t>
        <a:bodyPr/>
        <a:lstStyle/>
        <a:p>
          <a:endParaRPr lang="en-US" b="1"/>
        </a:p>
      </dgm:t>
    </dgm:pt>
    <dgm:pt modelId="{D295D4D2-60A4-4B78-9701-3967837C41B4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人生梦想</a:t>
          </a:r>
          <a:endParaRPr lang="en-US" altLang="zh-CN" b="1" smtClean="0"/>
        </a:p>
        <a:p>
          <a:r>
            <a:rPr lang="zh-CN" altLang="en-US" b="1" smtClean="0"/>
            <a:t>（努力的方向）</a:t>
          </a:r>
          <a:endParaRPr lang="en-US" b="1"/>
        </a:p>
      </dgm:t>
    </dgm:pt>
    <dgm:pt modelId="{486CF821-92D9-4CAC-939F-54809AF44280}" type="parTrans" cxnId="{5BCD0965-FC77-421E-BD12-49BBF617EBAE}">
      <dgm:prSet/>
      <dgm:spPr/>
      <dgm:t>
        <a:bodyPr/>
        <a:lstStyle/>
        <a:p>
          <a:endParaRPr lang="en-US" b="1"/>
        </a:p>
      </dgm:t>
    </dgm:pt>
    <dgm:pt modelId="{12BB4A0E-57FC-476E-B961-B553CF00D086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物质生活</a:t>
          </a:r>
          <a:endParaRPr lang="en-US" altLang="zh-CN" b="1" smtClean="0"/>
        </a:p>
      </dgm:t>
    </dgm:pt>
    <dgm:pt modelId="{CB46F199-1A23-4F52-953C-B49A609B26DA}" type="sibTrans" cxnId="{5BCD0965-FC77-421E-BD12-49BBF617EBAE}">
      <dgm:prSet/>
      <dgm:spPr/>
      <dgm:t>
        <a:bodyPr/>
        <a:lstStyle/>
        <a:p>
          <a:endParaRPr lang="en-US" b="1"/>
        </a:p>
      </dgm:t>
    </dgm:pt>
    <dgm:pt modelId="{86E215A6-33A0-4FD4-B782-83D88BF68210}" type="parTrans" cxnId="{C26DB66C-7BDE-49FF-9393-05C37348F84E}">
      <dgm:prSet/>
      <dgm:spPr/>
      <dgm:t>
        <a:bodyPr/>
        <a:lstStyle/>
        <a:p>
          <a:endParaRPr lang="en-US" b="1"/>
        </a:p>
      </dgm:t>
    </dgm:pt>
    <dgm:pt modelId="{24243936-9F35-43F7-A5E8-ADBD4930D9C5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精神境界</a:t>
          </a:r>
          <a:endParaRPr lang="en-US" altLang="zh-CN" b="1" smtClean="0"/>
        </a:p>
      </dgm:t>
    </dgm:pt>
    <dgm:pt modelId="{6732C446-0096-4DAB-B0A1-DB46F6CAE340}" type="sibTrans" cxnId="{C26DB66C-7BDE-49FF-9393-05C37348F84E}">
      <dgm:prSet/>
      <dgm:spPr/>
      <dgm:t>
        <a:bodyPr/>
        <a:lstStyle/>
        <a:p>
          <a:endParaRPr lang="en-US" b="1"/>
        </a:p>
      </dgm:t>
    </dgm:pt>
    <dgm:pt modelId="{212D783F-4C52-48F5-A3BF-92F43F3EFBDC}" type="sibTrans" cxnId="{6881F7AE-9CCA-40E0-81C5-292B4CF43452}">
      <dgm:prSet/>
      <dgm:spPr/>
      <dgm:t>
        <a:bodyPr/>
        <a:lstStyle/>
        <a:p>
          <a:endParaRPr lang="en-US" b="1"/>
        </a:p>
      </dgm:t>
    </dgm:pt>
    <dgm:pt modelId="{FDBCE8E0-2906-4FC6-AF9A-C45D32548DA5}" type="sibTrans" cxnId="{42C857C3-42C8-49B6-827F-C18665A22F90}">
      <dgm:prSet/>
      <dgm:spPr/>
      <dgm:t>
        <a:bodyPr/>
        <a:lstStyle/>
        <a:p>
          <a:endParaRPr lang="en-US" b="1"/>
        </a:p>
      </dgm:t>
    </dgm:pt>
    <dgm:pt modelId="{8BE1A7EA-1136-436A-81D6-20355118F631}" type="pres">
      <dgm:prSet presAssocID="{7EFE1509-F6B9-4A40-A6B2-0BAB66E713C7}" presName="Name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FE607969-20D3-419B-9571-D625282B0D19}" type="pres">
      <dgm:prSet presAssocID="{3A50FDDC-7C58-416D-B039-569C273F32BD}" presName="vertOne"/>
      <dgm:spPr/>
      <dgm:t>
        <a:bodyPr/>
        <a:lstStyle/>
        <a:p>
          <a:endParaRPr lang="en-US"/>
        </a:p>
      </dgm:t>
    </dgm:pt>
    <dgm:pt modelId="{6CF2D565-4A7A-4553-82B7-38CFC01C82B5}" type="pres">
      <dgm:prSet presAssocID="{3A50FDDC-7C58-416D-B039-569C273F32BD}" presName="txOne" presStyleLbl="node0" presStyleCnt="1" custLinFactNeighborY="-1108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2D7D7C0-B968-4156-A4DF-46C782BEAF48}" type="pres">
      <dgm:prSet presAssocID="{3A50FDDC-7C58-416D-B039-569C273F32BD}" presName="parTransOne"/>
      <dgm:spPr/>
      <dgm:t>
        <a:bodyPr/>
        <a:lstStyle/>
        <a:p>
          <a:endParaRPr lang="en-US"/>
        </a:p>
      </dgm:t>
    </dgm:pt>
    <dgm:pt modelId="{A756433C-2BDE-42BE-934B-56C5751EC224}" type="pres">
      <dgm:prSet presAssocID="{3A50FDDC-7C58-416D-B039-569C273F32BD}" presName="horzOne"/>
      <dgm:spPr/>
      <dgm:t>
        <a:bodyPr/>
        <a:lstStyle/>
        <a:p>
          <a:endParaRPr lang="en-US"/>
        </a:p>
      </dgm:t>
    </dgm:pt>
    <dgm:pt modelId="{3D5C0CC7-33CE-463E-A373-1F3E4113EE1A}" type="pres">
      <dgm:prSet presAssocID="{CDBB9658-4955-4865-944D-E69B1B51D425}" presName="vertTwo"/>
      <dgm:spPr/>
      <dgm:t>
        <a:bodyPr/>
        <a:lstStyle/>
        <a:p>
          <a:endParaRPr lang="en-US"/>
        </a:p>
      </dgm:t>
    </dgm:pt>
    <dgm:pt modelId="{1A520BE6-3F30-416A-AD2F-CF49F28D79ED}" type="pres">
      <dgm:prSet presAssocID="{CDBB9658-4955-4865-944D-E69B1B51D425}" presName="txTwo" presStyleLbl="node2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981C5F-9103-4876-9D87-11984B1E4E5A}" type="pres">
      <dgm:prSet presAssocID="{CDBB9658-4955-4865-944D-E69B1B51D425}" presName="parTransTwo"/>
      <dgm:spPr/>
      <dgm:t>
        <a:bodyPr/>
        <a:lstStyle/>
        <a:p>
          <a:endParaRPr lang="en-US"/>
        </a:p>
      </dgm:t>
    </dgm:pt>
    <dgm:pt modelId="{E35DA953-5D08-4742-AA2D-9F4B679EF01D}" type="pres">
      <dgm:prSet presAssocID="{CDBB9658-4955-4865-944D-E69B1B51D425}" presName="horzTwo"/>
      <dgm:spPr/>
      <dgm:t>
        <a:bodyPr/>
        <a:lstStyle/>
        <a:p>
          <a:endParaRPr lang="en-US"/>
        </a:p>
      </dgm:t>
    </dgm:pt>
    <dgm:pt modelId="{0E97189E-15AD-4022-BE17-0ADFFB742420}" type="pres">
      <dgm:prSet presAssocID="{B8818618-26E7-45AA-92F3-E103821D80D7}" presName="vertThree"/>
      <dgm:spPr/>
      <dgm:t>
        <a:bodyPr/>
        <a:lstStyle/>
        <a:p>
          <a:endParaRPr lang="en-US"/>
        </a:p>
      </dgm:t>
    </dgm:pt>
    <dgm:pt modelId="{8A30626C-6316-4379-A741-F6808BA621ED}" type="pres">
      <dgm:prSet presAssocID="{B8818618-26E7-45AA-92F3-E103821D80D7}" presName="txThree" presStyleLbl="node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E55A91-A9F7-429A-A576-4D95D239C76C}" type="pres">
      <dgm:prSet presAssocID="{B8818618-26E7-45AA-92F3-E103821D80D7}" presName="horzThree"/>
      <dgm:spPr/>
      <dgm:t>
        <a:bodyPr/>
        <a:lstStyle/>
        <a:p>
          <a:endParaRPr lang="en-US"/>
        </a:p>
      </dgm:t>
    </dgm:pt>
    <dgm:pt modelId="{AB2B57B4-C773-4B90-AE67-7BD6E60CBCCD}" type="pres">
      <dgm:prSet presAssocID="{FE98249C-4848-41C6-B518-A8EFACAC8504}" presName="sibSpaceThree"/>
      <dgm:spPr/>
      <dgm:t>
        <a:bodyPr/>
        <a:lstStyle/>
        <a:p>
          <a:endParaRPr lang="en-US"/>
        </a:p>
      </dgm:t>
    </dgm:pt>
    <dgm:pt modelId="{4575D924-7FC1-4CCD-A376-2A2F13BC4135}" type="pres">
      <dgm:prSet presAssocID="{C6CDC412-B7A2-47C9-A9B7-CA1518E43C3B}" presName="vertThree"/>
      <dgm:spPr/>
      <dgm:t>
        <a:bodyPr/>
        <a:lstStyle/>
        <a:p>
          <a:endParaRPr lang="en-US"/>
        </a:p>
      </dgm:t>
    </dgm:pt>
    <dgm:pt modelId="{9EFFAC1A-A799-4639-951B-87E83CF0956F}" type="pres">
      <dgm:prSet presAssocID="{C6CDC412-B7A2-47C9-A9B7-CA1518E43C3B}" presName="txThre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7439534-EDA2-4C4E-BE6E-2C25FD4F70A9}" type="pres">
      <dgm:prSet presAssocID="{C6CDC412-B7A2-47C9-A9B7-CA1518E43C3B}" presName="horzThree"/>
      <dgm:spPr/>
      <dgm:t>
        <a:bodyPr/>
        <a:lstStyle/>
        <a:p>
          <a:endParaRPr lang="en-US"/>
        </a:p>
      </dgm:t>
    </dgm:pt>
    <dgm:pt modelId="{DB4B85AB-53CD-476D-B8C4-49B4366C93CC}" type="pres">
      <dgm:prSet presAssocID="{F1D489A7-C0C5-4B14-ABAB-FC409330A101}" presName="sibSpaceTwo"/>
      <dgm:spPr/>
      <dgm:t>
        <a:bodyPr/>
        <a:lstStyle/>
        <a:p>
          <a:endParaRPr lang="en-US"/>
        </a:p>
      </dgm:t>
    </dgm:pt>
    <dgm:pt modelId="{B0331FC9-FFA6-4606-BEE0-53AF325F1D89}" type="pres">
      <dgm:prSet presAssocID="{D295D4D2-60A4-4B78-9701-3967837C41B4}" presName="vertTwo"/>
      <dgm:spPr/>
      <dgm:t>
        <a:bodyPr/>
        <a:lstStyle/>
        <a:p>
          <a:endParaRPr lang="en-US"/>
        </a:p>
      </dgm:t>
    </dgm:pt>
    <dgm:pt modelId="{C88AF8FC-E112-4A7B-B219-1B6DBEA4BCE1}" type="pres">
      <dgm:prSet presAssocID="{D295D4D2-60A4-4B78-9701-3967837C41B4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13A3F3-68D0-4A0A-8EC0-BA415455EC22}" type="pres">
      <dgm:prSet presAssocID="{D295D4D2-60A4-4B78-9701-3967837C41B4}" presName="parTransTwo"/>
      <dgm:spPr/>
      <dgm:t>
        <a:bodyPr/>
        <a:lstStyle/>
        <a:p>
          <a:endParaRPr lang="en-US"/>
        </a:p>
      </dgm:t>
    </dgm:pt>
    <dgm:pt modelId="{6F2ACFE5-05E2-46C1-AC4B-76116931C9D5}" type="pres">
      <dgm:prSet presAssocID="{D295D4D2-60A4-4B78-9701-3967837C41B4}" presName="horzTwo"/>
      <dgm:spPr/>
      <dgm:t>
        <a:bodyPr/>
        <a:lstStyle/>
        <a:p>
          <a:endParaRPr lang="en-US"/>
        </a:p>
      </dgm:t>
    </dgm:pt>
    <dgm:pt modelId="{93AF0750-62B7-4C3E-ABB8-A25D47E2B334}" type="pres">
      <dgm:prSet presAssocID="{12BB4A0E-57FC-476E-B961-B553CF00D086}" presName="vertThree"/>
      <dgm:spPr/>
      <dgm:t>
        <a:bodyPr/>
        <a:lstStyle/>
        <a:p>
          <a:endParaRPr lang="en-US"/>
        </a:p>
      </dgm:t>
    </dgm:pt>
    <dgm:pt modelId="{F6A613C5-DBD6-4B7E-A998-5A2E464B5AED}" type="pres">
      <dgm:prSet presAssocID="{12BB4A0E-57FC-476E-B961-B553CF00D086}" presName="txThre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BA1DA1-459F-4934-8234-D5362C19B0D3}" type="pres">
      <dgm:prSet presAssocID="{12BB4A0E-57FC-476E-B961-B553CF00D086}" presName="horzThree"/>
      <dgm:spPr/>
      <dgm:t>
        <a:bodyPr/>
        <a:lstStyle/>
        <a:p>
          <a:endParaRPr lang="en-US"/>
        </a:p>
      </dgm:t>
    </dgm:pt>
    <dgm:pt modelId="{E474FC71-59C0-4E22-9703-07694D286BD1}" type="pres">
      <dgm:prSet presAssocID="{CB46F199-1A23-4F52-953C-B49A609B26DA}" presName="sibSpaceThree"/>
      <dgm:spPr/>
      <dgm:t>
        <a:bodyPr/>
        <a:lstStyle/>
        <a:p>
          <a:endParaRPr lang="en-US"/>
        </a:p>
      </dgm:t>
    </dgm:pt>
    <dgm:pt modelId="{CBD5F663-AFB6-4777-8BB0-E83915F708CB}" type="pres">
      <dgm:prSet presAssocID="{24243936-9F35-43F7-A5E8-ADBD4930D9C5}" presName="vertThree"/>
      <dgm:spPr/>
      <dgm:t>
        <a:bodyPr/>
        <a:lstStyle/>
        <a:p>
          <a:endParaRPr lang="en-US"/>
        </a:p>
      </dgm:t>
    </dgm:pt>
    <dgm:pt modelId="{157F99DA-66BF-4574-8110-B5FD84E585E0}" type="pres">
      <dgm:prSet presAssocID="{24243936-9F35-43F7-A5E8-ADBD4930D9C5}" presName="txThre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3A8C78-AA0E-45E6-A686-0D73C57ED33E}" type="pres">
      <dgm:prSet presAssocID="{24243936-9F35-43F7-A5E8-ADBD4930D9C5}" presName="horzThree"/>
      <dgm:spPr/>
      <dgm:t>
        <a:bodyPr/>
        <a:lstStyle/>
        <a:p>
          <a:endParaRPr lang="en-US"/>
        </a:p>
      </dgm:t>
    </dgm:pt>
  </dgm:ptLst>
  <dgm:cxnLst>
    <dgm:cxn modelId="{42C857C3-42C8-49B6-827F-C18665A22F90}" srcId="{7EFE1509-F6B9-4A40-A6B2-0BAB66E713C7}" destId="{3A50FDDC-7C58-416D-B039-569C273F32BD}" srcOrd="0" destOrd="0" parTransId="{ED384092-89CA-477C-AB3B-DFEE0D95C28A}" sibTransId="{FDBCE8E0-2906-4FC6-AF9A-C45D32548DA5}"/>
    <dgm:cxn modelId="{49B30905-E323-4109-8E2F-33AE9A09DEBD}" srcId="{3A50FDDC-7C58-416D-B039-569C273F32BD}" destId="{CDBB9658-4955-4865-944D-E69B1B51D425}" srcOrd="0" destOrd="0" parTransId="{04A9844C-C9BD-4911-93CC-5C7A99D659F7}" sibTransId="{F1D489A7-C0C5-4B14-ABAB-FC409330A101}"/>
    <dgm:cxn modelId="{EF1AD334-254A-4327-A95D-073A869815FA}" srcId="{CDBB9658-4955-4865-944D-E69B1B51D425}" destId="{B8818618-26E7-45AA-92F3-E103821D80D7}" srcOrd="0" destOrd="0" parTransId="{59E25E13-CFF0-4891-8ECE-63AF1DBF4E00}" sibTransId="{FE98249C-4848-41C6-B518-A8EFACAC8504}"/>
    <dgm:cxn modelId="{E77B7434-77EB-4C0F-BAB4-B5B820A90DB1}" srcId="{CDBB9658-4955-4865-944D-E69B1B51D425}" destId="{C6CDC412-B7A2-47C9-A9B7-CA1518E43C3B}" srcOrd="1" destOrd="0" parTransId="{8AD7BD03-28F2-4B2B-AE87-91AD8F935795}" sibTransId="{A0F647C3-B45B-42C8-81DD-032009DB882E}"/>
    <dgm:cxn modelId="{6881F7AE-9CCA-40E0-81C5-292B4CF43452}" srcId="{3A50FDDC-7C58-416D-B039-569C273F32BD}" destId="{D295D4D2-60A4-4B78-9701-3967837C41B4}" srcOrd="1" destOrd="0" parTransId="{6B8B1A04-F44C-4DBD-A655-06198FC6A937}" sibTransId="{212D783F-4C52-48F5-A3BF-92F43F3EFBDC}"/>
    <dgm:cxn modelId="{5BCD0965-FC77-421E-BD12-49BBF617EBAE}" srcId="{D295D4D2-60A4-4B78-9701-3967837C41B4}" destId="{12BB4A0E-57FC-476E-B961-B553CF00D086}" srcOrd="0" destOrd="0" parTransId="{486CF821-92D9-4CAC-939F-54809AF44280}" sibTransId="{CB46F199-1A23-4F52-953C-B49A609B26DA}"/>
    <dgm:cxn modelId="{C26DB66C-7BDE-49FF-9393-05C37348F84E}" srcId="{D295D4D2-60A4-4B78-9701-3967837C41B4}" destId="{24243936-9F35-43F7-A5E8-ADBD4930D9C5}" srcOrd="1" destOrd="0" parTransId="{86E215A6-33A0-4FD4-B782-83D88BF68210}" sibTransId="{6732C446-0096-4DAB-B0A1-DB46F6CAE340}"/>
    <dgm:cxn modelId="{AC5FD22D-5FF0-49BB-9196-2B9559DD2EB5}" type="presOf" srcId="{7EFE1509-F6B9-4A40-A6B2-0BAB66E713C7}" destId="{8BE1A7EA-1136-436A-81D6-20355118F631}" srcOrd="0" destOrd="0" presId="urn:microsoft.com/office/officeart/2005/8/layout/hierarchy4"/>
    <dgm:cxn modelId="{6EF46332-41A9-4BFE-8F4F-0A9AA7FA9200}" type="presParOf" srcId="{8BE1A7EA-1136-436A-81D6-20355118F631}" destId="{FE607969-20D3-419B-9571-D625282B0D19}" srcOrd="0" destOrd="0" presId="urn:microsoft.com/office/officeart/2005/8/layout/hierarchy4"/>
    <dgm:cxn modelId="{42450312-8D53-4F47-8024-0DF4A20F7528}" type="presParOf" srcId="{FE607969-20D3-419B-9571-D625282B0D19}" destId="{6CF2D565-4A7A-4553-82B7-38CFC01C82B5}" srcOrd="0" destOrd="0" presId="urn:microsoft.com/office/officeart/2005/8/layout/hierarchy4"/>
    <dgm:cxn modelId="{BB5EDA60-BEF8-4536-B2C9-450440EF9FC5}" type="presOf" srcId="{3A50FDDC-7C58-416D-B039-569C273F32BD}" destId="{6CF2D565-4A7A-4553-82B7-38CFC01C82B5}" srcOrd="0" destOrd="0" presId="urn:microsoft.com/office/officeart/2005/8/layout/hierarchy4"/>
    <dgm:cxn modelId="{9F6202F4-913C-479C-AAAA-0EA25C78E67D}" type="presParOf" srcId="{FE607969-20D3-419B-9571-D625282B0D19}" destId="{72D7D7C0-B968-4156-A4DF-46C782BEAF48}" srcOrd="1" destOrd="0" presId="urn:microsoft.com/office/officeart/2005/8/layout/hierarchy4"/>
    <dgm:cxn modelId="{7647A913-D987-4D36-881B-5B3720BDDCE6}" type="presParOf" srcId="{FE607969-20D3-419B-9571-D625282B0D19}" destId="{A756433C-2BDE-42BE-934B-56C5751EC224}" srcOrd="2" destOrd="0" presId="urn:microsoft.com/office/officeart/2005/8/layout/hierarchy4"/>
    <dgm:cxn modelId="{14472B6C-45D0-4750-ABD3-3FBE72C17776}" type="presParOf" srcId="{A756433C-2BDE-42BE-934B-56C5751EC224}" destId="{3D5C0CC7-33CE-463E-A373-1F3E4113EE1A}" srcOrd="0" destOrd="0" presId="urn:microsoft.com/office/officeart/2005/8/layout/hierarchy4"/>
    <dgm:cxn modelId="{216CC07B-488D-4E3B-8C4B-82F43BF87826}" type="presParOf" srcId="{3D5C0CC7-33CE-463E-A373-1F3E4113EE1A}" destId="{1A520BE6-3F30-416A-AD2F-CF49F28D79ED}" srcOrd="0" destOrd="0" presId="urn:microsoft.com/office/officeart/2005/8/layout/hierarchy4"/>
    <dgm:cxn modelId="{A6E4AEFB-9841-45AF-BE14-F3959B7B434C}" type="presOf" srcId="{CDBB9658-4955-4865-944D-E69B1B51D425}" destId="{1A520BE6-3F30-416A-AD2F-CF49F28D79ED}" srcOrd="0" destOrd="0" presId="urn:microsoft.com/office/officeart/2005/8/layout/hierarchy4"/>
    <dgm:cxn modelId="{49953250-CCE4-4698-8BD2-A8036F0D0A13}" type="presParOf" srcId="{3D5C0CC7-33CE-463E-A373-1F3E4113EE1A}" destId="{F3981C5F-9103-4876-9D87-11984B1E4E5A}" srcOrd="1" destOrd="0" presId="urn:microsoft.com/office/officeart/2005/8/layout/hierarchy4"/>
    <dgm:cxn modelId="{D299A3F6-C342-43AE-8A46-D5D143E33C4D}" type="presParOf" srcId="{3D5C0CC7-33CE-463E-A373-1F3E4113EE1A}" destId="{E35DA953-5D08-4742-AA2D-9F4B679EF01D}" srcOrd="2" destOrd="0" presId="urn:microsoft.com/office/officeart/2005/8/layout/hierarchy4"/>
    <dgm:cxn modelId="{42936BB0-C50B-45B6-B07B-2713CC3EA0E6}" type="presParOf" srcId="{E35DA953-5D08-4742-AA2D-9F4B679EF01D}" destId="{0E97189E-15AD-4022-BE17-0ADFFB742420}" srcOrd="0" destOrd="0" presId="urn:microsoft.com/office/officeart/2005/8/layout/hierarchy4"/>
    <dgm:cxn modelId="{0973BA46-06EB-4750-87D3-A76809B3432B}" type="presParOf" srcId="{0E97189E-15AD-4022-BE17-0ADFFB742420}" destId="{8A30626C-6316-4379-A741-F6808BA621ED}" srcOrd="0" destOrd="0" presId="urn:microsoft.com/office/officeart/2005/8/layout/hierarchy4"/>
    <dgm:cxn modelId="{B2E1CC1F-9D4C-4FF0-872E-86BC78A0A134}" type="presOf" srcId="{B8818618-26E7-45AA-92F3-E103821D80D7}" destId="{8A30626C-6316-4379-A741-F6808BA621ED}" srcOrd="0" destOrd="0" presId="urn:microsoft.com/office/officeart/2005/8/layout/hierarchy4"/>
    <dgm:cxn modelId="{B146B586-4A8E-4E76-BA6E-3DB3BE072A22}" type="presParOf" srcId="{0E97189E-15AD-4022-BE17-0ADFFB742420}" destId="{59E55A91-A9F7-429A-A576-4D95D239C76C}" srcOrd="1" destOrd="0" presId="urn:microsoft.com/office/officeart/2005/8/layout/hierarchy4"/>
    <dgm:cxn modelId="{2593320D-BBFA-4724-9F52-39EE4118B667}" type="presParOf" srcId="{E35DA953-5D08-4742-AA2D-9F4B679EF01D}" destId="{AB2B57B4-C773-4B90-AE67-7BD6E60CBCCD}" srcOrd="1" destOrd="0" presId="urn:microsoft.com/office/officeart/2005/8/layout/hierarchy4"/>
    <dgm:cxn modelId="{7357B80A-5B32-4254-9B5C-DD569A8E08DD}" type="presParOf" srcId="{E35DA953-5D08-4742-AA2D-9F4B679EF01D}" destId="{4575D924-7FC1-4CCD-A376-2A2F13BC4135}" srcOrd="2" destOrd="0" presId="urn:microsoft.com/office/officeart/2005/8/layout/hierarchy4"/>
    <dgm:cxn modelId="{4C2A1094-CA11-4E65-8B2D-60BC6CEBAF41}" type="presParOf" srcId="{4575D924-7FC1-4CCD-A376-2A2F13BC4135}" destId="{9EFFAC1A-A799-4639-951B-87E83CF0956F}" srcOrd="0" destOrd="0" presId="urn:microsoft.com/office/officeart/2005/8/layout/hierarchy4"/>
    <dgm:cxn modelId="{F1F642F3-4E93-4505-B450-A41CE8424AB7}" type="presOf" srcId="{C6CDC412-B7A2-47C9-A9B7-CA1518E43C3B}" destId="{9EFFAC1A-A799-4639-951B-87E83CF0956F}" srcOrd="0" destOrd="0" presId="urn:microsoft.com/office/officeart/2005/8/layout/hierarchy4"/>
    <dgm:cxn modelId="{68A6984B-C430-45BF-9DFB-C40EBD1D58CD}" type="presParOf" srcId="{4575D924-7FC1-4CCD-A376-2A2F13BC4135}" destId="{77439534-EDA2-4C4E-BE6E-2C25FD4F70A9}" srcOrd="1" destOrd="0" presId="urn:microsoft.com/office/officeart/2005/8/layout/hierarchy4"/>
    <dgm:cxn modelId="{1348D801-8403-45BF-8936-6602A52BAEA7}" type="presParOf" srcId="{A756433C-2BDE-42BE-934B-56C5751EC224}" destId="{DB4B85AB-53CD-476D-B8C4-49B4366C93CC}" srcOrd="1" destOrd="0" presId="urn:microsoft.com/office/officeart/2005/8/layout/hierarchy4"/>
    <dgm:cxn modelId="{0FE2823F-6915-4B21-B096-8EDD65B20482}" type="presParOf" srcId="{A756433C-2BDE-42BE-934B-56C5751EC224}" destId="{B0331FC9-FFA6-4606-BEE0-53AF325F1D89}" srcOrd="2" destOrd="0" presId="urn:microsoft.com/office/officeart/2005/8/layout/hierarchy4"/>
    <dgm:cxn modelId="{50DDFD79-8D5C-4F11-A0DA-EB6FBA311337}" type="presParOf" srcId="{B0331FC9-FFA6-4606-BEE0-53AF325F1D89}" destId="{C88AF8FC-E112-4A7B-B219-1B6DBEA4BCE1}" srcOrd="0" destOrd="0" presId="urn:microsoft.com/office/officeart/2005/8/layout/hierarchy4"/>
    <dgm:cxn modelId="{98F2F42A-8AC6-4152-BD9B-E1A74FF40BAA}" type="presOf" srcId="{D295D4D2-60A4-4B78-9701-3967837C41B4}" destId="{C88AF8FC-E112-4A7B-B219-1B6DBEA4BCE1}" srcOrd="0" destOrd="0" presId="urn:microsoft.com/office/officeart/2005/8/layout/hierarchy4"/>
    <dgm:cxn modelId="{7E1344ED-00C9-44E4-B54C-B031DBA7C37A}" type="presParOf" srcId="{B0331FC9-FFA6-4606-BEE0-53AF325F1D89}" destId="{5D13A3F3-68D0-4A0A-8EC0-BA415455EC22}" srcOrd="1" destOrd="0" presId="urn:microsoft.com/office/officeart/2005/8/layout/hierarchy4"/>
    <dgm:cxn modelId="{9EF427E7-A0D6-4073-9729-4DAA75C3ED7A}" type="presParOf" srcId="{B0331FC9-FFA6-4606-BEE0-53AF325F1D89}" destId="{6F2ACFE5-05E2-46C1-AC4B-76116931C9D5}" srcOrd="2" destOrd="0" presId="urn:microsoft.com/office/officeart/2005/8/layout/hierarchy4"/>
    <dgm:cxn modelId="{0962BF03-7F07-4E71-9C99-F8382A00A4AF}" type="presParOf" srcId="{6F2ACFE5-05E2-46C1-AC4B-76116931C9D5}" destId="{93AF0750-62B7-4C3E-ABB8-A25D47E2B334}" srcOrd="0" destOrd="0" presId="urn:microsoft.com/office/officeart/2005/8/layout/hierarchy4"/>
    <dgm:cxn modelId="{70F9935F-A847-4CEA-9789-6AD053E1476F}" type="presParOf" srcId="{93AF0750-62B7-4C3E-ABB8-A25D47E2B334}" destId="{F6A613C5-DBD6-4B7E-A998-5A2E464B5AED}" srcOrd="0" destOrd="0" presId="urn:microsoft.com/office/officeart/2005/8/layout/hierarchy4"/>
    <dgm:cxn modelId="{D61262D9-2EE8-44B5-85EE-109286F6A38D}" type="presOf" srcId="{12BB4A0E-57FC-476E-B961-B553CF00D086}" destId="{F6A613C5-DBD6-4B7E-A998-5A2E464B5AED}" srcOrd="0" destOrd="0" presId="urn:microsoft.com/office/officeart/2005/8/layout/hierarchy4"/>
    <dgm:cxn modelId="{5B608303-3300-4CEB-BF90-3007CE625345}" type="presParOf" srcId="{93AF0750-62B7-4C3E-ABB8-A25D47E2B334}" destId="{D4BA1DA1-459F-4934-8234-D5362C19B0D3}" srcOrd="1" destOrd="0" presId="urn:microsoft.com/office/officeart/2005/8/layout/hierarchy4"/>
    <dgm:cxn modelId="{BCC6DB0C-7D13-4FEE-BA17-B6D410F2406C}" type="presParOf" srcId="{6F2ACFE5-05E2-46C1-AC4B-76116931C9D5}" destId="{E474FC71-59C0-4E22-9703-07694D286BD1}" srcOrd="1" destOrd="0" presId="urn:microsoft.com/office/officeart/2005/8/layout/hierarchy4"/>
    <dgm:cxn modelId="{95704BCD-0FFD-4654-94EB-D33B9D684990}" type="presParOf" srcId="{6F2ACFE5-05E2-46C1-AC4B-76116931C9D5}" destId="{CBD5F663-AFB6-4777-8BB0-E83915F708CB}" srcOrd="2" destOrd="0" presId="urn:microsoft.com/office/officeart/2005/8/layout/hierarchy4"/>
    <dgm:cxn modelId="{F76AA4D5-2507-4B60-BA8E-1E905383B8DE}" type="presParOf" srcId="{CBD5F663-AFB6-4777-8BB0-E83915F708CB}" destId="{157F99DA-66BF-4574-8110-B5FD84E585E0}" srcOrd="0" destOrd="0" presId="urn:microsoft.com/office/officeart/2005/8/layout/hierarchy4"/>
    <dgm:cxn modelId="{05CD3B40-BB7E-4042-BDF2-86EEB69B94B3}" type="presOf" srcId="{24243936-9F35-43F7-A5E8-ADBD4930D9C5}" destId="{157F99DA-66BF-4574-8110-B5FD84E585E0}" srcOrd="0" destOrd="0" presId="urn:microsoft.com/office/officeart/2005/8/layout/hierarchy4"/>
    <dgm:cxn modelId="{1C86AC51-0FEB-4946-BEE7-D824ABABFE30}" type="presParOf" srcId="{CBD5F663-AFB6-4777-8BB0-E83915F708CB}" destId="{D43A8C78-AA0E-45E6-A686-0D73C57ED33E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5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EFE1509-F6B9-4A40-A6B2-0BAB66E713C7}" type="doc">
      <dgm:prSet loTypeId="urn:microsoft.com/office/officeart/2005/8/layout/hierarchy4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ED384092-89CA-477C-AB3B-DFEE0D95C28A}" type="parTrans" cxnId="{6782B8D7-4827-448D-B1F2-1CF5B8D6F7AE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3A50FDDC-7C58-416D-B039-569C273F32BD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做中国消费金融行业的领先者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en-US" altLang="zh-CN" b="1" smtClean="0">
              <a:solidFill>
                <a:srgbClr val="002776"/>
              </a:solidFill>
            </a:rPr>
            <a:t>XX</a:t>
          </a:r>
          <a:r>
            <a:rPr lang="zh-CN" altLang="en-US" b="1" smtClean="0">
              <a:solidFill>
                <a:srgbClr val="002776"/>
              </a:solidFill>
            </a:rPr>
            <a:t>年内实现</a:t>
          </a:r>
          <a:r>
            <a:rPr lang="en-US" altLang="zh-CN" b="1" smtClean="0">
              <a:solidFill>
                <a:srgbClr val="002776"/>
              </a:solidFill>
            </a:rPr>
            <a:t>XX</a:t>
          </a:r>
          <a:r>
            <a:rPr lang="zh-CN" altLang="en-US" b="1" smtClean="0">
              <a:solidFill>
                <a:srgbClr val="002776"/>
              </a:solidFill>
            </a:rPr>
            <a:t>亿贷款</a:t>
          </a:r>
          <a:endParaRPr lang="en-US" altLang="zh-CN" b="1" smtClean="0">
            <a:solidFill>
              <a:srgbClr val="002776"/>
            </a:solidFill>
          </a:endParaRPr>
        </a:p>
      </dgm:t>
    </dgm:pt>
    <dgm:pt modelId="{04A9844C-C9BD-4911-93CC-5C7A99D659F7}" type="parTrans" cxnId="{F762B205-0969-41ED-836D-B6F099F24BEA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CDBB9658-4955-4865-944D-E69B1B51D425}">
      <dgm:prSet phldrT="[Text]"/>
      <dgm:spPr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消费金融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zh-CN" altLang="en-US" b="1" smtClean="0">
              <a:solidFill>
                <a:srgbClr val="002776"/>
              </a:solidFill>
            </a:rPr>
            <a:t>（行业特点）</a:t>
          </a:r>
          <a:endParaRPr lang="en-US" b="1">
            <a:solidFill>
              <a:srgbClr val="002776"/>
            </a:solidFill>
          </a:endParaRPr>
        </a:p>
      </dgm:t>
    </dgm:pt>
    <dgm:pt modelId="{59E25E13-CFF0-4891-8ECE-63AF1DBF4E00}" type="parTrans" cxnId="{C81B18CE-FF45-4DEF-B073-C2ED4A7D179E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B8818618-26E7-45AA-92F3-E103821D80D7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行业</a:t>
          </a:r>
          <a:endParaRPr lang="en-US" b="1">
            <a:solidFill>
              <a:srgbClr val="002776"/>
            </a:solidFill>
          </a:endParaRPr>
        </a:p>
      </dgm:t>
    </dgm:pt>
    <dgm:pt modelId="{FE98249C-4848-41C6-B518-A8EFACAC8504}" type="sibTrans" cxnId="{C81B18CE-FF45-4DEF-B073-C2ED4A7D179E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F1D489A7-C0C5-4B14-ABAB-FC409330A101}" type="sibTrans" cxnId="{F762B205-0969-41ED-836D-B6F099F24BEA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6B8B1A04-F44C-4DBD-A655-06198FC6A937}" type="parTrans" cxnId="{D96030ED-0853-427C-BF96-8460B63E2747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D295D4D2-60A4-4B78-9701-3967837C41B4}">
      <dgm:prSet phldrT="[Text]"/>
      <dgm:spPr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领先者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zh-CN" altLang="en-US" b="1" smtClean="0">
              <a:solidFill>
                <a:srgbClr val="002776"/>
              </a:solidFill>
            </a:rPr>
            <a:t>（全方位领先）</a:t>
          </a:r>
          <a:endParaRPr lang="en-US" b="1">
            <a:solidFill>
              <a:srgbClr val="002776"/>
            </a:solidFill>
          </a:endParaRPr>
        </a:p>
      </dgm:t>
    </dgm:pt>
    <dgm:pt modelId="{486CF821-92D9-4CAC-939F-54809AF44280}" type="parTrans" cxnId="{73394FBF-525F-452D-9D07-4742FB815BEC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12BB4A0E-57FC-476E-B961-B553CF00D086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创新</a:t>
          </a:r>
          <a:endParaRPr lang="en-US" b="1">
            <a:solidFill>
              <a:srgbClr val="002776"/>
            </a:solidFill>
          </a:endParaRPr>
        </a:p>
      </dgm:t>
    </dgm:pt>
    <dgm:pt modelId="{CB46F199-1A23-4F52-953C-B49A609B26DA}" type="sibTrans" cxnId="{73394FBF-525F-452D-9D07-4742FB815BEC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08740714-8240-4750-A873-ADF94B8BDEC0}" type="parTrans" cxnId="{EE619CCD-FD2C-435D-BC4C-91B26EA189F4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3E4A1D91-6406-400B-8E52-DE219FEAA57A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专业</a:t>
          </a:r>
          <a:endParaRPr lang="en-US" b="1">
            <a:solidFill>
              <a:srgbClr val="002776"/>
            </a:solidFill>
          </a:endParaRPr>
        </a:p>
      </dgm:t>
    </dgm:pt>
    <dgm:pt modelId="{4ACB787A-1EF6-4170-9C11-EEEA0C97E610}" type="sibTrans" cxnId="{EE619CCD-FD2C-435D-BC4C-91B26EA189F4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83B80B84-FD56-494C-B765-4ABD439400C7}" type="parTrans" cxnId="{47DB9388-1D5B-47D8-BEC0-A2EAF32C63BC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68B925FC-EF20-4EE7-AFF1-663FE716BA41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服务</a:t>
          </a:r>
          <a:endParaRPr lang="en-US" b="1">
            <a:solidFill>
              <a:srgbClr val="002776"/>
            </a:solidFill>
          </a:endParaRPr>
        </a:p>
      </dgm:t>
    </dgm:pt>
    <dgm:pt modelId="{9A4850C3-41E2-4679-8A5D-4B7AF91F3EEA}" type="sibTrans" cxnId="{47DB9388-1D5B-47D8-BEC0-A2EAF32C63BC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86E215A6-33A0-4FD4-B782-83D88BF68210}" type="parTrans" cxnId="{CB3B92EF-4822-4A43-A553-713F1EEACB11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24243936-9F35-43F7-A5E8-ADBD4930D9C5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领先</a:t>
          </a:r>
          <a:endParaRPr lang="en-US" b="1">
            <a:solidFill>
              <a:srgbClr val="002776"/>
            </a:solidFill>
          </a:endParaRPr>
        </a:p>
      </dgm:t>
    </dgm:pt>
    <dgm:pt modelId="{6732C446-0096-4DAB-B0A1-DB46F6CAE340}" type="sibTrans" cxnId="{CB3B92EF-4822-4A43-A553-713F1EEACB11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212D783F-4C52-48F5-A3BF-92F43F3EFBDC}" type="sibTrans" cxnId="{D96030ED-0853-427C-BF96-8460B63E2747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FDBCE8E0-2906-4FC6-AF9A-C45D32548DA5}" type="sibTrans" cxnId="{6782B8D7-4827-448D-B1F2-1CF5B8D6F7AE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8BE1A7EA-1136-436A-81D6-20355118F631}" type="pres">
      <dgm:prSet presAssocID="{7EFE1509-F6B9-4A40-A6B2-0BAB66E713C7}" presName="Name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FE607969-20D3-419B-9571-D625282B0D19}" type="pres">
      <dgm:prSet presAssocID="{3A50FDDC-7C58-416D-B039-569C273F32BD}" presName="vertOne"/>
      <dgm:spPr/>
      <dgm:t>
        <a:bodyPr/>
        <a:lstStyle/>
        <a:p>
          <a:endParaRPr lang="en-US"/>
        </a:p>
      </dgm:t>
    </dgm:pt>
    <dgm:pt modelId="{6CF2D565-4A7A-4553-82B7-38CFC01C82B5}" type="pres">
      <dgm:prSet presAssocID="{3A50FDDC-7C58-416D-B039-569C273F32BD}" presName="txOne" presStyleLbl="node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2D7D7C0-B968-4156-A4DF-46C782BEAF48}" type="pres">
      <dgm:prSet presAssocID="{3A50FDDC-7C58-416D-B039-569C273F32BD}" presName="parTransOne"/>
      <dgm:spPr/>
      <dgm:t>
        <a:bodyPr/>
        <a:lstStyle/>
        <a:p>
          <a:endParaRPr lang="en-US"/>
        </a:p>
      </dgm:t>
    </dgm:pt>
    <dgm:pt modelId="{A756433C-2BDE-42BE-934B-56C5751EC224}" type="pres">
      <dgm:prSet presAssocID="{3A50FDDC-7C58-416D-B039-569C273F32BD}" presName="horzOne"/>
      <dgm:spPr/>
      <dgm:t>
        <a:bodyPr/>
        <a:lstStyle/>
        <a:p>
          <a:endParaRPr lang="en-US"/>
        </a:p>
      </dgm:t>
    </dgm:pt>
    <dgm:pt modelId="{3D5C0CC7-33CE-463E-A373-1F3E4113EE1A}" type="pres">
      <dgm:prSet presAssocID="{CDBB9658-4955-4865-944D-E69B1B51D425}" presName="vertTwo"/>
      <dgm:spPr/>
      <dgm:t>
        <a:bodyPr/>
        <a:lstStyle/>
        <a:p>
          <a:endParaRPr lang="en-US"/>
        </a:p>
      </dgm:t>
    </dgm:pt>
    <dgm:pt modelId="{1A520BE6-3F30-416A-AD2F-CF49F28D79ED}" type="pres">
      <dgm:prSet presAssocID="{CDBB9658-4955-4865-944D-E69B1B51D425}" presName="txTwo" presStyleLbl="node2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981C5F-9103-4876-9D87-11984B1E4E5A}" type="pres">
      <dgm:prSet presAssocID="{CDBB9658-4955-4865-944D-E69B1B51D425}" presName="parTransTwo"/>
      <dgm:spPr/>
      <dgm:t>
        <a:bodyPr/>
        <a:lstStyle/>
        <a:p>
          <a:endParaRPr lang="en-US"/>
        </a:p>
      </dgm:t>
    </dgm:pt>
    <dgm:pt modelId="{E35DA953-5D08-4742-AA2D-9F4B679EF01D}" type="pres">
      <dgm:prSet presAssocID="{CDBB9658-4955-4865-944D-E69B1B51D425}" presName="horzTwo"/>
      <dgm:spPr/>
      <dgm:t>
        <a:bodyPr/>
        <a:lstStyle/>
        <a:p>
          <a:endParaRPr lang="en-US"/>
        </a:p>
      </dgm:t>
    </dgm:pt>
    <dgm:pt modelId="{0E97189E-15AD-4022-BE17-0ADFFB742420}" type="pres">
      <dgm:prSet presAssocID="{B8818618-26E7-45AA-92F3-E103821D80D7}" presName="vertThree"/>
      <dgm:spPr/>
      <dgm:t>
        <a:bodyPr/>
        <a:lstStyle/>
        <a:p>
          <a:endParaRPr lang="en-US"/>
        </a:p>
      </dgm:t>
    </dgm:pt>
    <dgm:pt modelId="{8A30626C-6316-4379-A741-F6808BA621ED}" type="pres">
      <dgm:prSet presAssocID="{B8818618-26E7-45AA-92F3-E103821D80D7}" presName="txThree" presStyleLbl="node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E55A91-A9F7-429A-A576-4D95D239C76C}" type="pres">
      <dgm:prSet presAssocID="{B8818618-26E7-45AA-92F3-E103821D80D7}" presName="horzThree"/>
      <dgm:spPr/>
      <dgm:t>
        <a:bodyPr/>
        <a:lstStyle/>
        <a:p>
          <a:endParaRPr lang="en-US"/>
        </a:p>
      </dgm:t>
    </dgm:pt>
    <dgm:pt modelId="{DB4B85AB-53CD-476D-B8C4-49B4366C93CC}" type="pres">
      <dgm:prSet presAssocID="{F1D489A7-C0C5-4B14-ABAB-FC409330A101}" presName="sibSpaceTwo"/>
      <dgm:spPr/>
      <dgm:t>
        <a:bodyPr/>
        <a:lstStyle/>
        <a:p>
          <a:endParaRPr lang="en-US"/>
        </a:p>
      </dgm:t>
    </dgm:pt>
    <dgm:pt modelId="{B0331FC9-FFA6-4606-BEE0-53AF325F1D89}" type="pres">
      <dgm:prSet presAssocID="{D295D4D2-60A4-4B78-9701-3967837C41B4}" presName="vertTwo"/>
      <dgm:spPr/>
      <dgm:t>
        <a:bodyPr/>
        <a:lstStyle/>
        <a:p>
          <a:endParaRPr lang="en-US"/>
        </a:p>
      </dgm:t>
    </dgm:pt>
    <dgm:pt modelId="{C88AF8FC-E112-4A7B-B219-1B6DBEA4BCE1}" type="pres">
      <dgm:prSet presAssocID="{D295D4D2-60A4-4B78-9701-3967837C41B4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13A3F3-68D0-4A0A-8EC0-BA415455EC22}" type="pres">
      <dgm:prSet presAssocID="{D295D4D2-60A4-4B78-9701-3967837C41B4}" presName="parTransTwo"/>
      <dgm:spPr/>
      <dgm:t>
        <a:bodyPr/>
        <a:lstStyle/>
        <a:p>
          <a:endParaRPr lang="en-US"/>
        </a:p>
      </dgm:t>
    </dgm:pt>
    <dgm:pt modelId="{6F2ACFE5-05E2-46C1-AC4B-76116931C9D5}" type="pres">
      <dgm:prSet presAssocID="{D295D4D2-60A4-4B78-9701-3967837C41B4}" presName="horzTwo"/>
      <dgm:spPr/>
      <dgm:t>
        <a:bodyPr/>
        <a:lstStyle/>
        <a:p>
          <a:endParaRPr lang="en-US"/>
        </a:p>
      </dgm:t>
    </dgm:pt>
    <dgm:pt modelId="{93AF0750-62B7-4C3E-ABB8-A25D47E2B334}" type="pres">
      <dgm:prSet presAssocID="{12BB4A0E-57FC-476E-B961-B553CF00D086}" presName="vertThree"/>
      <dgm:spPr/>
      <dgm:t>
        <a:bodyPr/>
        <a:lstStyle/>
        <a:p>
          <a:endParaRPr lang="en-US"/>
        </a:p>
      </dgm:t>
    </dgm:pt>
    <dgm:pt modelId="{F6A613C5-DBD6-4B7E-A998-5A2E464B5AED}" type="pres">
      <dgm:prSet presAssocID="{12BB4A0E-57FC-476E-B961-B553CF00D086}" presName="txThree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BA1DA1-459F-4934-8234-D5362C19B0D3}" type="pres">
      <dgm:prSet presAssocID="{12BB4A0E-57FC-476E-B961-B553CF00D086}" presName="horzThree"/>
      <dgm:spPr/>
      <dgm:t>
        <a:bodyPr/>
        <a:lstStyle/>
        <a:p>
          <a:endParaRPr lang="en-US"/>
        </a:p>
      </dgm:t>
    </dgm:pt>
    <dgm:pt modelId="{E474FC71-59C0-4E22-9703-07694D286BD1}" type="pres">
      <dgm:prSet presAssocID="{CB46F199-1A23-4F52-953C-B49A609B26DA}" presName="sibSpaceThree"/>
      <dgm:spPr/>
      <dgm:t>
        <a:bodyPr/>
        <a:lstStyle/>
        <a:p>
          <a:endParaRPr lang="en-US"/>
        </a:p>
      </dgm:t>
    </dgm:pt>
    <dgm:pt modelId="{12181B14-26F0-4B89-9F09-12CF5D327485}" type="pres">
      <dgm:prSet presAssocID="{3E4A1D91-6406-400B-8E52-DE219FEAA57A}" presName="vertThree"/>
      <dgm:spPr/>
      <dgm:t>
        <a:bodyPr/>
        <a:lstStyle/>
        <a:p>
          <a:endParaRPr lang="en-US"/>
        </a:p>
      </dgm:t>
    </dgm:pt>
    <dgm:pt modelId="{DBAA8EC3-439A-4625-9282-93C5BF2EC453}" type="pres">
      <dgm:prSet presAssocID="{3E4A1D91-6406-400B-8E52-DE219FEAA57A}" presName="txThre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8E2D80A-EFE9-42E4-A02F-839718902D91}" type="pres">
      <dgm:prSet presAssocID="{3E4A1D91-6406-400B-8E52-DE219FEAA57A}" presName="horzThree"/>
      <dgm:spPr/>
      <dgm:t>
        <a:bodyPr/>
        <a:lstStyle/>
        <a:p>
          <a:endParaRPr lang="en-US"/>
        </a:p>
      </dgm:t>
    </dgm:pt>
    <dgm:pt modelId="{B0E22683-A403-4AD5-BBCF-5A51D8AFE40A}" type="pres">
      <dgm:prSet presAssocID="{4ACB787A-1EF6-4170-9C11-EEEA0C97E610}" presName="sibSpaceThree"/>
      <dgm:spPr/>
      <dgm:t>
        <a:bodyPr/>
        <a:lstStyle/>
        <a:p>
          <a:endParaRPr lang="en-US"/>
        </a:p>
      </dgm:t>
    </dgm:pt>
    <dgm:pt modelId="{91E1E45A-D5CF-440C-B14E-FDFA2F22BAE0}" type="pres">
      <dgm:prSet presAssocID="{68B925FC-EF20-4EE7-AFF1-663FE716BA41}" presName="vertThree"/>
      <dgm:spPr/>
      <dgm:t>
        <a:bodyPr/>
        <a:lstStyle/>
        <a:p>
          <a:endParaRPr lang="en-US"/>
        </a:p>
      </dgm:t>
    </dgm:pt>
    <dgm:pt modelId="{8C878ED8-87EE-402D-8063-D64EBF775591}" type="pres">
      <dgm:prSet presAssocID="{68B925FC-EF20-4EE7-AFF1-663FE716BA41}" presName="txThre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2FDAD3A-C886-4B51-A70D-5CD3F92763B0}" type="pres">
      <dgm:prSet presAssocID="{68B925FC-EF20-4EE7-AFF1-663FE716BA41}" presName="horzThree"/>
      <dgm:spPr/>
      <dgm:t>
        <a:bodyPr/>
        <a:lstStyle/>
        <a:p>
          <a:endParaRPr lang="en-US"/>
        </a:p>
      </dgm:t>
    </dgm:pt>
    <dgm:pt modelId="{EF64CB90-7672-4553-A81C-85E832B142C0}" type="pres">
      <dgm:prSet presAssocID="{9A4850C3-41E2-4679-8A5D-4B7AF91F3EEA}" presName="sibSpaceThree"/>
      <dgm:spPr/>
      <dgm:t>
        <a:bodyPr/>
        <a:lstStyle/>
        <a:p>
          <a:endParaRPr lang="en-US"/>
        </a:p>
      </dgm:t>
    </dgm:pt>
    <dgm:pt modelId="{CBD5F663-AFB6-4777-8BB0-E83915F708CB}" type="pres">
      <dgm:prSet presAssocID="{24243936-9F35-43F7-A5E8-ADBD4930D9C5}" presName="vertThree"/>
      <dgm:spPr/>
      <dgm:t>
        <a:bodyPr/>
        <a:lstStyle/>
        <a:p>
          <a:endParaRPr lang="en-US"/>
        </a:p>
      </dgm:t>
    </dgm:pt>
    <dgm:pt modelId="{157F99DA-66BF-4574-8110-B5FD84E585E0}" type="pres">
      <dgm:prSet presAssocID="{24243936-9F35-43F7-A5E8-ADBD4930D9C5}" presName="txThre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3A8C78-AA0E-45E6-A686-0D73C57ED33E}" type="pres">
      <dgm:prSet presAssocID="{24243936-9F35-43F7-A5E8-ADBD4930D9C5}" presName="horzThree"/>
      <dgm:spPr/>
      <dgm:t>
        <a:bodyPr/>
        <a:lstStyle/>
        <a:p>
          <a:endParaRPr lang="en-US"/>
        </a:p>
      </dgm:t>
    </dgm:pt>
  </dgm:ptLst>
  <dgm:cxnLst>
    <dgm:cxn modelId="{6782B8D7-4827-448D-B1F2-1CF5B8D6F7AE}" srcId="{7EFE1509-F6B9-4A40-A6B2-0BAB66E713C7}" destId="{3A50FDDC-7C58-416D-B039-569C273F32BD}" srcOrd="0" destOrd="0" parTransId="{ED384092-89CA-477C-AB3B-DFEE0D95C28A}" sibTransId="{FDBCE8E0-2906-4FC6-AF9A-C45D32548DA5}"/>
    <dgm:cxn modelId="{F762B205-0969-41ED-836D-B6F099F24BEA}" srcId="{3A50FDDC-7C58-416D-B039-569C273F32BD}" destId="{CDBB9658-4955-4865-944D-E69B1B51D425}" srcOrd="0" destOrd="0" parTransId="{04A9844C-C9BD-4911-93CC-5C7A99D659F7}" sibTransId="{F1D489A7-C0C5-4B14-ABAB-FC409330A101}"/>
    <dgm:cxn modelId="{C81B18CE-FF45-4DEF-B073-C2ED4A7D179E}" srcId="{CDBB9658-4955-4865-944D-E69B1B51D425}" destId="{B8818618-26E7-45AA-92F3-E103821D80D7}" srcOrd="0" destOrd="0" parTransId="{59E25E13-CFF0-4891-8ECE-63AF1DBF4E00}" sibTransId="{FE98249C-4848-41C6-B518-A8EFACAC8504}"/>
    <dgm:cxn modelId="{D96030ED-0853-427C-BF96-8460B63E2747}" srcId="{3A50FDDC-7C58-416D-B039-569C273F32BD}" destId="{D295D4D2-60A4-4B78-9701-3967837C41B4}" srcOrd="1" destOrd="0" parTransId="{6B8B1A04-F44C-4DBD-A655-06198FC6A937}" sibTransId="{212D783F-4C52-48F5-A3BF-92F43F3EFBDC}"/>
    <dgm:cxn modelId="{73394FBF-525F-452D-9D07-4742FB815BEC}" srcId="{D295D4D2-60A4-4B78-9701-3967837C41B4}" destId="{12BB4A0E-57FC-476E-B961-B553CF00D086}" srcOrd="0" destOrd="0" parTransId="{486CF821-92D9-4CAC-939F-54809AF44280}" sibTransId="{CB46F199-1A23-4F52-953C-B49A609B26DA}"/>
    <dgm:cxn modelId="{EE619CCD-FD2C-435D-BC4C-91B26EA189F4}" srcId="{D295D4D2-60A4-4B78-9701-3967837C41B4}" destId="{3E4A1D91-6406-400B-8E52-DE219FEAA57A}" srcOrd="1" destOrd="0" parTransId="{08740714-8240-4750-A873-ADF94B8BDEC0}" sibTransId="{4ACB787A-1EF6-4170-9C11-EEEA0C97E610}"/>
    <dgm:cxn modelId="{47DB9388-1D5B-47D8-BEC0-A2EAF32C63BC}" srcId="{D295D4D2-60A4-4B78-9701-3967837C41B4}" destId="{68B925FC-EF20-4EE7-AFF1-663FE716BA41}" srcOrd="2" destOrd="0" parTransId="{83B80B84-FD56-494C-B765-4ABD439400C7}" sibTransId="{9A4850C3-41E2-4679-8A5D-4B7AF91F3EEA}"/>
    <dgm:cxn modelId="{CB3B92EF-4822-4A43-A553-713F1EEACB11}" srcId="{D295D4D2-60A4-4B78-9701-3967837C41B4}" destId="{24243936-9F35-43F7-A5E8-ADBD4930D9C5}" srcOrd="3" destOrd="0" parTransId="{86E215A6-33A0-4FD4-B782-83D88BF68210}" sibTransId="{6732C446-0096-4DAB-B0A1-DB46F6CAE340}"/>
    <dgm:cxn modelId="{309322BD-E666-4780-B7C0-61617DE783AF}" type="presOf" srcId="{7EFE1509-F6B9-4A40-A6B2-0BAB66E713C7}" destId="{8BE1A7EA-1136-436A-81D6-20355118F631}" srcOrd="0" destOrd="0" presId="urn:microsoft.com/office/officeart/2005/8/layout/hierarchy4"/>
    <dgm:cxn modelId="{05247FA1-34B9-4491-A5E6-A7275968E1AE}" type="presParOf" srcId="{8BE1A7EA-1136-436A-81D6-20355118F631}" destId="{FE607969-20D3-419B-9571-D625282B0D19}" srcOrd="0" destOrd="0" presId="urn:microsoft.com/office/officeart/2005/8/layout/hierarchy4"/>
    <dgm:cxn modelId="{36257235-6AA4-43C5-99C6-4B4CD3990BF2}" type="presParOf" srcId="{FE607969-20D3-419B-9571-D625282B0D19}" destId="{6CF2D565-4A7A-4553-82B7-38CFC01C82B5}" srcOrd="0" destOrd="0" presId="urn:microsoft.com/office/officeart/2005/8/layout/hierarchy4"/>
    <dgm:cxn modelId="{FE819500-2C14-487B-993C-B992A65CB69A}" type="presOf" srcId="{3A50FDDC-7C58-416D-B039-569C273F32BD}" destId="{6CF2D565-4A7A-4553-82B7-38CFC01C82B5}" srcOrd="0" destOrd="0" presId="urn:microsoft.com/office/officeart/2005/8/layout/hierarchy4"/>
    <dgm:cxn modelId="{4A8BA508-086E-44C4-9EC7-AD0E1755A4DC}" type="presParOf" srcId="{FE607969-20D3-419B-9571-D625282B0D19}" destId="{72D7D7C0-B968-4156-A4DF-46C782BEAF48}" srcOrd="1" destOrd="0" presId="urn:microsoft.com/office/officeart/2005/8/layout/hierarchy4"/>
    <dgm:cxn modelId="{5C17724F-33E8-468C-881B-E12C678625EB}" type="presParOf" srcId="{FE607969-20D3-419B-9571-D625282B0D19}" destId="{A756433C-2BDE-42BE-934B-56C5751EC224}" srcOrd="2" destOrd="0" presId="urn:microsoft.com/office/officeart/2005/8/layout/hierarchy4"/>
    <dgm:cxn modelId="{36FDCBE6-F649-4B5D-9CCD-54517B660A2C}" type="presParOf" srcId="{A756433C-2BDE-42BE-934B-56C5751EC224}" destId="{3D5C0CC7-33CE-463E-A373-1F3E4113EE1A}" srcOrd="0" destOrd="0" presId="urn:microsoft.com/office/officeart/2005/8/layout/hierarchy4"/>
    <dgm:cxn modelId="{3388A35F-9023-4CD9-A9F2-EB4F356182E0}" type="presParOf" srcId="{3D5C0CC7-33CE-463E-A373-1F3E4113EE1A}" destId="{1A520BE6-3F30-416A-AD2F-CF49F28D79ED}" srcOrd="0" destOrd="0" presId="urn:microsoft.com/office/officeart/2005/8/layout/hierarchy4"/>
    <dgm:cxn modelId="{89781198-6BBF-497D-AD8D-D3345D3F6D69}" type="presOf" srcId="{CDBB9658-4955-4865-944D-E69B1B51D425}" destId="{1A520BE6-3F30-416A-AD2F-CF49F28D79ED}" srcOrd="0" destOrd="0" presId="urn:microsoft.com/office/officeart/2005/8/layout/hierarchy4"/>
    <dgm:cxn modelId="{496E0D60-FAE7-44EA-A94A-48FF5A89ACC8}" type="presParOf" srcId="{3D5C0CC7-33CE-463E-A373-1F3E4113EE1A}" destId="{F3981C5F-9103-4876-9D87-11984B1E4E5A}" srcOrd="1" destOrd="0" presId="urn:microsoft.com/office/officeart/2005/8/layout/hierarchy4"/>
    <dgm:cxn modelId="{0E3683D3-EE63-47F2-8F3C-E65734B559CB}" type="presParOf" srcId="{3D5C0CC7-33CE-463E-A373-1F3E4113EE1A}" destId="{E35DA953-5D08-4742-AA2D-9F4B679EF01D}" srcOrd="2" destOrd="0" presId="urn:microsoft.com/office/officeart/2005/8/layout/hierarchy4"/>
    <dgm:cxn modelId="{829E326E-5977-436E-B8F2-768820B81655}" type="presParOf" srcId="{E35DA953-5D08-4742-AA2D-9F4B679EF01D}" destId="{0E97189E-15AD-4022-BE17-0ADFFB742420}" srcOrd="0" destOrd="0" presId="urn:microsoft.com/office/officeart/2005/8/layout/hierarchy4"/>
    <dgm:cxn modelId="{4D6D1097-B9BE-4D13-A2BE-48C30BA5C7E2}" type="presParOf" srcId="{0E97189E-15AD-4022-BE17-0ADFFB742420}" destId="{8A30626C-6316-4379-A741-F6808BA621ED}" srcOrd="0" destOrd="0" presId="urn:microsoft.com/office/officeart/2005/8/layout/hierarchy4"/>
    <dgm:cxn modelId="{F55E6A07-E89B-426F-AEC8-97A205989131}" type="presOf" srcId="{B8818618-26E7-45AA-92F3-E103821D80D7}" destId="{8A30626C-6316-4379-A741-F6808BA621ED}" srcOrd="0" destOrd="0" presId="urn:microsoft.com/office/officeart/2005/8/layout/hierarchy4"/>
    <dgm:cxn modelId="{AF4156A5-2900-4F76-BC99-EEA4D9F5346A}" type="presParOf" srcId="{0E97189E-15AD-4022-BE17-0ADFFB742420}" destId="{59E55A91-A9F7-429A-A576-4D95D239C76C}" srcOrd="1" destOrd="0" presId="urn:microsoft.com/office/officeart/2005/8/layout/hierarchy4"/>
    <dgm:cxn modelId="{FF997E01-FD98-4BB1-9EA5-2752C6AD1CBC}" type="presParOf" srcId="{A756433C-2BDE-42BE-934B-56C5751EC224}" destId="{DB4B85AB-53CD-476D-B8C4-49B4366C93CC}" srcOrd="1" destOrd="0" presId="urn:microsoft.com/office/officeart/2005/8/layout/hierarchy4"/>
    <dgm:cxn modelId="{B4B0AA0B-FA7C-45EE-8D7E-F87B71AD8224}" type="presParOf" srcId="{A756433C-2BDE-42BE-934B-56C5751EC224}" destId="{B0331FC9-FFA6-4606-BEE0-53AF325F1D89}" srcOrd="2" destOrd="0" presId="urn:microsoft.com/office/officeart/2005/8/layout/hierarchy4"/>
    <dgm:cxn modelId="{812ACBD4-790E-4763-B1E6-739BB633DA35}" type="presParOf" srcId="{B0331FC9-FFA6-4606-BEE0-53AF325F1D89}" destId="{C88AF8FC-E112-4A7B-B219-1B6DBEA4BCE1}" srcOrd="0" destOrd="0" presId="urn:microsoft.com/office/officeart/2005/8/layout/hierarchy4"/>
    <dgm:cxn modelId="{D4A1C638-D7C7-4376-A788-DBF6B23D9E89}" type="presOf" srcId="{D295D4D2-60A4-4B78-9701-3967837C41B4}" destId="{C88AF8FC-E112-4A7B-B219-1B6DBEA4BCE1}" srcOrd="0" destOrd="0" presId="urn:microsoft.com/office/officeart/2005/8/layout/hierarchy4"/>
    <dgm:cxn modelId="{99C31D2C-DED6-4988-912C-A2F9DEFE8E1E}" type="presParOf" srcId="{B0331FC9-FFA6-4606-BEE0-53AF325F1D89}" destId="{5D13A3F3-68D0-4A0A-8EC0-BA415455EC22}" srcOrd="1" destOrd="0" presId="urn:microsoft.com/office/officeart/2005/8/layout/hierarchy4"/>
    <dgm:cxn modelId="{3E826637-51BB-4A00-8D47-18CD2A3A4FB3}" type="presParOf" srcId="{B0331FC9-FFA6-4606-BEE0-53AF325F1D89}" destId="{6F2ACFE5-05E2-46C1-AC4B-76116931C9D5}" srcOrd="2" destOrd="0" presId="urn:microsoft.com/office/officeart/2005/8/layout/hierarchy4"/>
    <dgm:cxn modelId="{F5AF5C31-42AC-4326-843B-39808A85D138}" type="presParOf" srcId="{6F2ACFE5-05E2-46C1-AC4B-76116931C9D5}" destId="{93AF0750-62B7-4C3E-ABB8-A25D47E2B334}" srcOrd="0" destOrd="0" presId="urn:microsoft.com/office/officeart/2005/8/layout/hierarchy4"/>
    <dgm:cxn modelId="{69307D25-1708-45EA-AB17-13BA1638D208}" type="presParOf" srcId="{93AF0750-62B7-4C3E-ABB8-A25D47E2B334}" destId="{F6A613C5-DBD6-4B7E-A998-5A2E464B5AED}" srcOrd="0" destOrd="0" presId="urn:microsoft.com/office/officeart/2005/8/layout/hierarchy4"/>
    <dgm:cxn modelId="{7518D1A4-4502-4244-A335-C94DA9B8DA71}" type="presOf" srcId="{12BB4A0E-57FC-476E-B961-B553CF00D086}" destId="{F6A613C5-DBD6-4B7E-A998-5A2E464B5AED}" srcOrd="0" destOrd="0" presId="urn:microsoft.com/office/officeart/2005/8/layout/hierarchy4"/>
    <dgm:cxn modelId="{48D39DD2-71E6-4D2E-B22E-76E642E82DE4}" type="presParOf" srcId="{93AF0750-62B7-4C3E-ABB8-A25D47E2B334}" destId="{D4BA1DA1-459F-4934-8234-D5362C19B0D3}" srcOrd="1" destOrd="0" presId="urn:microsoft.com/office/officeart/2005/8/layout/hierarchy4"/>
    <dgm:cxn modelId="{4BC431CE-5415-459A-A209-0C4821796B0F}" type="presParOf" srcId="{6F2ACFE5-05E2-46C1-AC4B-76116931C9D5}" destId="{E474FC71-59C0-4E22-9703-07694D286BD1}" srcOrd="1" destOrd="0" presId="urn:microsoft.com/office/officeart/2005/8/layout/hierarchy4"/>
    <dgm:cxn modelId="{9248C956-B348-4202-9615-B8E2286B2ADF}" type="presParOf" srcId="{6F2ACFE5-05E2-46C1-AC4B-76116931C9D5}" destId="{12181B14-26F0-4B89-9F09-12CF5D327485}" srcOrd="2" destOrd="0" presId="urn:microsoft.com/office/officeart/2005/8/layout/hierarchy4"/>
    <dgm:cxn modelId="{E3FDDC9E-EB07-4838-93D0-1E4F3D298B51}" type="presParOf" srcId="{12181B14-26F0-4B89-9F09-12CF5D327485}" destId="{DBAA8EC3-439A-4625-9282-93C5BF2EC453}" srcOrd="0" destOrd="0" presId="urn:microsoft.com/office/officeart/2005/8/layout/hierarchy4"/>
    <dgm:cxn modelId="{363CCA8F-CA88-4E2D-9C7A-4940A0240CF8}" type="presOf" srcId="{3E4A1D91-6406-400B-8E52-DE219FEAA57A}" destId="{DBAA8EC3-439A-4625-9282-93C5BF2EC453}" srcOrd="0" destOrd="0" presId="urn:microsoft.com/office/officeart/2005/8/layout/hierarchy4"/>
    <dgm:cxn modelId="{5350D8A9-EA6D-4D85-88E0-051095CA60BD}" type="presParOf" srcId="{12181B14-26F0-4B89-9F09-12CF5D327485}" destId="{A8E2D80A-EFE9-42E4-A02F-839718902D91}" srcOrd="1" destOrd="0" presId="urn:microsoft.com/office/officeart/2005/8/layout/hierarchy4"/>
    <dgm:cxn modelId="{05F717A5-7120-4B1A-9D8B-C807564578C7}" type="presParOf" srcId="{6F2ACFE5-05E2-46C1-AC4B-76116931C9D5}" destId="{B0E22683-A403-4AD5-BBCF-5A51D8AFE40A}" srcOrd="3" destOrd="0" presId="urn:microsoft.com/office/officeart/2005/8/layout/hierarchy4"/>
    <dgm:cxn modelId="{4258810E-75E9-4120-8F90-940A5B7E38A2}" type="presParOf" srcId="{6F2ACFE5-05E2-46C1-AC4B-76116931C9D5}" destId="{91E1E45A-D5CF-440C-B14E-FDFA2F22BAE0}" srcOrd="4" destOrd="0" presId="urn:microsoft.com/office/officeart/2005/8/layout/hierarchy4"/>
    <dgm:cxn modelId="{072AE0B8-B9DC-4544-A45B-9AC2D2986CAF}" type="presParOf" srcId="{91E1E45A-D5CF-440C-B14E-FDFA2F22BAE0}" destId="{8C878ED8-87EE-402D-8063-D64EBF775591}" srcOrd="0" destOrd="0" presId="urn:microsoft.com/office/officeart/2005/8/layout/hierarchy4"/>
    <dgm:cxn modelId="{49A0B7E7-C46A-490C-97B8-FC2D712A0257}" type="presOf" srcId="{68B925FC-EF20-4EE7-AFF1-663FE716BA41}" destId="{8C878ED8-87EE-402D-8063-D64EBF775591}" srcOrd="0" destOrd="0" presId="urn:microsoft.com/office/officeart/2005/8/layout/hierarchy4"/>
    <dgm:cxn modelId="{B907D0CC-D60D-40D9-8462-98C5BE715D8B}" type="presParOf" srcId="{91E1E45A-D5CF-440C-B14E-FDFA2F22BAE0}" destId="{A2FDAD3A-C886-4B51-A70D-5CD3F92763B0}" srcOrd="1" destOrd="0" presId="urn:microsoft.com/office/officeart/2005/8/layout/hierarchy4"/>
    <dgm:cxn modelId="{681D1BE4-7FF7-4EC0-B56E-3AA77098E3AA}" type="presParOf" srcId="{6F2ACFE5-05E2-46C1-AC4B-76116931C9D5}" destId="{EF64CB90-7672-4553-A81C-85E832B142C0}" srcOrd="5" destOrd="0" presId="urn:microsoft.com/office/officeart/2005/8/layout/hierarchy4"/>
    <dgm:cxn modelId="{766CB0A8-FF4D-4D1C-A6EF-29B3405263D7}" type="presParOf" srcId="{6F2ACFE5-05E2-46C1-AC4B-76116931C9D5}" destId="{CBD5F663-AFB6-4777-8BB0-E83915F708CB}" srcOrd="6" destOrd="0" presId="urn:microsoft.com/office/officeart/2005/8/layout/hierarchy4"/>
    <dgm:cxn modelId="{E548858B-357D-480D-8945-F35BAB9C0175}" type="presParOf" srcId="{CBD5F663-AFB6-4777-8BB0-E83915F708CB}" destId="{157F99DA-66BF-4574-8110-B5FD84E585E0}" srcOrd="0" destOrd="0" presId="urn:microsoft.com/office/officeart/2005/8/layout/hierarchy4"/>
    <dgm:cxn modelId="{C5B98073-0AEC-418D-A29A-F05AF648B704}" type="presOf" srcId="{24243936-9F35-43F7-A5E8-ADBD4930D9C5}" destId="{157F99DA-66BF-4574-8110-B5FD84E585E0}" srcOrd="0" destOrd="0" presId="urn:microsoft.com/office/officeart/2005/8/layout/hierarchy4"/>
    <dgm:cxn modelId="{EAA8A621-AE4F-4106-8E4B-0AD5BBAE8B1A}" type="presParOf" srcId="{CBD5F663-AFB6-4777-8BB0-E83915F708CB}" destId="{D43A8C78-AA0E-45E6-A686-0D73C57ED33E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6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EFE1509-F6B9-4A40-A6B2-0BAB66E713C7}" type="doc">
      <dgm:prSet loTypeId="urn:microsoft.com/office/officeart/2005/8/layout/hierarchy4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ED384092-89CA-477C-AB3B-DFEE0D95C28A}" type="parTrans" cxnId="{EC08B9A7-F583-4CCE-99C7-4501A5687DD1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3A50FDDC-7C58-416D-B039-569C273F32BD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中国消费金融专家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en-US" altLang="zh-CN" b="1" smtClean="0">
              <a:solidFill>
                <a:srgbClr val="002776"/>
              </a:solidFill>
            </a:rPr>
            <a:t>XX</a:t>
          </a:r>
          <a:r>
            <a:rPr lang="zh-CN" altLang="en-US" b="1" smtClean="0">
              <a:solidFill>
                <a:srgbClr val="002776"/>
              </a:solidFill>
            </a:rPr>
            <a:t>年内实现市场占有率</a:t>
          </a:r>
          <a:r>
            <a:rPr lang="en-US" altLang="zh-CN" b="1" smtClean="0">
              <a:solidFill>
                <a:srgbClr val="002776"/>
              </a:solidFill>
            </a:rPr>
            <a:t>X%</a:t>
          </a:r>
          <a:endParaRPr lang="en-US" altLang="en-US" b="1" smtClean="0">
            <a:solidFill>
              <a:srgbClr val="002776"/>
            </a:solidFill>
          </a:endParaRPr>
        </a:p>
      </dgm:t>
    </dgm:pt>
    <dgm:pt modelId="{04A9844C-C9BD-4911-93CC-5C7A99D659F7}" type="parTrans" cxnId="{4F8AE771-0AB1-4ED5-ABCD-01CB2C36A4B7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CDBB9658-4955-4865-944D-E69B1B51D425}">
      <dgm:prSet phldrT="[Text]"/>
      <dgm:spPr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消费金融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zh-CN" altLang="en-US" b="1" smtClean="0">
              <a:solidFill>
                <a:srgbClr val="002776"/>
              </a:solidFill>
            </a:rPr>
            <a:t>（行业特点）</a:t>
          </a:r>
          <a:endParaRPr lang="en-US" b="1">
            <a:solidFill>
              <a:srgbClr val="002776"/>
            </a:solidFill>
          </a:endParaRPr>
        </a:p>
      </dgm:t>
    </dgm:pt>
    <dgm:pt modelId="{59E25E13-CFF0-4891-8ECE-63AF1DBF4E00}" type="parTrans" cxnId="{1243BB1A-A61C-4147-AAB7-985E107B5661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B8818618-26E7-45AA-92F3-E103821D80D7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行业</a:t>
          </a:r>
          <a:endParaRPr lang="en-US" b="1">
            <a:solidFill>
              <a:srgbClr val="002776"/>
            </a:solidFill>
          </a:endParaRPr>
        </a:p>
      </dgm:t>
    </dgm:pt>
    <dgm:pt modelId="{FE98249C-4848-41C6-B518-A8EFACAC8504}" type="sibTrans" cxnId="{1243BB1A-A61C-4147-AAB7-985E107B5661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F1D489A7-C0C5-4B14-ABAB-FC409330A101}" type="sibTrans" cxnId="{4F8AE771-0AB1-4ED5-ABCD-01CB2C36A4B7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6B8B1A04-F44C-4DBD-A655-06198FC6A937}" type="parTrans" cxnId="{E0EE04E9-E4CC-4E3F-A25C-E5A2DBC6FE7B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D295D4D2-60A4-4B78-9701-3967837C41B4}">
      <dgm:prSet phldrT="[Text]"/>
      <dgm:spPr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专家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zh-CN" altLang="en-US" b="1" smtClean="0">
              <a:solidFill>
                <a:srgbClr val="002776"/>
              </a:solidFill>
            </a:rPr>
            <a:t>（专业领先）</a:t>
          </a:r>
          <a:endParaRPr lang="en-US" altLang="en-US" b="1" smtClean="0">
            <a:solidFill>
              <a:srgbClr val="002776"/>
            </a:solidFill>
          </a:endParaRPr>
        </a:p>
      </dgm:t>
    </dgm:pt>
    <dgm:pt modelId="{08740714-8240-4750-A873-ADF94B8BDEC0}" type="parTrans" cxnId="{63850301-72C3-4A43-83A1-06F933AE542C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3E4A1D91-6406-400B-8E52-DE219FEAA57A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专业</a:t>
          </a:r>
          <a:endParaRPr lang="en-US" b="1">
            <a:solidFill>
              <a:srgbClr val="002776"/>
            </a:solidFill>
          </a:endParaRPr>
        </a:p>
      </dgm:t>
    </dgm:pt>
    <dgm:pt modelId="{4ACB787A-1EF6-4170-9C11-EEEA0C97E610}" type="sibTrans" cxnId="{63850301-72C3-4A43-83A1-06F933AE542C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A1A05254-5F77-4E9C-855B-1559734AD005}" type="parTrans" cxnId="{A0148845-5E62-4DC3-91B2-A6D65C681D9F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341CC771-FE8A-4CC5-AEE9-65A8C039B28C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领先</a:t>
          </a:r>
          <a:endParaRPr lang="en-US" b="1">
            <a:solidFill>
              <a:srgbClr val="002776"/>
            </a:solidFill>
          </a:endParaRPr>
        </a:p>
      </dgm:t>
    </dgm:pt>
    <dgm:pt modelId="{DE8E032D-D606-4FAE-86AD-D7980C3D6CFD}" type="sibTrans" cxnId="{A0148845-5E62-4DC3-91B2-A6D65C681D9F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212D783F-4C52-48F5-A3BF-92F43F3EFBDC}" type="sibTrans" cxnId="{E0EE04E9-E4CC-4E3F-A25C-E5A2DBC6FE7B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FDBCE8E0-2906-4FC6-AF9A-C45D32548DA5}" type="sibTrans" cxnId="{EC08B9A7-F583-4CCE-99C7-4501A5687DD1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8BE1A7EA-1136-436A-81D6-20355118F631}" type="pres">
      <dgm:prSet presAssocID="{7EFE1509-F6B9-4A40-A6B2-0BAB66E713C7}" presName="Name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FE607969-20D3-419B-9571-D625282B0D19}" type="pres">
      <dgm:prSet presAssocID="{3A50FDDC-7C58-416D-B039-569C273F32BD}" presName="vertOne"/>
      <dgm:spPr/>
      <dgm:t>
        <a:bodyPr/>
        <a:lstStyle/>
        <a:p>
          <a:endParaRPr lang="en-US"/>
        </a:p>
      </dgm:t>
    </dgm:pt>
    <dgm:pt modelId="{6CF2D565-4A7A-4553-82B7-38CFC01C82B5}" type="pres">
      <dgm:prSet presAssocID="{3A50FDDC-7C58-416D-B039-569C273F32BD}" presName="txOne" presStyleLbl="node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2D7D7C0-B968-4156-A4DF-46C782BEAF48}" type="pres">
      <dgm:prSet presAssocID="{3A50FDDC-7C58-416D-B039-569C273F32BD}" presName="parTransOne"/>
      <dgm:spPr/>
      <dgm:t>
        <a:bodyPr/>
        <a:lstStyle/>
        <a:p>
          <a:endParaRPr lang="en-US"/>
        </a:p>
      </dgm:t>
    </dgm:pt>
    <dgm:pt modelId="{A756433C-2BDE-42BE-934B-56C5751EC224}" type="pres">
      <dgm:prSet presAssocID="{3A50FDDC-7C58-416D-B039-569C273F32BD}" presName="horzOne"/>
      <dgm:spPr/>
      <dgm:t>
        <a:bodyPr/>
        <a:lstStyle/>
        <a:p>
          <a:endParaRPr lang="en-US"/>
        </a:p>
      </dgm:t>
    </dgm:pt>
    <dgm:pt modelId="{3D5C0CC7-33CE-463E-A373-1F3E4113EE1A}" type="pres">
      <dgm:prSet presAssocID="{CDBB9658-4955-4865-944D-E69B1B51D425}" presName="vertTwo"/>
      <dgm:spPr/>
      <dgm:t>
        <a:bodyPr/>
        <a:lstStyle/>
        <a:p>
          <a:endParaRPr lang="en-US"/>
        </a:p>
      </dgm:t>
    </dgm:pt>
    <dgm:pt modelId="{1A520BE6-3F30-416A-AD2F-CF49F28D79ED}" type="pres">
      <dgm:prSet presAssocID="{CDBB9658-4955-4865-944D-E69B1B51D425}" presName="txTwo" presStyleLbl="node2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981C5F-9103-4876-9D87-11984B1E4E5A}" type="pres">
      <dgm:prSet presAssocID="{CDBB9658-4955-4865-944D-E69B1B51D425}" presName="parTransTwo"/>
      <dgm:spPr/>
      <dgm:t>
        <a:bodyPr/>
        <a:lstStyle/>
        <a:p>
          <a:endParaRPr lang="en-US"/>
        </a:p>
      </dgm:t>
    </dgm:pt>
    <dgm:pt modelId="{E35DA953-5D08-4742-AA2D-9F4B679EF01D}" type="pres">
      <dgm:prSet presAssocID="{CDBB9658-4955-4865-944D-E69B1B51D425}" presName="horzTwo"/>
      <dgm:spPr/>
      <dgm:t>
        <a:bodyPr/>
        <a:lstStyle/>
        <a:p>
          <a:endParaRPr lang="en-US"/>
        </a:p>
      </dgm:t>
    </dgm:pt>
    <dgm:pt modelId="{0E97189E-15AD-4022-BE17-0ADFFB742420}" type="pres">
      <dgm:prSet presAssocID="{B8818618-26E7-45AA-92F3-E103821D80D7}" presName="vertThree"/>
      <dgm:spPr/>
      <dgm:t>
        <a:bodyPr/>
        <a:lstStyle/>
        <a:p>
          <a:endParaRPr lang="en-US"/>
        </a:p>
      </dgm:t>
    </dgm:pt>
    <dgm:pt modelId="{8A30626C-6316-4379-A741-F6808BA621ED}" type="pres">
      <dgm:prSet presAssocID="{B8818618-26E7-45AA-92F3-E103821D80D7}" presName="txThree" presStyleLbl="node3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E55A91-A9F7-429A-A576-4D95D239C76C}" type="pres">
      <dgm:prSet presAssocID="{B8818618-26E7-45AA-92F3-E103821D80D7}" presName="horzThree"/>
      <dgm:spPr/>
      <dgm:t>
        <a:bodyPr/>
        <a:lstStyle/>
        <a:p>
          <a:endParaRPr lang="en-US"/>
        </a:p>
      </dgm:t>
    </dgm:pt>
    <dgm:pt modelId="{DB4B85AB-53CD-476D-B8C4-49B4366C93CC}" type="pres">
      <dgm:prSet presAssocID="{F1D489A7-C0C5-4B14-ABAB-FC409330A101}" presName="sibSpaceTwo"/>
      <dgm:spPr/>
      <dgm:t>
        <a:bodyPr/>
        <a:lstStyle/>
        <a:p>
          <a:endParaRPr lang="en-US"/>
        </a:p>
      </dgm:t>
    </dgm:pt>
    <dgm:pt modelId="{B0331FC9-FFA6-4606-BEE0-53AF325F1D89}" type="pres">
      <dgm:prSet presAssocID="{D295D4D2-60A4-4B78-9701-3967837C41B4}" presName="vertTwo"/>
      <dgm:spPr/>
      <dgm:t>
        <a:bodyPr/>
        <a:lstStyle/>
        <a:p>
          <a:endParaRPr lang="en-US"/>
        </a:p>
      </dgm:t>
    </dgm:pt>
    <dgm:pt modelId="{C88AF8FC-E112-4A7B-B219-1B6DBEA4BCE1}" type="pres">
      <dgm:prSet presAssocID="{D295D4D2-60A4-4B78-9701-3967837C41B4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13A3F3-68D0-4A0A-8EC0-BA415455EC22}" type="pres">
      <dgm:prSet presAssocID="{D295D4D2-60A4-4B78-9701-3967837C41B4}" presName="parTransTwo"/>
      <dgm:spPr/>
      <dgm:t>
        <a:bodyPr/>
        <a:lstStyle/>
        <a:p>
          <a:endParaRPr lang="en-US"/>
        </a:p>
      </dgm:t>
    </dgm:pt>
    <dgm:pt modelId="{6F2ACFE5-05E2-46C1-AC4B-76116931C9D5}" type="pres">
      <dgm:prSet presAssocID="{D295D4D2-60A4-4B78-9701-3967837C41B4}" presName="horzTwo"/>
      <dgm:spPr/>
      <dgm:t>
        <a:bodyPr/>
        <a:lstStyle/>
        <a:p>
          <a:endParaRPr lang="en-US"/>
        </a:p>
      </dgm:t>
    </dgm:pt>
    <dgm:pt modelId="{12181B14-26F0-4B89-9F09-12CF5D327485}" type="pres">
      <dgm:prSet presAssocID="{3E4A1D91-6406-400B-8E52-DE219FEAA57A}" presName="vertThree"/>
      <dgm:spPr/>
      <dgm:t>
        <a:bodyPr/>
        <a:lstStyle/>
        <a:p>
          <a:endParaRPr lang="en-US"/>
        </a:p>
      </dgm:t>
    </dgm:pt>
    <dgm:pt modelId="{DBAA8EC3-439A-4625-9282-93C5BF2EC453}" type="pres">
      <dgm:prSet presAssocID="{3E4A1D91-6406-400B-8E52-DE219FEAA57A}" presName="txThre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8E2D80A-EFE9-42E4-A02F-839718902D91}" type="pres">
      <dgm:prSet presAssocID="{3E4A1D91-6406-400B-8E52-DE219FEAA57A}" presName="horzThree"/>
      <dgm:spPr/>
      <dgm:t>
        <a:bodyPr/>
        <a:lstStyle/>
        <a:p>
          <a:endParaRPr lang="en-US"/>
        </a:p>
      </dgm:t>
    </dgm:pt>
    <dgm:pt modelId="{B0E22683-A403-4AD5-BBCF-5A51D8AFE40A}" type="pres">
      <dgm:prSet presAssocID="{4ACB787A-1EF6-4170-9C11-EEEA0C97E610}" presName="sibSpaceThree"/>
      <dgm:spPr/>
      <dgm:t>
        <a:bodyPr/>
        <a:lstStyle/>
        <a:p>
          <a:endParaRPr lang="en-US"/>
        </a:p>
      </dgm:t>
    </dgm:pt>
    <dgm:pt modelId="{05B12B66-D272-483F-A9FB-E70E66F329EE}" type="pres">
      <dgm:prSet presAssocID="{341CC771-FE8A-4CC5-AEE9-65A8C039B28C}" presName="vertThree"/>
      <dgm:spPr/>
      <dgm:t>
        <a:bodyPr/>
        <a:lstStyle/>
        <a:p>
          <a:endParaRPr lang="en-US"/>
        </a:p>
      </dgm:t>
    </dgm:pt>
    <dgm:pt modelId="{53EF46E4-20E4-4E14-9F98-3A21C6DC7968}" type="pres">
      <dgm:prSet presAssocID="{341CC771-FE8A-4CC5-AEE9-65A8C039B28C}" presName="txThre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D660C99-1E8B-4B32-8DAC-9941998EE4C5}" type="pres">
      <dgm:prSet presAssocID="{341CC771-FE8A-4CC5-AEE9-65A8C039B28C}" presName="horzThree"/>
      <dgm:spPr/>
      <dgm:t>
        <a:bodyPr/>
        <a:lstStyle/>
        <a:p>
          <a:endParaRPr lang="en-US"/>
        </a:p>
      </dgm:t>
    </dgm:pt>
  </dgm:ptLst>
  <dgm:cxnLst>
    <dgm:cxn modelId="{EC08B9A7-F583-4CCE-99C7-4501A5687DD1}" srcId="{7EFE1509-F6B9-4A40-A6B2-0BAB66E713C7}" destId="{3A50FDDC-7C58-416D-B039-569C273F32BD}" srcOrd="0" destOrd="0" parTransId="{ED384092-89CA-477C-AB3B-DFEE0D95C28A}" sibTransId="{FDBCE8E0-2906-4FC6-AF9A-C45D32548DA5}"/>
    <dgm:cxn modelId="{4F8AE771-0AB1-4ED5-ABCD-01CB2C36A4B7}" srcId="{3A50FDDC-7C58-416D-B039-569C273F32BD}" destId="{CDBB9658-4955-4865-944D-E69B1B51D425}" srcOrd="0" destOrd="0" parTransId="{04A9844C-C9BD-4911-93CC-5C7A99D659F7}" sibTransId="{F1D489A7-C0C5-4B14-ABAB-FC409330A101}"/>
    <dgm:cxn modelId="{1243BB1A-A61C-4147-AAB7-985E107B5661}" srcId="{CDBB9658-4955-4865-944D-E69B1B51D425}" destId="{B8818618-26E7-45AA-92F3-E103821D80D7}" srcOrd="0" destOrd="0" parTransId="{59E25E13-CFF0-4891-8ECE-63AF1DBF4E00}" sibTransId="{FE98249C-4848-41C6-B518-A8EFACAC8504}"/>
    <dgm:cxn modelId="{E0EE04E9-E4CC-4E3F-A25C-E5A2DBC6FE7B}" srcId="{3A50FDDC-7C58-416D-B039-569C273F32BD}" destId="{D295D4D2-60A4-4B78-9701-3967837C41B4}" srcOrd="1" destOrd="0" parTransId="{6B8B1A04-F44C-4DBD-A655-06198FC6A937}" sibTransId="{212D783F-4C52-48F5-A3BF-92F43F3EFBDC}"/>
    <dgm:cxn modelId="{63850301-72C3-4A43-83A1-06F933AE542C}" srcId="{D295D4D2-60A4-4B78-9701-3967837C41B4}" destId="{3E4A1D91-6406-400B-8E52-DE219FEAA57A}" srcOrd="0" destOrd="0" parTransId="{08740714-8240-4750-A873-ADF94B8BDEC0}" sibTransId="{4ACB787A-1EF6-4170-9C11-EEEA0C97E610}"/>
    <dgm:cxn modelId="{A0148845-5E62-4DC3-91B2-A6D65C681D9F}" srcId="{D295D4D2-60A4-4B78-9701-3967837C41B4}" destId="{341CC771-FE8A-4CC5-AEE9-65A8C039B28C}" srcOrd="1" destOrd="0" parTransId="{A1A05254-5F77-4E9C-855B-1559734AD005}" sibTransId="{DE8E032D-D606-4FAE-86AD-D7980C3D6CFD}"/>
    <dgm:cxn modelId="{19810151-835D-44F6-B60C-43E4AF03C473}" type="presOf" srcId="{7EFE1509-F6B9-4A40-A6B2-0BAB66E713C7}" destId="{8BE1A7EA-1136-436A-81D6-20355118F631}" srcOrd="0" destOrd="0" presId="urn:microsoft.com/office/officeart/2005/8/layout/hierarchy4"/>
    <dgm:cxn modelId="{F9981728-04D8-4CAB-B245-FCEC7B36C371}" type="presParOf" srcId="{8BE1A7EA-1136-436A-81D6-20355118F631}" destId="{FE607969-20D3-419B-9571-D625282B0D19}" srcOrd="0" destOrd="0" presId="urn:microsoft.com/office/officeart/2005/8/layout/hierarchy4"/>
    <dgm:cxn modelId="{0C9E1829-35B2-4371-BBD2-454826F0E54E}" type="presParOf" srcId="{FE607969-20D3-419B-9571-D625282B0D19}" destId="{6CF2D565-4A7A-4553-82B7-38CFC01C82B5}" srcOrd="0" destOrd="0" presId="urn:microsoft.com/office/officeart/2005/8/layout/hierarchy4"/>
    <dgm:cxn modelId="{448F2B8F-80D0-4BE2-B0EB-78755E0284B5}" type="presOf" srcId="{3A50FDDC-7C58-416D-B039-569C273F32BD}" destId="{6CF2D565-4A7A-4553-82B7-38CFC01C82B5}" srcOrd="0" destOrd="0" presId="urn:microsoft.com/office/officeart/2005/8/layout/hierarchy4"/>
    <dgm:cxn modelId="{FE8F1D9F-8A62-42F1-B314-CEFBB8EC6808}" type="presParOf" srcId="{FE607969-20D3-419B-9571-D625282B0D19}" destId="{72D7D7C0-B968-4156-A4DF-46C782BEAF48}" srcOrd="1" destOrd="0" presId="urn:microsoft.com/office/officeart/2005/8/layout/hierarchy4"/>
    <dgm:cxn modelId="{8E5B6F95-323D-460E-A9BD-C48C79F04C40}" type="presParOf" srcId="{FE607969-20D3-419B-9571-D625282B0D19}" destId="{A756433C-2BDE-42BE-934B-56C5751EC224}" srcOrd="2" destOrd="0" presId="urn:microsoft.com/office/officeart/2005/8/layout/hierarchy4"/>
    <dgm:cxn modelId="{74762140-10DA-47B4-88AE-9B817E708898}" type="presParOf" srcId="{A756433C-2BDE-42BE-934B-56C5751EC224}" destId="{3D5C0CC7-33CE-463E-A373-1F3E4113EE1A}" srcOrd="0" destOrd="0" presId="urn:microsoft.com/office/officeart/2005/8/layout/hierarchy4"/>
    <dgm:cxn modelId="{C6BF771A-E616-4DC8-B01C-CF9D0DC6FBEB}" type="presParOf" srcId="{3D5C0CC7-33CE-463E-A373-1F3E4113EE1A}" destId="{1A520BE6-3F30-416A-AD2F-CF49F28D79ED}" srcOrd="0" destOrd="0" presId="urn:microsoft.com/office/officeart/2005/8/layout/hierarchy4"/>
    <dgm:cxn modelId="{F2BA796A-945B-409D-9742-5CF83FD2443B}" type="presOf" srcId="{CDBB9658-4955-4865-944D-E69B1B51D425}" destId="{1A520BE6-3F30-416A-AD2F-CF49F28D79ED}" srcOrd="0" destOrd="0" presId="urn:microsoft.com/office/officeart/2005/8/layout/hierarchy4"/>
    <dgm:cxn modelId="{E9FA0C43-8B5A-4C4F-99A6-E73410BE8FB9}" type="presParOf" srcId="{3D5C0CC7-33CE-463E-A373-1F3E4113EE1A}" destId="{F3981C5F-9103-4876-9D87-11984B1E4E5A}" srcOrd="1" destOrd="0" presId="urn:microsoft.com/office/officeart/2005/8/layout/hierarchy4"/>
    <dgm:cxn modelId="{FAE92F33-8DC1-45E1-AA77-829E25CD30C7}" type="presParOf" srcId="{3D5C0CC7-33CE-463E-A373-1F3E4113EE1A}" destId="{E35DA953-5D08-4742-AA2D-9F4B679EF01D}" srcOrd="2" destOrd="0" presId="urn:microsoft.com/office/officeart/2005/8/layout/hierarchy4"/>
    <dgm:cxn modelId="{151445B0-CBB0-4829-8A7C-3C5407C95570}" type="presParOf" srcId="{E35DA953-5D08-4742-AA2D-9F4B679EF01D}" destId="{0E97189E-15AD-4022-BE17-0ADFFB742420}" srcOrd="0" destOrd="0" presId="urn:microsoft.com/office/officeart/2005/8/layout/hierarchy4"/>
    <dgm:cxn modelId="{CAB53AB4-091F-424B-BC8F-4AA12010BE08}" type="presParOf" srcId="{0E97189E-15AD-4022-BE17-0ADFFB742420}" destId="{8A30626C-6316-4379-A741-F6808BA621ED}" srcOrd="0" destOrd="0" presId="urn:microsoft.com/office/officeart/2005/8/layout/hierarchy4"/>
    <dgm:cxn modelId="{737AEBE5-BEC1-4714-96F8-AF1DDE516F48}" type="presOf" srcId="{B8818618-26E7-45AA-92F3-E103821D80D7}" destId="{8A30626C-6316-4379-A741-F6808BA621ED}" srcOrd="0" destOrd="0" presId="urn:microsoft.com/office/officeart/2005/8/layout/hierarchy4"/>
    <dgm:cxn modelId="{161909FF-9300-407C-8588-80F007CBC577}" type="presParOf" srcId="{0E97189E-15AD-4022-BE17-0ADFFB742420}" destId="{59E55A91-A9F7-429A-A576-4D95D239C76C}" srcOrd="1" destOrd="0" presId="urn:microsoft.com/office/officeart/2005/8/layout/hierarchy4"/>
    <dgm:cxn modelId="{32A66231-5A9D-449C-BFFE-D9E0CA5F54C6}" type="presParOf" srcId="{A756433C-2BDE-42BE-934B-56C5751EC224}" destId="{DB4B85AB-53CD-476D-B8C4-49B4366C93CC}" srcOrd="1" destOrd="0" presId="urn:microsoft.com/office/officeart/2005/8/layout/hierarchy4"/>
    <dgm:cxn modelId="{7CE96C18-98D3-493F-AAB2-3707C974C165}" type="presParOf" srcId="{A756433C-2BDE-42BE-934B-56C5751EC224}" destId="{B0331FC9-FFA6-4606-BEE0-53AF325F1D89}" srcOrd="2" destOrd="0" presId="urn:microsoft.com/office/officeart/2005/8/layout/hierarchy4"/>
    <dgm:cxn modelId="{B6C7C208-A048-431C-A8A3-6E8E19624C4B}" type="presParOf" srcId="{B0331FC9-FFA6-4606-BEE0-53AF325F1D89}" destId="{C88AF8FC-E112-4A7B-B219-1B6DBEA4BCE1}" srcOrd="0" destOrd="0" presId="urn:microsoft.com/office/officeart/2005/8/layout/hierarchy4"/>
    <dgm:cxn modelId="{C5C354D6-FA4E-4C5F-BFAD-104DF4581C43}" type="presOf" srcId="{D295D4D2-60A4-4B78-9701-3967837C41B4}" destId="{C88AF8FC-E112-4A7B-B219-1B6DBEA4BCE1}" srcOrd="0" destOrd="0" presId="urn:microsoft.com/office/officeart/2005/8/layout/hierarchy4"/>
    <dgm:cxn modelId="{DECEDDCC-B443-4147-97A7-E08DC4C768DD}" type="presParOf" srcId="{B0331FC9-FFA6-4606-BEE0-53AF325F1D89}" destId="{5D13A3F3-68D0-4A0A-8EC0-BA415455EC22}" srcOrd="1" destOrd="0" presId="urn:microsoft.com/office/officeart/2005/8/layout/hierarchy4"/>
    <dgm:cxn modelId="{4899A26F-6295-4344-9FD8-A2836E282084}" type="presParOf" srcId="{B0331FC9-FFA6-4606-BEE0-53AF325F1D89}" destId="{6F2ACFE5-05E2-46C1-AC4B-76116931C9D5}" srcOrd="2" destOrd="0" presId="urn:microsoft.com/office/officeart/2005/8/layout/hierarchy4"/>
    <dgm:cxn modelId="{83E556C9-7341-49D5-BD68-555BD56448F3}" type="presParOf" srcId="{6F2ACFE5-05E2-46C1-AC4B-76116931C9D5}" destId="{12181B14-26F0-4B89-9F09-12CF5D327485}" srcOrd="0" destOrd="0" presId="urn:microsoft.com/office/officeart/2005/8/layout/hierarchy4"/>
    <dgm:cxn modelId="{37B73AAC-6214-49D0-ADEE-8BE507BAB1D9}" type="presParOf" srcId="{12181B14-26F0-4B89-9F09-12CF5D327485}" destId="{DBAA8EC3-439A-4625-9282-93C5BF2EC453}" srcOrd="0" destOrd="0" presId="urn:microsoft.com/office/officeart/2005/8/layout/hierarchy4"/>
    <dgm:cxn modelId="{32510C56-6419-464A-A7E2-E1E7BC7D2657}" type="presOf" srcId="{3E4A1D91-6406-400B-8E52-DE219FEAA57A}" destId="{DBAA8EC3-439A-4625-9282-93C5BF2EC453}" srcOrd="0" destOrd="0" presId="urn:microsoft.com/office/officeart/2005/8/layout/hierarchy4"/>
    <dgm:cxn modelId="{A921A49A-7A28-43E6-B550-1555871F8A19}" type="presParOf" srcId="{12181B14-26F0-4B89-9F09-12CF5D327485}" destId="{A8E2D80A-EFE9-42E4-A02F-839718902D91}" srcOrd="1" destOrd="0" presId="urn:microsoft.com/office/officeart/2005/8/layout/hierarchy4"/>
    <dgm:cxn modelId="{AFF453DA-964B-45B8-AE5D-9EFE96A4DC18}" type="presParOf" srcId="{6F2ACFE5-05E2-46C1-AC4B-76116931C9D5}" destId="{B0E22683-A403-4AD5-BBCF-5A51D8AFE40A}" srcOrd="1" destOrd="0" presId="urn:microsoft.com/office/officeart/2005/8/layout/hierarchy4"/>
    <dgm:cxn modelId="{1BA0E9D0-2A81-43E2-8C37-2E1C3CD73673}" type="presParOf" srcId="{6F2ACFE5-05E2-46C1-AC4B-76116931C9D5}" destId="{05B12B66-D272-483F-A9FB-E70E66F329EE}" srcOrd="2" destOrd="0" presId="urn:microsoft.com/office/officeart/2005/8/layout/hierarchy4"/>
    <dgm:cxn modelId="{29D35BDF-4B47-469A-9C31-542DEBB27327}" type="presParOf" srcId="{05B12B66-D272-483F-A9FB-E70E66F329EE}" destId="{53EF46E4-20E4-4E14-9F98-3A21C6DC7968}" srcOrd="0" destOrd="0" presId="urn:microsoft.com/office/officeart/2005/8/layout/hierarchy4"/>
    <dgm:cxn modelId="{D69151FB-3669-4616-83CA-56727CB69DC9}" type="presOf" srcId="{341CC771-FE8A-4CC5-AEE9-65A8C039B28C}" destId="{53EF46E4-20E4-4E14-9F98-3A21C6DC7968}" srcOrd="0" destOrd="0" presId="urn:microsoft.com/office/officeart/2005/8/layout/hierarchy4"/>
    <dgm:cxn modelId="{58242488-8AEE-4EA2-A65F-A07CD46B7160}" type="presParOf" srcId="{05B12B66-D272-483F-A9FB-E70E66F329EE}" destId="{DD660C99-1E8B-4B32-8DAC-9941998EE4C5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7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EFE1509-F6B9-4A40-A6B2-0BAB66E713C7}" type="doc">
      <dgm:prSet loTypeId="urn:microsoft.com/office/officeart/2005/8/layout/hierarchy4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ED384092-89CA-477C-AB3B-DFEE0D95C28A}" type="parTrans" cxnId="{30599038-1600-45B0-A61F-BD46F9820EAC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3A50FDDC-7C58-416D-B039-569C273F32BD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最具市场价值的消费金融企业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en-US" altLang="zh-CN" b="1" smtClean="0">
              <a:solidFill>
                <a:srgbClr val="002776"/>
              </a:solidFill>
            </a:rPr>
            <a:t>XX</a:t>
          </a:r>
          <a:r>
            <a:rPr lang="zh-CN" altLang="en-US" b="1" smtClean="0">
              <a:solidFill>
                <a:srgbClr val="002776"/>
              </a:solidFill>
            </a:rPr>
            <a:t>年内实现</a:t>
          </a:r>
          <a:r>
            <a:rPr lang="en-US" altLang="zh-CN" b="1" smtClean="0">
              <a:solidFill>
                <a:srgbClr val="002776"/>
              </a:solidFill>
            </a:rPr>
            <a:t>XX</a:t>
          </a:r>
          <a:r>
            <a:rPr lang="zh-CN" altLang="en-US" b="1" smtClean="0">
              <a:solidFill>
                <a:srgbClr val="002776"/>
              </a:solidFill>
            </a:rPr>
            <a:t>亿资产收益</a:t>
          </a:r>
          <a:endParaRPr lang="en-US" altLang="en-US" b="1" smtClean="0">
            <a:solidFill>
              <a:srgbClr val="002776"/>
            </a:solidFill>
          </a:endParaRPr>
        </a:p>
      </dgm:t>
    </dgm:pt>
    <dgm:pt modelId="{04A9844C-C9BD-4911-93CC-5C7A99D659F7}" type="parTrans" cxnId="{B3052832-E850-49D1-B478-2C10C474007C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CDBB9658-4955-4865-944D-E69B1B51D425}">
      <dgm:prSet phldrT="[Text]"/>
      <dgm:spPr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消费金融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zh-CN" altLang="en-US" b="1" smtClean="0">
              <a:solidFill>
                <a:srgbClr val="002776"/>
              </a:solidFill>
            </a:rPr>
            <a:t>（行业特点）</a:t>
          </a:r>
          <a:endParaRPr lang="en-US" b="1">
            <a:solidFill>
              <a:srgbClr val="002776"/>
            </a:solidFill>
          </a:endParaRPr>
        </a:p>
      </dgm:t>
    </dgm:pt>
    <dgm:pt modelId="{59E25E13-CFF0-4891-8ECE-63AF1DBF4E00}" type="parTrans" cxnId="{AA7DF2CB-9463-4452-BD4E-B1B2074998D7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B8818618-26E7-45AA-92F3-E103821D80D7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行业</a:t>
          </a:r>
          <a:endParaRPr lang="en-US" b="1">
            <a:solidFill>
              <a:srgbClr val="002776"/>
            </a:solidFill>
          </a:endParaRPr>
        </a:p>
      </dgm:t>
    </dgm:pt>
    <dgm:pt modelId="{FE98249C-4848-41C6-B518-A8EFACAC8504}" type="sibTrans" cxnId="{AA7DF2CB-9463-4452-BD4E-B1B2074998D7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F1D489A7-C0C5-4B14-ABAB-FC409330A101}" type="sibTrans" cxnId="{B3052832-E850-49D1-B478-2C10C474007C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6B8B1A04-F44C-4DBD-A655-06198FC6A937}" type="parTrans" cxnId="{DBD0D034-16C0-4C08-AB17-92089D6EFEFA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D295D4D2-60A4-4B78-9701-3967837C41B4}">
      <dgm:prSet phldrT="[Text]"/>
      <dgm:spPr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市场价值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zh-CN" altLang="en-US" b="1" smtClean="0">
              <a:solidFill>
                <a:srgbClr val="002776"/>
              </a:solidFill>
            </a:rPr>
            <a:t>（资本回报领先）</a:t>
          </a:r>
          <a:endParaRPr lang="en-US" altLang="en-US" b="1" smtClean="0">
            <a:solidFill>
              <a:srgbClr val="002776"/>
            </a:solidFill>
          </a:endParaRPr>
        </a:p>
      </dgm:t>
    </dgm:pt>
    <dgm:pt modelId="{86E215A6-33A0-4FD4-B782-83D88BF68210}" type="parTrans" cxnId="{7F6DFB53-95B2-41D4-962F-09F6F99E01DA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24243936-9F35-43F7-A5E8-ADBD4930D9C5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盈利</a:t>
          </a:r>
          <a:endParaRPr lang="en-US" b="1">
            <a:solidFill>
              <a:srgbClr val="002776"/>
            </a:solidFill>
          </a:endParaRPr>
        </a:p>
      </dgm:t>
    </dgm:pt>
    <dgm:pt modelId="{6732C446-0096-4DAB-B0A1-DB46F6CAE340}" type="sibTrans" cxnId="{7F6DFB53-95B2-41D4-962F-09F6F99E01DA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5DA71C68-AF26-4816-BDB6-E39DD2C4F3D4}" type="parTrans" cxnId="{F4497EE5-241C-4FE5-8FF1-2AAF89138C2C}">
      <dgm:prSet/>
      <dgm:spPr/>
      <dgm:t>
        <a:bodyPr/>
        <a:lstStyle/>
        <a:p>
          <a:endParaRPr lang="en-US"/>
        </a:p>
      </dgm:t>
    </dgm:pt>
    <dgm:pt modelId="{A08E4162-7437-40BF-A4FE-E7E9804155B5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股东满意</a:t>
          </a:r>
          <a:endParaRPr lang="en-US" b="1">
            <a:solidFill>
              <a:srgbClr val="002776"/>
            </a:solidFill>
          </a:endParaRPr>
        </a:p>
      </dgm:t>
    </dgm:pt>
    <dgm:pt modelId="{C6D09B9E-A9D4-489A-9BE9-2073D864E400}" type="sibTrans" cxnId="{F4497EE5-241C-4FE5-8FF1-2AAF89138C2C}">
      <dgm:prSet/>
      <dgm:spPr/>
      <dgm:t>
        <a:bodyPr/>
        <a:lstStyle/>
        <a:p>
          <a:endParaRPr lang="en-US"/>
        </a:p>
      </dgm:t>
    </dgm:pt>
    <dgm:pt modelId="{A1A05254-5F77-4E9C-855B-1559734AD005}" type="parTrans" cxnId="{CEC3E7BC-A25D-402E-B497-D3447544742B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341CC771-FE8A-4CC5-AEE9-65A8C039B28C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领先</a:t>
          </a:r>
          <a:endParaRPr lang="en-US" b="1">
            <a:solidFill>
              <a:srgbClr val="002776"/>
            </a:solidFill>
          </a:endParaRPr>
        </a:p>
      </dgm:t>
    </dgm:pt>
    <dgm:pt modelId="{DE8E032D-D606-4FAE-86AD-D7980C3D6CFD}" type="sibTrans" cxnId="{CEC3E7BC-A25D-402E-B497-D3447544742B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212D783F-4C52-48F5-A3BF-92F43F3EFBDC}" type="sibTrans" cxnId="{DBD0D034-16C0-4C08-AB17-92089D6EFEFA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FDBCE8E0-2906-4FC6-AF9A-C45D32548DA5}" type="sibTrans" cxnId="{30599038-1600-45B0-A61F-BD46F9820EAC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8BE1A7EA-1136-436A-81D6-20355118F631}" type="pres">
      <dgm:prSet presAssocID="{7EFE1509-F6B9-4A40-A6B2-0BAB66E713C7}" presName="Name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FE607969-20D3-419B-9571-D625282B0D19}" type="pres">
      <dgm:prSet presAssocID="{3A50FDDC-7C58-416D-B039-569C273F32BD}" presName="vertOne"/>
      <dgm:spPr/>
      <dgm:t>
        <a:bodyPr/>
        <a:lstStyle/>
        <a:p>
          <a:endParaRPr lang="en-US"/>
        </a:p>
      </dgm:t>
    </dgm:pt>
    <dgm:pt modelId="{6CF2D565-4A7A-4553-82B7-38CFC01C82B5}" type="pres">
      <dgm:prSet presAssocID="{3A50FDDC-7C58-416D-B039-569C273F32BD}" presName="txOne" presStyleLbl="node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2D7D7C0-B968-4156-A4DF-46C782BEAF48}" type="pres">
      <dgm:prSet presAssocID="{3A50FDDC-7C58-416D-B039-569C273F32BD}" presName="parTransOne"/>
      <dgm:spPr/>
      <dgm:t>
        <a:bodyPr/>
        <a:lstStyle/>
        <a:p>
          <a:endParaRPr lang="en-US"/>
        </a:p>
      </dgm:t>
    </dgm:pt>
    <dgm:pt modelId="{A756433C-2BDE-42BE-934B-56C5751EC224}" type="pres">
      <dgm:prSet presAssocID="{3A50FDDC-7C58-416D-B039-569C273F32BD}" presName="horzOne"/>
      <dgm:spPr/>
      <dgm:t>
        <a:bodyPr/>
        <a:lstStyle/>
        <a:p>
          <a:endParaRPr lang="en-US"/>
        </a:p>
      </dgm:t>
    </dgm:pt>
    <dgm:pt modelId="{3D5C0CC7-33CE-463E-A373-1F3E4113EE1A}" type="pres">
      <dgm:prSet presAssocID="{CDBB9658-4955-4865-944D-E69B1B51D425}" presName="vertTwo"/>
      <dgm:spPr/>
      <dgm:t>
        <a:bodyPr/>
        <a:lstStyle/>
        <a:p>
          <a:endParaRPr lang="en-US"/>
        </a:p>
      </dgm:t>
    </dgm:pt>
    <dgm:pt modelId="{1A520BE6-3F30-416A-AD2F-CF49F28D79ED}" type="pres">
      <dgm:prSet presAssocID="{CDBB9658-4955-4865-944D-E69B1B51D425}" presName="txTwo" presStyleLbl="node2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981C5F-9103-4876-9D87-11984B1E4E5A}" type="pres">
      <dgm:prSet presAssocID="{CDBB9658-4955-4865-944D-E69B1B51D425}" presName="parTransTwo"/>
      <dgm:spPr/>
      <dgm:t>
        <a:bodyPr/>
        <a:lstStyle/>
        <a:p>
          <a:endParaRPr lang="en-US"/>
        </a:p>
      </dgm:t>
    </dgm:pt>
    <dgm:pt modelId="{E35DA953-5D08-4742-AA2D-9F4B679EF01D}" type="pres">
      <dgm:prSet presAssocID="{CDBB9658-4955-4865-944D-E69B1B51D425}" presName="horzTwo"/>
      <dgm:spPr/>
      <dgm:t>
        <a:bodyPr/>
        <a:lstStyle/>
        <a:p>
          <a:endParaRPr lang="en-US"/>
        </a:p>
      </dgm:t>
    </dgm:pt>
    <dgm:pt modelId="{0E97189E-15AD-4022-BE17-0ADFFB742420}" type="pres">
      <dgm:prSet presAssocID="{B8818618-26E7-45AA-92F3-E103821D80D7}" presName="vertThree"/>
      <dgm:spPr/>
      <dgm:t>
        <a:bodyPr/>
        <a:lstStyle/>
        <a:p>
          <a:endParaRPr lang="en-US"/>
        </a:p>
      </dgm:t>
    </dgm:pt>
    <dgm:pt modelId="{8A30626C-6316-4379-A741-F6808BA621ED}" type="pres">
      <dgm:prSet presAssocID="{B8818618-26E7-45AA-92F3-E103821D80D7}" presName="txThree" presStyleLbl="node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E55A91-A9F7-429A-A576-4D95D239C76C}" type="pres">
      <dgm:prSet presAssocID="{B8818618-26E7-45AA-92F3-E103821D80D7}" presName="horzThree"/>
      <dgm:spPr/>
      <dgm:t>
        <a:bodyPr/>
        <a:lstStyle/>
        <a:p>
          <a:endParaRPr lang="en-US"/>
        </a:p>
      </dgm:t>
    </dgm:pt>
    <dgm:pt modelId="{DB4B85AB-53CD-476D-B8C4-49B4366C93CC}" type="pres">
      <dgm:prSet presAssocID="{F1D489A7-C0C5-4B14-ABAB-FC409330A101}" presName="sibSpaceTwo"/>
      <dgm:spPr/>
      <dgm:t>
        <a:bodyPr/>
        <a:lstStyle/>
        <a:p>
          <a:endParaRPr lang="en-US"/>
        </a:p>
      </dgm:t>
    </dgm:pt>
    <dgm:pt modelId="{B0331FC9-FFA6-4606-BEE0-53AF325F1D89}" type="pres">
      <dgm:prSet presAssocID="{D295D4D2-60A4-4B78-9701-3967837C41B4}" presName="vertTwo"/>
      <dgm:spPr/>
      <dgm:t>
        <a:bodyPr/>
        <a:lstStyle/>
        <a:p>
          <a:endParaRPr lang="en-US"/>
        </a:p>
      </dgm:t>
    </dgm:pt>
    <dgm:pt modelId="{C88AF8FC-E112-4A7B-B219-1B6DBEA4BCE1}" type="pres">
      <dgm:prSet presAssocID="{D295D4D2-60A4-4B78-9701-3967837C41B4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13A3F3-68D0-4A0A-8EC0-BA415455EC22}" type="pres">
      <dgm:prSet presAssocID="{D295D4D2-60A4-4B78-9701-3967837C41B4}" presName="parTransTwo"/>
      <dgm:spPr/>
      <dgm:t>
        <a:bodyPr/>
        <a:lstStyle/>
        <a:p>
          <a:endParaRPr lang="en-US"/>
        </a:p>
      </dgm:t>
    </dgm:pt>
    <dgm:pt modelId="{6F2ACFE5-05E2-46C1-AC4B-76116931C9D5}" type="pres">
      <dgm:prSet presAssocID="{D295D4D2-60A4-4B78-9701-3967837C41B4}" presName="horzTwo"/>
      <dgm:spPr/>
      <dgm:t>
        <a:bodyPr/>
        <a:lstStyle/>
        <a:p>
          <a:endParaRPr lang="en-US"/>
        </a:p>
      </dgm:t>
    </dgm:pt>
    <dgm:pt modelId="{CBD5F663-AFB6-4777-8BB0-E83915F708CB}" type="pres">
      <dgm:prSet presAssocID="{24243936-9F35-43F7-A5E8-ADBD4930D9C5}" presName="vertThree"/>
      <dgm:spPr/>
      <dgm:t>
        <a:bodyPr/>
        <a:lstStyle/>
        <a:p>
          <a:endParaRPr lang="en-US"/>
        </a:p>
      </dgm:t>
    </dgm:pt>
    <dgm:pt modelId="{157F99DA-66BF-4574-8110-B5FD84E585E0}" type="pres">
      <dgm:prSet presAssocID="{24243936-9F35-43F7-A5E8-ADBD4930D9C5}" presName="txThre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3A8C78-AA0E-45E6-A686-0D73C57ED33E}" type="pres">
      <dgm:prSet presAssocID="{24243936-9F35-43F7-A5E8-ADBD4930D9C5}" presName="horzThree"/>
      <dgm:spPr/>
      <dgm:t>
        <a:bodyPr/>
        <a:lstStyle/>
        <a:p>
          <a:endParaRPr lang="en-US"/>
        </a:p>
      </dgm:t>
    </dgm:pt>
    <dgm:pt modelId="{513C6CB7-DC83-4348-87E0-0B74FF8A6514}" type="pres">
      <dgm:prSet presAssocID="{6732C446-0096-4DAB-B0A1-DB46F6CAE340}" presName="sibSpaceThree"/>
      <dgm:spPr/>
      <dgm:t>
        <a:bodyPr/>
        <a:lstStyle/>
        <a:p>
          <a:endParaRPr lang="en-US"/>
        </a:p>
      </dgm:t>
    </dgm:pt>
    <dgm:pt modelId="{78974F0C-0A1E-4AB2-BC0A-4080705AD618}" type="pres">
      <dgm:prSet presAssocID="{A08E4162-7437-40BF-A4FE-E7E9804155B5}" presName="vertThree"/>
      <dgm:spPr/>
      <dgm:t>
        <a:bodyPr/>
        <a:lstStyle/>
        <a:p/>
      </dgm:t>
    </dgm:pt>
    <dgm:pt modelId="{6908387B-7008-4930-8024-C92A38A06459}" type="pres">
      <dgm:prSet presAssocID="{A08E4162-7437-40BF-A4FE-E7E9804155B5}" presName="txThre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5EE6829-1666-4D46-BC87-DB520915C2F4}" type="pres">
      <dgm:prSet presAssocID="{A08E4162-7437-40BF-A4FE-E7E9804155B5}" presName="horzThree"/>
      <dgm:spPr/>
      <dgm:t>
        <a:bodyPr/>
        <a:lstStyle/>
        <a:p/>
      </dgm:t>
    </dgm:pt>
    <dgm:pt modelId="{7857B960-1FE6-49C8-A55F-5FBDC025B029}" type="pres">
      <dgm:prSet presAssocID="{C6D09B9E-A9D4-489A-9BE9-2073D864E400}" presName="sibSpaceThree"/>
      <dgm:spPr/>
      <dgm:t>
        <a:bodyPr/>
        <a:lstStyle/>
        <a:p/>
      </dgm:t>
    </dgm:pt>
    <dgm:pt modelId="{05B12B66-D272-483F-A9FB-E70E66F329EE}" type="pres">
      <dgm:prSet presAssocID="{341CC771-FE8A-4CC5-AEE9-65A8C039B28C}" presName="vertThree"/>
      <dgm:spPr/>
      <dgm:t>
        <a:bodyPr/>
        <a:lstStyle/>
        <a:p>
          <a:endParaRPr lang="en-US"/>
        </a:p>
      </dgm:t>
    </dgm:pt>
    <dgm:pt modelId="{53EF46E4-20E4-4E14-9F98-3A21C6DC7968}" type="pres">
      <dgm:prSet presAssocID="{341CC771-FE8A-4CC5-AEE9-65A8C039B28C}" presName="txThre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D660C99-1E8B-4B32-8DAC-9941998EE4C5}" type="pres">
      <dgm:prSet presAssocID="{341CC771-FE8A-4CC5-AEE9-65A8C039B28C}" presName="horzThree"/>
      <dgm:spPr/>
      <dgm:t>
        <a:bodyPr/>
        <a:lstStyle/>
        <a:p>
          <a:endParaRPr lang="en-US"/>
        </a:p>
      </dgm:t>
    </dgm:pt>
  </dgm:ptLst>
  <dgm:cxnLst>
    <dgm:cxn modelId="{30599038-1600-45B0-A61F-BD46F9820EAC}" srcId="{7EFE1509-F6B9-4A40-A6B2-0BAB66E713C7}" destId="{3A50FDDC-7C58-416D-B039-569C273F32BD}" srcOrd="0" destOrd="0" parTransId="{ED384092-89CA-477C-AB3B-DFEE0D95C28A}" sibTransId="{FDBCE8E0-2906-4FC6-AF9A-C45D32548DA5}"/>
    <dgm:cxn modelId="{B3052832-E850-49D1-B478-2C10C474007C}" srcId="{3A50FDDC-7C58-416D-B039-569C273F32BD}" destId="{CDBB9658-4955-4865-944D-E69B1B51D425}" srcOrd="0" destOrd="0" parTransId="{04A9844C-C9BD-4911-93CC-5C7A99D659F7}" sibTransId="{F1D489A7-C0C5-4B14-ABAB-FC409330A101}"/>
    <dgm:cxn modelId="{AA7DF2CB-9463-4452-BD4E-B1B2074998D7}" srcId="{CDBB9658-4955-4865-944D-E69B1B51D425}" destId="{B8818618-26E7-45AA-92F3-E103821D80D7}" srcOrd="0" destOrd="0" parTransId="{59E25E13-CFF0-4891-8ECE-63AF1DBF4E00}" sibTransId="{FE98249C-4848-41C6-B518-A8EFACAC8504}"/>
    <dgm:cxn modelId="{DBD0D034-16C0-4C08-AB17-92089D6EFEFA}" srcId="{3A50FDDC-7C58-416D-B039-569C273F32BD}" destId="{D295D4D2-60A4-4B78-9701-3967837C41B4}" srcOrd="1" destOrd="0" parTransId="{6B8B1A04-F44C-4DBD-A655-06198FC6A937}" sibTransId="{212D783F-4C52-48F5-A3BF-92F43F3EFBDC}"/>
    <dgm:cxn modelId="{7F6DFB53-95B2-41D4-962F-09F6F99E01DA}" srcId="{D295D4D2-60A4-4B78-9701-3967837C41B4}" destId="{24243936-9F35-43F7-A5E8-ADBD4930D9C5}" srcOrd="0" destOrd="0" parTransId="{86E215A6-33A0-4FD4-B782-83D88BF68210}" sibTransId="{6732C446-0096-4DAB-B0A1-DB46F6CAE340}"/>
    <dgm:cxn modelId="{F4497EE5-241C-4FE5-8FF1-2AAF89138C2C}" srcId="{D295D4D2-60A4-4B78-9701-3967837C41B4}" destId="{A08E4162-7437-40BF-A4FE-E7E9804155B5}" srcOrd="1" destOrd="0" parTransId="{5DA71C68-AF26-4816-BDB6-E39DD2C4F3D4}" sibTransId="{C6D09B9E-A9D4-489A-9BE9-2073D864E400}"/>
    <dgm:cxn modelId="{CEC3E7BC-A25D-402E-B497-D3447544742B}" srcId="{D295D4D2-60A4-4B78-9701-3967837C41B4}" destId="{341CC771-FE8A-4CC5-AEE9-65A8C039B28C}" srcOrd="2" destOrd="0" parTransId="{A1A05254-5F77-4E9C-855B-1559734AD005}" sibTransId="{DE8E032D-D606-4FAE-86AD-D7980C3D6CFD}"/>
    <dgm:cxn modelId="{D804A4DF-6716-4500-B227-AFDCFE32A5C8}" type="presOf" srcId="{7EFE1509-F6B9-4A40-A6B2-0BAB66E713C7}" destId="{8BE1A7EA-1136-436A-81D6-20355118F631}" srcOrd="0" destOrd="0" presId="urn:microsoft.com/office/officeart/2005/8/layout/hierarchy4"/>
    <dgm:cxn modelId="{66965405-EC18-47F7-9C1B-AFF31C2ADAF7}" type="presParOf" srcId="{8BE1A7EA-1136-436A-81D6-20355118F631}" destId="{FE607969-20D3-419B-9571-D625282B0D19}" srcOrd="0" destOrd="0" presId="urn:microsoft.com/office/officeart/2005/8/layout/hierarchy4"/>
    <dgm:cxn modelId="{F549F4E4-084B-49A5-B3D4-01AD6E4F4594}" type="presParOf" srcId="{FE607969-20D3-419B-9571-D625282B0D19}" destId="{6CF2D565-4A7A-4553-82B7-38CFC01C82B5}" srcOrd="0" destOrd="0" presId="urn:microsoft.com/office/officeart/2005/8/layout/hierarchy4"/>
    <dgm:cxn modelId="{188A0780-656F-4350-8E87-9E95D1716FF0}" type="presOf" srcId="{3A50FDDC-7C58-416D-B039-569C273F32BD}" destId="{6CF2D565-4A7A-4553-82B7-38CFC01C82B5}" srcOrd="0" destOrd="0" presId="urn:microsoft.com/office/officeart/2005/8/layout/hierarchy4"/>
    <dgm:cxn modelId="{B17696AB-ED74-4BEE-BB7B-554883EE0E42}" type="presParOf" srcId="{FE607969-20D3-419B-9571-D625282B0D19}" destId="{72D7D7C0-B968-4156-A4DF-46C782BEAF48}" srcOrd="1" destOrd="0" presId="urn:microsoft.com/office/officeart/2005/8/layout/hierarchy4"/>
    <dgm:cxn modelId="{0D2DDD96-E14E-4927-89B8-F22243207D42}" type="presParOf" srcId="{FE607969-20D3-419B-9571-D625282B0D19}" destId="{A756433C-2BDE-42BE-934B-56C5751EC224}" srcOrd="2" destOrd="0" presId="urn:microsoft.com/office/officeart/2005/8/layout/hierarchy4"/>
    <dgm:cxn modelId="{8EDFA6AA-8060-4641-9832-926529931A98}" type="presParOf" srcId="{A756433C-2BDE-42BE-934B-56C5751EC224}" destId="{3D5C0CC7-33CE-463E-A373-1F3E4113EE1A}" srcOrd="0" destOrd="0" presId="urn:microsoft.com/office/officeart/2005/8/layout/hierarchy4"/>
    <dgm:cxn modelId="{BE721930-1E3D-45CA-98F4-2EDE588DE7DC}" type="presParOf" srcId="{3D5C0CC7-33CE-463E-A373-1F3E4113EE1A}" destId="{1A520BE6-3F30-416A-AD2F-CF49F28D79ED}" srcOrd="0" destOrd="0" presId="urn:microsoft.com/office/officeart/2005/8/layout/hierarchy4"/>
    <dgm:cxn modelId="{82C2EA24-322B-4C24-870B-E3B44FC32166}" type="presOf" srcId="{CDBB9658-4955-4865-944D-E69B1B51D425}" destId="{1A520BE6-3F30-416A-AD2F-CF49F28D79ED}" srcOrd="0" destOrd="0" presId="urn:microsoft.com/office/officeart/2005/8/layout/hierarchy4"/>
    <dgm:cxn modelId="{4422B559-BA85-4A32-867A-8CCDF2486942}" type="presParOf" srcId="{3D5C0CC7-33CE-463E-A373-1F3E4113EE1A}" destId="{F3981C5F-9103-4876-9D87-11984B1E4E5A}" srcOrd="1" destOrd="0" presId="urn:microsoft.com/office/officeart/2005/8/layout/hierarchy4"/>
    <dgm:cxn modelId="{4FFB7E99-8850-4469-90B9-E221A77CA24E}" type="presParOf" srcId="{3D5C0CC7-33CE-463E-A373-1F3E4113EE1A}" destId="{E35DA953-5D08-4742-AA2D-9F4B679EF01D}" srcOrd="2" destOrd="0" presId="urn:microsoft.com/office/officeart/2005/8/layout/hierarchy4"/>
    <dgm:cxn modelId="{2C037BC4-2F70-47CD-8AD2-EF6BAC7111E1}" type="presParOf" srcId="{E35DA953-5D08-4742-AA2D-9F4B679EF01D}" destId="{0E97189E-15AD-4022-BE17-0ADFFB742420}" srcOrd="0" destOrd="0" presId="urn:microsoft.com/office/officeart/2005/8/layout/hierarchy4"/>
    <dgm:cxn modelId="{CA8554AD-3B2D-4572-9CC6-DE16FA9AA4A6}" type="presParOf" srcId="{0E97189E-15AD-4022-BE17-0ADFFB742420}" destId="{8A30626C-6316-4379-A741-F6808BA621ED}" srcOrd="0" destOrd="0" presId="urn:microsoft.com/office/officeart/2005/8/layout/hierarchy4"/>
    <dgm:cxn modelId="{E05C1E88-87B0-4403-A566-D316FDCAE329}" type="presOf" srcId="{B8818618-26E7-45AA-92F3-E103821D80D7}" destId="{8A30626C-6316-4379-A741-F6808BA621ED}" srcOrd="0" destOrd="0" presId="urn:microsoft.com/office/officeart/2005/8/layout/hierarchy4"/>
    <dgm:cxn modelId="{D8DF263F-184E-4FF9-B6DE-D798B4A861F7}" type="presParOf" srcId="{0E97189E-15AD-4022-BE17-0ADFFB742420}" destId="{59E55A91-A9F7-429A-A576-4D95D239C76C}" srcOrd="1" destOrd="0" presId="urn:microsoft.com/office/officeart/2005/8/layout/hierarchy4"/>
    <dgm:cxn modelId="{F2140C3B-E135-4573-B55D-7BC9411D0748}" type="presParOf" srcId="{A756433C-2BDE-42BE-934B-56C5751EC224}" destId="{DB4B85AB-53CD-476D-B8C4-49B4366C93CC}" srcOrd="1" destOrd="0" presId="urn:microsoft.com/office/officeart/2005/8/layout/hierarchy4"/>
    <dgm:cxn modelId="{7FD0DF5D-7E2C-4FFA-9E2A-67B03C42B804}" type="presParOf" srcId="{A756433C-2BDE-42BE-934B-56C5751EC224}" destId="{B0331FC9-FFA6-4606-BEE0-53AF325F1D89}" srcOrd="2" destOrd="0" presId="urn:microsoft.com/office/officeart/2005/8/layout/hierarchy4"/>
    <dgm:cxn modelId="{3B2A48FE-2C0D-4940-8409-9956FA000847}" type="presParOf" srcId="{B0331FC9-FFA6-4606-BEE0-53AF325F1D89}" destId="{C88AF8FC-E112-4A7B-B219-1B6DBEA4BCE1}" srcOrd="0" destOrd="0" presId="urn:microsoft.com/office/officeart/2005/8/layout/hierarchy4"/>
    <dgm:cxn modelId="{9335C044-38E2-421E-A441-244EEE61ABC8}" type="presOf" srcId="{D295D4D2-60A4-4B78-9701-3967837C41B4}" destId="{C88AF8FC-E112-4A7B-B219-1B6DBEA4BCE1}" srcOrd="0" destOrd="0" presId="urn:microsoft.com/office/officeart/2005/8/layout/hierarchy4"/>
    <dgm:cxn modelId="{D53FDB0D-D6D7-4EDC-941D-CBECF74AF623}" type="presParOf" srcId="{B0331FC9-FFA6-4606-BEE0-53AF325F1D89}" destId="{5D13A3F3-68D0-4A0A-8EC0-BA415455EC22}" srcOrd="1" destOrd="0" presId="urn:microsoft.com/office/officeart/2005/8/layout/hierarchy4"/>
    <dgm:cxn modelId="{7CE3F9A8-112F-4D3C-AAA1-B1143C535CED}" type="presParOf" srcId="{B0331FC9-FFA6-4606-BEE0-53AF325F1D89}" destId="{6F2ACFE5-05E2-46C1-AC4B-76116931C9D5}" srcOrd="2" destOrd="0" presId="urn:microsoft.com/office/officeart/2005/8/layout/hierarchy4"/>
    <dgm:cxn modelId="{FBE495A1-FC5C-46C0-ADD2-3489A6664F65}" type="presParOf" srcId="{6F2ACFE5-05E2-46C1-AC4B-76116931C9D5}" destId="{CBD5F663-AFB6-4777-8BB0-E83915F708CB}" srcOrd="0" destOrd="0" presId="urn:microsoft.com/office/officeart/2005/8/layout/hierarchy4"/>
    <dgm:cxn modelId="{F9417A04-7406-4DA4-A94D-676AB099FD46}" type="presParOf" srcId="{CBD5F663-AFB6-4777-8BB0-E83915F708CB}" destId="{157F99DA-66BF-4574-8110-B5FD84E585E0}" srcOrd="0" destOrd="0" presId="urn:microsoft.com/office/officeart/2005/8/layout/hierarchy4"/>
    <dgm:cxn modelId="{57164556-3A2E-4C89-83E6-34417CA511C7}" type="presOf" srcId="{24243936-9F35-43F7-A5E8-ADBD4930D9C5}" destId="{157F99DA-66BF-4574-8110-B5FD84E585E0}" srcOrd="0" destOrd="0" presId="urn:microsoft.com/office/officeart/2005/8/layout/hierarchy4"/>
    <dgm:cxn modelId="{32EA42EE-DB84-4ECA-84B3-13E0F646AA4D}" type="presParOf" srcId="{CBD5F663-AFB6-4777-8BB0-E83915F708CB}" destId="{D43A8C78-AA0E-45E6-A686-0D73C57ED33E}" srcOrd="1" destOrd="0" presId="urn:microsoft.com/office/officeart/2005/8/layout/hierarchy4"/>
    <dgm:cxn modelId="{8BC9FB45-69C8-4B14-8CFE-5ECEC3D96B36}" type="presParOf" srcId="{6F2ACFE5-05E2-46C1-AC4B-76116931C9D5}" destId="{513C6CB7-DC83-4348-87E0-0B74FF8A6514}" srcOrd="1" destOrd="0" presId="urn:microsoft.com/office/officeart/2005/8/layout/hierarchy4"/>
    <dgm:cxn modelId="{885F17C6-8B0E-4083-8054-9E5A553294C0}" type="presParOf" srcId="{6F2ACFE5-05E2-46C1-AC4B-76116931C9D5}" destId="{78974F0C-0A1E-4AB2-BC0A-4080705AD618}" srcOrd="2" destOrd="0" presId="urn:microsoft.com/office/officeart/2005/8/layout/hierarchy4"/>
    <dgm:cxn modelId="{1CF3A279-6A9F-45B8-AF4B-E15DE76EAB4E}" type="presParOf" srcId="{78974F0C-0A1E-4AB2-BC0A-4080705AD618}" destId="{6908387B-7008-4930-8024-C92A38A06459}" srcOrd="0" destOrd="0" presId="urn:microsoft.com/office/officeart/2005/8/layout/hierarchy4"/>
    <dgm:cxn modelId="{D4646E52-AE7F-4A82-AD29-13D41BDE907A}" type="presOf" srcId="{A08E4162-7437-40BF-A4FE-E7E9804155B5}" destId="{6908387B-7008-4930-8024-C92A38A06459}" srcOrd="0" destOrd="0" presId="urn:microsoft.com/office/officeart/2005/8/layout/hierarchy4"/>
    <dgm:cxn modelId="{E009E3A7-BC7A-4C83-B1E9-832A903421B0}" type="presParOf" srcId="{78974F0C-0A1E-4AB2-BC0A-4080705AD618}" destId="{45EE6829-1666-4D46-BC87-DB520915C2F4}" srcOrd="1" destOrd="0" presId="urn:microsoft.com/office/officeart/2005/8/layout/hierarchy4"/>
    <dgm:cxn modelId="{D3B5C625-868B-4297-A398-EDBDA7C40D1E}" type="presParOf" srcId="{6F2ACFE5-05E2-46C1-AC4B-76116931C9D5}" destId="{7857B960-1FE6-49C8-A55F-5FBDC025B029}" srcOrd="3" destOrd="0" presId="urn:microsoft.com/office/officeart/2005/8/layout/hierarchy4"/>
    <dgm:cxn modelId="{56749268-4F10-410E-B39A-725434262AC4}" type="presParOf" srcId="{6F2ACFE5-05E2-46C1-AC4B-76116931C9D5}" destId="{05B12B66-D272-483F-A9FB-E70E66F329EE}" srcOrd="4" destOrd="0" presId="urn:microsoft.com/office/officeart/2005/8/layout/hierarchy4"/>
    <dgm:cxn modelId="{908E4B8C-FD8E-42F1-8922-BD9959DBDF8B}" type="presParOf" srcId="{05B12B66-D272-483F-A9FB-E70E66F329EE}" destId="{53EF46E4-20E4-4E14-9F98-3A21C6DC7968}" srcOrd="0" destOrd="0" presId="urn:microsoft.com/office/officeart/2005/8/layout/hierarchy4"/>
    <dgm:cxn modelId="{8A2E0080-F115-49EE-972F-E52B7E1CA33A}" type="presOf" srcId="{341CC771-FE8A-4CC5-AEE9-65A8C039B28C}" destId="{53EF46E4-20E4-4E14-9F98-3A21C6DC7968}" srcOrd="0" destOrd="0" presId="urn:microsoft.com/office/officeart/2005/8/layout/hierarchy4"/>
    <dgm:cxn modelId="{1FC2EAA6-C416-4943-AA5C-82D1B7E0A982}" type="presParOf" srcId="{05B12B66-D272-483F-A9FB-E70E66F329EE}" destId="{DD660C99-1E8B-4B32-8DAC-9941998EE4C5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8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EFE1509-F6B9-4A40-A6B2-0BAB66E713C7}" type="doc">
      <dgm:prSet loTypeId="urn:microsoft.com/office/officeart/2005/8/layout/hierarchy4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ED384092-89CA-477C-AB3B-DFEE0D95C28A}" type="parTrans" cxnId="{72C51402-1066-4DF5-9F1F-77728F65353B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3A50FDDC-7C58-416D-B039-569C273F32BD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中国消费金融的潮流创造者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en-US" altLang="zh-CN" b="1" smtClean="0">
              <a:solidFill>
                <a:srgbClr val="002776"/>
              </a:solidFill>
            </a:rPr>
            <a:t>XX</a:t>
          </a:r>
          <a:r>
            <a:rPr lang="zh-CN" altLang="en-US" b="1" smtClean="0">
              <a:solidFill>
                <a:srgbClr val="002776"/>
              </a:solidFill>
            </a:rPr>
            <a:t>年内实现</a:t>
          </a:r>
          <a:r>
            <a:rPr lang="en-US" altLang="zh-CN" b="1" smtClean="0">
              <a:solidFill>
                <a:srgbClr val="002776"/>
              </a:solidFill>
            </a:rPr>
            <a:t>XX</a:t>
          </a:r>
          <a:r>
            <a:rPr lang="zh-CN" altLang="en-US" b="1" smtClean="0">
              <a:solidFill>
                <a:srgbClr val="002776"/>
              </a:solidFill>
            </a:rPr>
            <a:t>亿客户量</a:t>
          </a:r>
          <a:endParaRPr lang="en-US" altLang="en-US" b="1" smtClean="0">
            <a:solidFill>
              <a:srgbClr val="002776"/>
            </a:solidFill>
          </a:endParaRPr>
        </a:p>
      </dgm:t>
    </dgm:pt>
    <dgm:pt modelId="{04A9844C-C9BD-4911-93CC-5C7A99D659F7}" type="parTrans" cxnId="{FFA8F6C3-5259-44D9-A084-A1E0F2C47539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CDBB9658-4955-4865-944D-E69B1B51D425}">
      <dgm:prSet phldrT="[Text]"/>
      <dgm:spPr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消费金融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zh-CN" altLang="en-US" b="1" smtClean="0">
              <a:solidFill>
                <a:srgbClr val="002776"/>
              </a:solidFill>
            </a:rPr>
            <a:t>（行业特点）</a:t>
          </a:r>
          <a:endParaRPr lang="en-US" b="1">
            <a:solidFill>
              <a:srgbClr val="002776"/>
            </a:solidFill>
          </a:endParaRPr>
        </a:p>
      </dgm:t>
    </dgm:pt>
    <dgm:pt modelId="{59E25E13-CFF0-4891-8ECE-63AF1DBF4E00}" type="parTrans" cxnId="{0CD4D8C5-B4F5-4778-8D86-2E1AAC2E01A8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B8818618-26E7-45AA-92F3-E103821D80D7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行业</a:t>
          </a:r>
          <a:endParaRPr lang="en-US" b="1">
            <a:solidFill>
              <a:srgbClr val="002776"/>
            </a:solidFill>
          </a:endParaRPr>
        </a:p>
      </dgm:t>
    </dgm:pt>
    <dgm:pt modelId="{FE98249C-4848-41C6-B518-A8EFACAC8504}" type="sibTrans" cxnId="{0CD4D8C5-B4F5-4778-8D86-2E1AAC2E01A8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F1D489A7-C0C5-4B14-ABAB-FC409330A101}" type="sibTrans" cxnId="{FFA8F6C3-5259-44D9-A084-A1E0F2C47539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6B8B1A04-F44C-4DBD-A655-06198FC6A937}" type="parTrans" cxnId="{18E757A4-651A-4839-B902-6181003AB980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D295D4D2-60A4-4B78-9701-3967837C41B4}">
      <dgm:prSet phldrT="[Text]"/>
      <dgm:spPr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潮流创造者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zh-CN" altLang="en-US" b="1" smtClean="0">
              <a:solidFill>
                <a:srgbClr val="002776"/>
              </a:solidFill>
            </a:rPr>
            <a:t>（创新领先）</a:t>
          </a:r>
          <a:endParaRPr lang="en-US" altLang="en-US" b="1" smtClean="0">
            <a:solidFill>
              <a:srgbClr val="002776"/>
            </a:solidFill>
          </a:endParaRPr>
        </a:p>
      </dgm:t>
    </dgm:pt>
    <dgm:pt modelId="{486CF821-92D9-4CAC-939F-54809AF44280}" type="parTrans" cxnId="{27D3CD72-CCAD-4E49-B322-F5DC0986B964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12BB4A0E-57FC-476E-B961-B553CF00D086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创新</a:t>
          </a:r>
          <a:endParaRPr lang="en-US" b="1">
            <a:solidFill>
              <a:srgbClr val="002776"/>
            </a:solidFill>
          </a:endParaRPr>
        </a:p>
      </dgm:t>
    </dgm:pt>
    <dgm:pt modelId="{CB46F199-1A23-4F52-953C-B49A609B26DA}" type="sibTrans" cxnId="{27D3CD72-CCAD-4E49-B322-F5DC0986B964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A1A05254-5F77-4E9C-855B-1559734AD005}" type="parTrans" cxnId="{9A9CED26-7FE2-4BBF-A5F0-8F5CB32FBAD3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341CC771-FE8A-4CC5-AEE9-65A8C039B28C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领先</a:t>
          </a:r>
          <a:endParaRPr lang="en-US" b="1">
            <a:solidFill>
              <a:srgbClr val="002776"/>
            </a:solidFill>
          </a:endParaRPr>
        </a:p>
      </dgm:t>
    </dgm:pt>
    <dgm:pt modelId="{DE8E032D-D606-4FAE-86AD-D7980C3D6CFD}" type="sibTrans" cxnId="{9A9CED26-7FE2-4BBF-A5F0-8F5CB32FBAD3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212D783F-4C52-48F5-A3BF-92F43F3EFBDC}" type="sibTrans" cxnId="{18E757A4-651A-4839-B902-6181003AB980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FDBCE8E0-2906-4FC6-AF9A-C45D32548DA5}" type="sibTrans" cxnId="{72C51402-1066-4DF5-9F1F-77728F65353B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8BE1A7EA-1136-436A-81D6-20355118F631}" type="pres">
      <dgm:prSet presAssocID="{7EFE1509-F6B9-4A40-A6B2-0BAB66E713C7}" presName="Name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FE607969-20D3-419B-9571-D625282B0D19}" type="pres">
      <dgm:prSet presAssocID="{3A50FDDC-7C58-416D-B039-569C273F32BD}" presName="vertOne"/>
      <dgm:spPr/>
      <dgm:t>
        <a:bodyPr/>
        <a:lstStyle/>
        <a:p>
          <a:endParaRPr lang="en-US"/>
        </a:p>
      </dgm:t>
    </dgm:pt>
    <dgm:pt modelId="{6CF2D565-4A7A-4553-82B7-38CFC01C82B5}" type="pres">
      <dgm:prSet presAssocID="{3A50FDDC-7C58-416D-B039-569C273F32BD}" presName="txOne" presStyleLbl="node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2D7D7C0-B968-4156-A4DF-46C782BEAF48}" type="pres">
      <dgm:prSet presAssocID="{3A50FDDC-7C58-416D-B039-569C273F32BD}" presName="parTransOne"/>
      <dgm:spPr/>
      <dgm:t>
        <a:bodyPr/>
        <a:lstStyle/>
        <a:p>
          <a:endParaRPr lang="en-US"/>
        </a:p>
      </dgm:t>
    </dgm:pt>
    <dgm:pt modelId="{A756433C-2BDE-42BE-934B-56C5751EC224}" type="pres">
      <dgm:prSet presAssocID="{3A50FDDC-7C58-416D-B039-569C273F32BD}" presName="horzOne"/>
      <dgm:spPr/>
      <dgm:t>
        <a:bodyPr/>
        <a:lstStyle/>
        <a:p>
          <a:endParaRPr lang="en-US"/>
        </a:p>
      </dgm:t>
    </dgm:pt>
    <dgm:pt modelId="{3D5C0CC7-33CE-463E-A373-1F3E4113EE1A}" type="pres">
      <dgm:prSet presAssocID="{CDBB9658-4955-4865-944D-E69B1B51D425}" presName="vertTwo"/>
      <dgm:spPr/>
      <dgm:t>
        <a:bodyPr/>
        <a:lstStyle/>
        <a:p>
          <a:endParaRPr lang="en-US"/>
        </a:p>
      </dgm:t>
    </dgm:pt>
    <dgm:pt modelId="{1A520BE6-3F30-416A-AD2F-CF49F28D79ED}" type="pres">
      <dgm:prSet presAssocID="{CDBB9658-4955-4865-944D-E69B1B51D425}" presName="txTwo" presStyleLbl="node2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981C5F-9103-4876-9D87-11984B1E4E5A}" type="pres">
      <dgm:prSet presAssocID="{CDBB9658-4955-4865-944D-E69B1B51D425}" presName="parTransTwo"/>
      <dgm:spPr/>
      <dgm:t>
        <a:bodyPr/>
        <a:lstStyle/>
        <a:p>
          <a:endParaRPr lang="en-US"/>
        </a:p>
      </dgm:t>
    </dgm:pt>
    <dgm:pt modelId="{E35DA953-5D08-4742-AA2D-9F4B679EF01D}" type="pres">
      <dgm:prSet presAssocID="{CDBB9658-4955-4865-944D-E69B1B51D425}" presName="horzTwo"/>
      <dgm:spPr/>
      <dgm:t>
        <a:bodyPr/>
        <a:lstStyle/>
        <a:p>
          <a:endParaRPr lang="en-US"/>
        </a:p>
      </dgm:t>
    </dgm:pt>
    <dgm:pt modelId="{0E97189E-15AD-4022-BE17-0ADFFB742420}" type="pres">
      <dgm:prSet presAssocID="{B8818618-26E7-45AA-92F3-E103821D80D7}" presName="vertThree"/>
      <dgm:spPr/>
      <dgm:t>
        <a:bodyPr/>
        <a:lstStyle/>
        <a:p>
          <a:endParaRPr lang="en-US"/>
        </a:p>
      </dgm:t>
    </dgm:pt>
    <dgm:pt modelId="{8A30626C-6316-4379-A741-F6808BA621ED}" type="pres">
      <dgm:prSet presAssocID="{B8818618-26E7-45AA-92F3-E103821D80D7}" presName="txThree" presStyleLbl="node3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E55A91-A9F7-429A-A576-4D95D239C76C}" type="pres">
      <dgm:prSet presAssocID="{B8818618-26E7-45AA-92F3-E103821D80D7}" presName="horzThree"/>
      <dgm:spPr/>
      <dgm:t>
        <a:bodyPr/>
        <a:lstStyle/>
        <a:p>
          <a:endParaRPr lang="en-US"/>
        </a:p>
      </dgm:t>
    </dgm:pt>
    <dgm:pt modelId="{DB4B85AB-53CD-476D-B8C4-49B4366C93CC}" type="pres">
      <dgm:prSet presAssocID="{F1D489A7-C0C5-4B14-ABAB-FC409330A101}" presName="sibSpaceTwo"/>
      <dgm:spPr/>
      <dgm:t>
        <a:bodyPr/>
        <a:lstStyle/>
        <a:p>
          <a:endParaRPr lang="en-US"/>
        </a:p>
      </dgm:t>
    </dgm:pt>
    <dgm:pt modelId="{B0331FC9-FFA6-4606-BEE0-53AF325F1D89}" type="pres">
      <dgm:prSet presAssocID="{D295D4D2-60A4-4B78-9701-3967837C41B4}" presName="vertTwo"/>
      <dgm:spPr/>
      <dgm:t>
        <a:bodyPr/>
        <a:lstStyle/>
        <a:p>
          <a:endParaRPr lang="en-US"/>
        </a:p>
      </dgm:t>
    </dgm:pt>
    <dgm:pt modelId="{C88AF8FC-E112-4A7B-B219-1B6DBEA4BCE1}" type="pres">
      <dgm:prSet presAssocID="{D295D4D2-60A4-4B78-9701-3967837C41B4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13A3F3-68D0-4A0A-8EC0-BA415455EC22}" type="pres">
      <dgm:prSet presAssocID="{D295D4D2-60A4-4B78-9701-3967837C41B4}" presName="parTransTwo"/>
      <dgm:spPr/>
      <dgm:t>
        <a:bodyPr/>
        <a:lstStyle/>
        <a:p>
          <a:endParaRPr lang="en-US"/>
        </a:p>
      </dgm:t>
    </dgm:pt>
    <dgm:pt modelId="{6F2ACFE5-05E2-46C1-AC4B-76116931C9D5}" type="pres">
      <dgm:prSet presAssocID="{D295D4D2-60A4-4B78-9701-3967837C41B4}" presName="horzTwo"/>
      <dgm:spPr/>
      <dgm:t>
        <a:bodyPr/>
        <a:lstStyle/>
        <a:p>
          <a:endParaRPr lang="en-US"/>
        </a:p>
      </dgm:t>
    </dgm:pt>
    <dgm:pt modelId="{93AF0750-62B7-4C3E-ABB8-A25D47E2B334}" type="pres">
      <dgm:prSet presAssocID="{12BB4A0E-57FC-476E-B961-B553CF00D086}" presName="vertThree"/>
      <dgm:spPr/>
      <dgm:t>
        <a:bodyPr/>
        <a:lstStyle/>
        <a:p>
          <a:endParaRPr lang="en-US"/>
        </a:p>
      </dgm:t>
    </dgm:pt>
    <dgm:pt modelId="{F6A613C5-DBD6-4B7E-A998-5A2E464B5AED}" type="pres">
      <dgm:prSet presAssocID="{12BB4A0E-57FC-476E-B961-B553CF00D086}" presName="txThre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BA1DA1-459F-4934-8234-D5362C19B0D3}" type="pres">
      <dgm:prSet presAssocID="{12BB4A0E-57FC-476E-B961-B553CF00D086}" presName="horzThree"/>
      <dgm:spPr/>
      <dgm:t>
        <a:bodyPr/>
        <a:lstStyle/>
        <a:p>
          <a:endParaRPr lang="en-US"/>
        </a:p>
      </dgm:t>
    </dgm:pt>
    <dgm:pt modelId="{E474FC71-59C0-4E22-9703-07694D286BD1}" type="pres">
      <dgm:prSet presAssocID="{CB46F199-1A23-4F52-953C-B49A609B26DA}" presName="sibSpaceThree"/>
      <dgm:spPr/>
      <dgm:t>
        <a:bodyPr/>
        <a:lstStyle/>
        <a:p>
          <a:endParaRPr lang="en-US"/>
        </a:p>
      </dgm:t>
    </dgm:pt>
    <dgm:pt modelId="{05B12B66-D272-483F-A9FB-E70E66F329EE}" type="pres">
      <dgm:prSet presAssocID="{341CC771-FE8A-4CC5-AEE9-65A8C039B28C}" presName="vertThree"/>
      <dgm:spPr/>
      <dgm:t>
        <a:bodyPr/>
        <a:lstStyle/>
        <a:p>
          <a:endParaRPr lang="en-US"/>
        </a:p>
      </dgm:t>
    </dgm:pt>
    <dgm:pt modelId="{53EF46E4-20E4-4E14-9F98-3A21C6DC7968}" type="pres">
      <dgm:prSet presAssocID="{341CC771-FE8A-4CC5-AEE9-65A8C039B28C}" presName="txThre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D660C99-1E8B-4B32-8DAC-9941998EE4C5}" type="pres">
      <dgm:prSet presAssocID="{341CC771-FE8A-4CC5-AEE9-65A8C039B28C}" presName="horzThree"/>
      <dgm:spPr/>
      <dgm:t>
        <a:bodyPr/>
        <a:lstStyle/>
        <a:p>
          <a:endParaRPr lang="en-US"/>
        </a:p>
      </dgm:t>
    </dgm:pt>
  </dgm:ptLst>
  <dgm:cxnLst>
    <dgm:cxn modelId="{72C51402-1066-4DF5-9F1F-77728F65353B}" srcId="{7EFE1509-F6B9-4A40-A6B2-0BAB66E713C7}" destId="{3A50FDDC-7C58-416D-B039-569C273F32BD}" srcOrd="0" destOrd="0" parTransId="{ED384092-89CA-477C-AB3B-DFEE0D95C28A}" sibTransId="{FDBCE8E0-2906-4FC6-AF9A-C45D32548DA5}"/>
    <dgm:cxn modelId="{FFA8F6C3-5259-44D9-A084-A1E0F2C47539}" srcId="{3A50FDDC-7C58-416D-B039-569C273F32BD}" destId="{CDBB9658-4955-4865-944D-E69B1B51D425}" srcOrd="0" destOrd="0" parTransId="{04A9844C-C9BD-4911-93CC-5C7A99D659F7}" sibTransId="{F1D489A7-C0C5-4B14-ABAB-FC409330A101}"/>
    <dgm:cxn modelId="{0CD4D8C5-B4F5-4778-8D86-2E1AAC2E01A8}" srcId="{CDBB9658-4955-4865-944D-E69B1B51D425}" destId="{B8818618-26E7-45AA-92F3-E103821D80D7}" srcOrd="0" destOrd="0" parTransId="{59E25E13-CFF0-4891-8ECE-63AF1DBF4E00}" sibTransId="{FE98249C-4848-41C6-B518-A8EFACAC8504}"/>
    <dgm:cxn modelId="{18E757A4-651A-4839-B902-6181003AB980}" srcId="{3A50FDDC-7C58-416D-B039-569C273F32BD}" destId="{D295D4D2-60A4-4B78-9701-3967837C41B4}" srcOrd="1" destOrd="0" parTransId="{6B8B1A04-F44C-4DBD-A655-06198FC6A937}" sibTransId="{212D783F-4C52-48F5-A3BF-92F43F3EFBDC}"/>
    <dgm:cxn modelId="{27D3CD72-CCAD-4E49-B322-F5DC0986B964}" srcId="{D295D4D2-60A4-4B78-9701-3967837C41B4}" destId="{12BB4A0E-57FC-476E-B961-B553CF00D086}" srcOrd="0" destOrd="0" parTransId="{486CF821-92D9-4CAC-939F-54809AF44280}" sibTransId="{CB46F199-1A23-4F52-953C-B49A609B26DA}"/>
    <dgm:cxn modelId="{9A9CED26-7FE2-4BBF-A5F0-8F5CB32FBAD3}" srcId="{D295D4D2-60A4-4B78-9701-3967837C41B4}" destId="{341CC771-FE8A-4CC5-AEE9-65A8C039B28C}" srcOrd="1" destOrd="0" parTransId="{A1A05254-5F77-4E9C-855B-1559734AD005}" sibTransId="{DE8E032D-D606-4FAE-86AD-D7980C3D6CFD}"/>
    <dgm:cxn modelId="{D67E6402-85EC-47F2-9FE7-5CC14FABE539}" type="presOf" srcId="{7EFE1509-F6B9-4A40-A6B2-0BAB66E713C7}" destId="{8BE1A7EA-1136-436A-81D6-20355118F631}" srcOrd="0" destOrd="0" presId="urn:microsoft.com/office/officeart/2005/8/layout/hierarchy4"/>
    <dgm:cxn modelId="{B54C1A48-8097-4303-B731-FF6757E97515}" type="presParOf" srcId="{8BE1A7EA-1136-436A-81D6-20355118F631}" destId="{FE607969-20D3-419B-9571-D625282B0D19}" srcOrd="0" destOrd="0" presId="urn:microsoft.com/office/officeart/2005/8/layout/hierarchy4"/>
    <dgm:cxn modelId="{F8F15860-5AAB-4898-A31F-8328BF89902E}" type="presParOf" srcId="{FE607969-20D3-419B-9571-D625282B0D19}" destId="{6CF2D565-4A7A-4553-82B7-38CFC01C82B5}" srcOrd="0" destOrd="0" presId="urn:microsoft.com/office/officeart/2005/8/layout/hierarchy4"/>
    <dgm:cxn modelId="{D38B62CB-0116-4223-94A7-3578EF513669}" type="presOf" srcId="{3A50FDDC-7C58-416D-B039-569C273F32BD}" destId="{6CF2D565-4A7A-4553-82B7-38CFC01C82B5}" srcOrd="0" destOrd="0" presId="urn:microsoft.com/office/officeart/2005/8/layout/hierarchy4"/>
    <dgm:cxn modelId="{87CF7690-D561-496D-A4CD-CDCB8AB89009}" type="presParOf" srcId="{FE607969-20D3-419B-9571-D625282B0D19}" destId="{72D7D7C0-B968-4156-A4DF-46C782BEAF48}" srcOrd="1" destOrd="0" presId="urn:microsoft.com/office/officeart/2005/8/layout/hierarchy4"/>
    <dgm:cxn modelId="{2602DC0C-C070-4941-A487-893D328BBD4C}" type="presParOf" srcId="{FE607969-20D3-419B-9571-D625282B0D19}" destId="{A756433C-2BDE-42BE-934B-56C5751EC224}" srcOrd="2" destOrd="0" presId="urn:microsoft.com/office/officeart/2005/8/layout/hierarchy4"/>
    <dgm:cxn modelId="{2312B22C-4086-403B-A14F-3A793F2C8295}" type="presParOf" srcId="{A756433C-2BDE-42BE-934B-56C5751EC224}" destId="{3D5C0CC7-33CE-463E-A373-1F3E4113EE1A}" srcOrd="0" destOrd="0" presId="urn:microsoft.com/office/officeart/2005/8/layout/hierarchy4"/>
    <dgm:cxn modelId="{B41FFDB2-D5A6-47F1-A177-405D3D036E8E}" type="presParOf" srcId="{3D5C0CC7-33CE-463E-A373-1F3E4113EE1A}" destId="{1A520BE6-3F30-416A-AD2F-CF49F28D79ED}" srcOrd="0" destOrd="0" presId="urn:microsoft.com/office/officeart/2005/8/layout/hierarchy4"/>
    <dgm:cxn modelId="{EA6E5A2F-9EB3-46F4-A194-CB55ACEF9904}" type="presOf" srcId="{CDBB9658-4955-4865-944D-E69B1B51D425}" destId="{1A520BE6-3F30-416A-AD2F-CF49F28D79ED}" srcOrd="0" destOrd="0" presId="urn:microsoft.com/office/officeart/2005/8/layout/hierarchy4"/>
    <dgm:cxn modelId="{568BAF49-0AB7-407E-84D1-6A22DC051ABC}" type="presParOf" srcId="{3D5C0CC7-33CE-463E-A373-1F3E4113EE1A}" destId="{F3981C5F-9103-4876-9D87-11984B1E4E5A}" srcOrd="1" destOrd="0" presId="urn:microsoft.com/office/officeart/2005/8/layout/hierarchy4"/>
    <dgm:cxn modelId="{87D815F2-5686-4BB3-8513-ECC566F900D1}" type="presParOf" srcId="{3D5C0CC7-33CE-463E-A373-1F3E4113EE1A}" destId="{E35DA953-5D08-4742-AA2D-9F4B679EF01D}" srcOrd="2" destOrd="0" presId="urn:microsoft.com/office/officeart/2005/8/layout/hierarchy4"/>
    <dgm:cxn modelId="{E04DAFA4-BDA6-4D80-814C-75FFA3AB3269}" type="presParOf" srcId="{E35DA953-5D08-4742-AA2D-9F4B679EF01D}" destId="{0E97189E-15AD-4022-BE17-0ADFFB742420}" srcOrd="0" destOrd="0" presId="urn:microsoft.com/office/officeart/2005/8/layout/hierarchy4"/>
    <dgm:cxn modelId="{B838885B-F268-4D90-9928-21B797181440}" type="presParOf" srcId="{0E97189E-15AD-4022-BE17-0ADFFB742420}" destId="{8A30626C-6316-4379-A741-F6808BA621ED}" srcOrd="0" destOrd="0" presId="urn:microsoft.com/office/officeart/2005/8/layout/hierarchy4"/>
    <dgm:cxn modelId="{53D9D674-7467-4FBC-B45E-A1270CEEFDC1}" type="presOf" srcId="{B8818618-26E7-45AA-92F3-E103821D80D7}" destId="{8A30626C-6316-4379-A741-F6808BA621ED}" srcOrd="0" destOrd="0" presId="urn:microsoft.com/office/officeart/2005/8/layout/hierarchy4"/>
    <dgm:cxn modelId="{4AC5696A-7EFD-4568-AC17-A7F844498CAE}" type="presParOf" srcId="{0E97189E-15AD-4022-BE17-0ADFFB742420}" destId="{59E55A91-A9F7-429A-A576-4D95D239C76C}" srcOrd="1" destOrd="0" presId="urn:microsoft.com/office/officeart/2005/8/layout/hierarchy4"/>
    <dgm:cxn modelId="{FC100BE0-FB2A-48CF-86BF-AC4DE21CB8FE}" type="presParOf" srcId="{A756433C-2BDE-42BE-934B-56C5751EC224}" destId="{DB4B85AB-53CD-476D-B8C4-49B4366C93CC}" srcOrd="1" destOrd="0" presId="urn:microsoft.com/office/officeart/2005/8/layout/hierarchy4"/>
    <dgm:cxn modelId="{3B7701D3-C85A-4848-BFF6-5364D606C3F3}" type="presParOf" srcId="{A756433C-2BDE-42BE-934B-56C5751EC224}" destId="{B0331FC9-FFA6-4606-BEE0-53AF325F1D89}" srcOrd="2" destOrd="0" presId="urn:microsoft.com/office/officeart/2005/8/layout/hierarchy4"/>
    <dgm:cxn modelId="{8DD8F556-5C09-4E97-AB0B-1B245291F278}" type="presParOf" srcId="{B0331FC9-FFA6-4606-BEE0-53AF325F1D89}" destId="{C88AF8FC-E112-4A7B-B219-1B6DBEA4BCE1}" srcOrd="0" destOrd="0" presId="urn:microsoft.com/office/officeart/2005/8/layout/hierarchy4"/>
    <dgm:cxn modelId="{DB06BD9A-AE26-47D7-ACA9-7CE44BAD7E69}" type="presOf" srcId="{D295D4D2-60A4-4B78-9701-3967837C41B4}" destId="{C88AF8FC-E112-4A7B-B219-1B6DBEA4BCE1}" srcOrd="0" destOrd="0" presId="urn:microsoft.com/office/officeart/2005/8/layout/hierarchy4"/>
    <dgm:cxn modelId="{3AC18A7E-6F1D-4851-BABD-8E144087202C}" type="presParOf" srcId="{B0331FC9-FFA6-4606-BEE0-53AF325F1D89}" destId="{5D13A3F3-68D0-4A0A-8EC0-BA415455EC22}" srcOrd="1" destOrd="0" presId="urn:microsoft.com/office/officeart/2005/8/layout/hierarchy4"/>
    <dgm:cxn modelId="{431A0448-483A-4885-B55A-D00B87B61DA0}" type="presParOf" srcId="{B0331FC9-FFA6-4606-BEE0-53AF325F1D89}" destId="{6F2ACFE5-05E2-46C1-AC4B-76116931C9D5}" srcOrd="2" destOrd="0" presId="urn:microsoft.com/office/officeart/2005/8/layout/hierarchy4"/>
    <dgm:cxn modelId="{1E06F0CD-8D9B-4A38-97D5-04DBE962E7C5}" type="presParOf" srcId="{6F2ACFE5-05E2-46C1-AC4B-76116931C9D5}" destId="{93AF0750-62B7-4C3E-ABB8-A25D47E2B334}" srcOrd="0" destOrd="0" presId="urn:microsoft.com/office/officeart/2005/8/layout/hierarchy4"/>
    <dgm:cxn modelId="{940C7702-EECD-4C89-92EF-929156C2CF6D}" type="presParOf" srcId="{93AF0750-62B7-4C3E-ABB8-A25D47E2B334}" destId="{F6A613C5-DBD6-4B7E-A998-5A2E464B5AED}" srcOrd="0" destOrd="0" presId="urn:microsoft.com/office/officeart/2005/8/layout/hierarchy4"/>
    <dgm:cxn modelId="{1CC6338D-FAAD-4065-BFA1-1A5E0546A07C}" type="presOf" srcId="{12BB4A0E-57FC-476E-B961-B553CF00D086}" destId="{F6A613C5-DBD6-4B7E-A998-5A2E464B5AED}" srcOrd="0" destOrd="0" presId="urn:microsoft.com/office/officeart/2005/8/layout/hierarchy4"/>
    <dgm:cxn modelId="{89C43589-3435-4D6B-A27F-1458954289C1}" type="presParOf" srcId="{93AF0750-62B7-4C3E-ABB8-A25D47E2B334}" destId="{D4BA1DA1-459F-4934-8234-D5362C19B0D3}" srcOrd="1" destOrd="0" presId="urn:microsoft.com/office/officeart/2005/8/layout/hierarchy4"/>
    <dgm:cxn modelId="{8B64E017-AEED-4215-AC45-682F14964258}" type="presParOf" srcId="{6F2ACFE5-05E2-46C1-AC4B-76116931C9D5}" destId="{E474FC71-59C0-4E22-9703-07694D286BD1}" srcOrd="1" destOrd="0" presId="urn:microsoft.com/office/officeart/2005/8/layout/hierarchy4"/>
    <dgm:cxn modelId="{3F723F4D-79F4-42BD-B131-48887A482ED1}" type="presParOf" srcId="{6F2ACFE5-05E2-46C1-AC4B-76116931C9D5}" destId="{05B12B66-D272-483F-A9FB-E70E66F329EE}" srcOrd="2" destOrd="0" presId="urn:microsoft.com/office/officeart/2005/8/layout/hierarchy4"/>
    <dgm:cxn modelId="{6A8DC6B5-F168-4477-ABB1-41265BA43413}" type="presParOf" srcId="{05B12B66-D272-483F-A9FB-E70E66F329EE}" destId="{53EF46E4-20E4-4E14-9F98-3A21C6DC7968}" srcOrd="0" destOrd="0" presId="urn:microsoft.com/office/officeart/2005/8/layout/hierarchy4"/>
    <dgm:cxn modelId="{DDC062B3-0DA7-4BE8-9413-243E52D15D98}" type="presOf" srcId="{341CC771-FE8A-4CC5-AEE9-65A8C039B28C}" destId="{53EF46E4-20E4-4E14-9F98-3A21C6DC7968}" srcOrd="0" destOrd="0" presId="urn:microsoft.com/office/officeart/2005/8/layout/hierarchy4"/>
    <dgm:cxn modelId="{32F14A06-8B30-44CD-AE41-87EDA7208793}" type="presParOf" srcId="{05B12B66-D272-483F-A9FB-E70E66F329EE}" destId="{DD660C99-1E8B-4B32-8DAC-9941998EE4C5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2" name=""/>
      <dsp:cNvGrpSpPr/>
    </dsp:nvGrpSpPr>
    <dsp:grpSpPr/>
    <dsp:sp modelId="{DE002414-D6F8-4649-8C8A-9EC0BF9257E9}">
      <dsp:nvSpPr>
        <dsp:cNvPr id="13" name=""/>
        <dsp:cNvSpPr/>
      </dsp:nvSpPr>
      <dsp:spPr>
        <a:xfrm>
          <a:off x="2637730" y="434"/>
          <a:ext cx="1328539" cy="13285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300" kern="1200" smtClean="0"/>
            <a:t>使命</a:t>
          </a:r>
          <a:endParaRPr lang="en-US" sz="2300" kern="1200"/>
        </a:p>
      </dsp:txBody>
      <dsp:txXfrm>
        <a:off x="2832290" y="194994"/>
        <a:ext cx="939419" cy="939419"/>
      </dsp:txXfrm>
    </dsp:sp>
    <dsp:sp modelId="{01FDC972-0973-49C3-9DF7-A1C6375F0685}">
      <dsp:nvSpPr>
        <dsp:cNvPr id="14" name=""/>
        <dsp:cNvSpPr/>
      </dsp:nvSpPr>
      <dsp:spPr>
        <a:xfrm rot="2160000">
          <a:off x="3924565" y="1021558"/>
          <a:ext cx="354350" cy="4483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3934716" y="1079992"/>
        <a:ext cx="248045" cy="269029"/>
      </dsp:txXfrm>
    </dsp:sp>
    <dsp:sp modelId="{CF939D15-740C-4FAF-86FF-4AB119CF9D0D}">
      <dsp:nvSpPr>
        <dsp:cNvPr id="15" name=""/>
        <dsp:cNvSpPr/>
      </dsp:nvSpPr>
      <dsp:spPr>
        <a:xfrm>
          <a:off x="4253438" y="1174314"/>
          <a:ext cx="1328539" cy="13285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300" kern="1200" smtClean="0"/>
            <a:t>愿景</a:t>
          </a:r>
          <a:endParaRPr lang="en-US" sz="2300" kern="1200"/>
        </a:p>
      </dsp:txBody>
      <dsp:txXfrm>
        <a:off x="4447998" y="1368874"/>
        <a:ext cx="939419" cy="939419"/>
      </dsp:txXfrm>
    </dsp:sp>
    <dsp:sp modelId="{A28A8FB8-EB70-461C-BEC4-A2D5A5FB9398}">
      <dsp:nvSpPr>
        <dsp:cNvPr id="16" name=""/>
        <dsp:cNvSpPr/>
      </dsp:nvSpPr>
      <dsp:spPr>
        <a:xfrm rot="6480000">
          <a:off x="4435058" y="2554544"/>
          <a:ext cx="354350" cy="4483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 rot="10800000">
        <a:off x="4504636" y="2593669"/>
        <a:ext cx="248045" cy="269029"/>
      </dsp:txXfrm>
    </dsp:sp>
    <dsp:sp modelId="{F72465F6-438E-4361-AFBF-0BB49C056D87}">
      <dsp:nvSpPr>
        <dsp:cNvPr id="17" name=""/>
        <dsp:cNvSpPr/>
      </dsp:nvSpPr>
      <dsp:spPr>
        <a:xfrm>
          <a:off x="3636292" y="3073693"/>
          <a:ext cx="1328539" cy="13285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300" kern="1200" smtClean="0"/>
            <a:t>核心价值观</a:t>
          </a:r>
          <a:endParaRPr lang="en-US" sz="2300" kern="1200"/>
        </a:p>
      </dsp:txBody>
      <dsp:txXfrm>
        <a:off x="3830852" y="3268253"/>
        <a:ext cx="939419" cy="939419"/>
      </dsp:txXfrm>
    </dsp:sp>
    <dsp:sp modelId="{8BC8437B-617D-4720-BACE-E5A3CD1415EA}">
      <dsp:nvSpPr>
        <dsp:cNvPr id="18" name=""/>
        <dsp:cNvSpPr/>
      </dsp:nvSpPr>
      <dsp:spPr>
        <a:xfrm rot="10800000">
          <a:off x="3134853" y="3513772"/>
          <a:ext cx="354350" cy="4483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 rot="10800000">
        <a:off x="3241158" y="3603448"/>
        <a:ext cx="248045" cy="269029"/>
      </dsp:txXfrm>
    </dsp:sp>
    <dsp:sp modelId="{04E5B9ED-EA09-4721-AB44-992AEEAB2686}">
      <dsp:nvSpPr>
        <dsp:cNvPr id="19" name=""/>
        <dsp:cNvSpPr/>
      </dsp:nvSpPr>
      <dsp:spPr>
        <a:xfrm>
          <a:off x="1639168" y="3073693"/>
          <a:ext cx="1328539" cy="13285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300" kern="1200" smtClean="0"/>
            <a:t>系统做事原则</a:t>
          </a:r>
          <a:endParaRPr lang="en-US" sz="2300" kern="1200"/>
        </a:p>
      </dsp:txBody>
      <dsp:txXfrm>
        <a:off x="1833728" y="3268253"/>
        <a:ext cx="939419" cy="939419"/>
      </dsp:txXfrm>
    </dsp:sp>
    <dsp:sp modelId="{F8F6160E-5D2D-41F4-B392-FB9E95ED3D14}">
      <dsp:nvSpPr>
        <dsp:cNvPr id="20" name=""/>
        <dsp:cNvSpPr/>
      </dsp:nvSpPr>
      <dsp:spPr>
        <a:xfrm rot="15120000">
          <a:off x="1820788" y="2573620"/>
          <a:ext cx="354350" cy="4483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 rot="10800000">
        <a:off x="1890366" y="2713847"/>
        <a:ext cx="248045" cy="269029"/>
      </dsp:txXfrm>
    </dsp:sp>
    <dsp:sp modelId="{DAE92B8E-9FC5-4455-A144-61B9B21306B9}">
      <dsp:nvSpPr>
        <dsp:cNvPr id="21" name=""/>
        <dsp:cNvSpPr/>
      </dsp:nvSpPr>
      <dsp:spPr>
        <a:xfrm>
          <a:off x="1022022" y="1174314"/>
          <a:ext cx="1328539" cy="13285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300" kern="1200" smtClean="0"/>
            <a:t>企业风格</a:t>
          </a:r>
          <a:endParaRPr lang="en-US" sz="2300" kern="1200"/>
        </a:p>
      </dsp:txBody>
      <dsp:txXfrm>
        <a:off x="1216582" y="1368874"/>
        <a:ext cx="939419" cy="939419"/>
      </dsp:txXfrm>
    </dsp:sp>
    <dsp:sp modelId="{AADEB12F-A921-4821-8506-A95581111BCB}">
      <dsp:nvSpPr>
        <dsp:cNvPr id="22" name=""/>
        <dsp:cNvSpPr/>
      </dsp:nvSpPr>
      <dsp:spPr>
        <a:xfrm rot="19440000">
          <a:off x="2308857" y="1033348"/>
          <a:ext cx="354350" cy="4483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2319008" y="1154266"/>
        <a:ext cx="248045" cy="269029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9" name=""/>
      <dsp:cNvGrpSpPr/>
    </dsp:nvGrpSpPr>
    <dsp:grpSpPr/>
    <dsp:sp modelId="{6CF2D565-4A7A-4553-82B7-38CFC01C82B5}">
      <dsp:nvSpPr>
        <dsp:cNvPr id="60" name=""/>
        <dsp:cNvSpPr/>
      </dsp:nvSpPr>
      <dsp:spPr>
        <a:xfrm>
          <a:off x="667" y="43"/>
          <a:ext cx="5813805" cy="650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700" b="1" kern="1200" smtClean="0"/>
            <a:t>信用开启美好未来</a:t>
          </a:r>
          <a:endParaRPr lang="en-US" altLang="en-US" sz="2700" b="1" kern="1200" smtClean="0"/>
        </a:p>
      </dsp:txBody>
      <dsp:txXfrm>
        <a:off x="19720" y="19096"/>
        <a:ext cx="5775698" cy="612420"/>
      </dsp:txXfrm>
    </dsp:sp>
    <dsp:sp modelId="{1A520BE6-3F30-416A-AD2F-CF49F28D79ED}">
      <dsp:nvSpPr>
        <dsp:cNvPr id="61" name=""/>
        <dsp:cNvSpPr/>
      </dsp:nvSpPr>
      <dsp:spPr>
        <a:xfrm>
          <a:off x="667" y="749156"/>
          <a:ext cx="3441415" cy="6505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信用</a:t>
          </a:r>
          <a:endParaRPr lang="en-US" altLang="zh-CN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（创造价值的前提）</a:t>
          </a:r>
          <a:endParaRPr lang="en-US" sz="1400" b="1" kern="1200"/>
        </a:p>
      </dsp:txBody>
      <dsp:txXfrm>
        <a:off x="19720" y="768209"/>
        <a:ext cx="3403309" cy="612420"/>
      </dsp:txXfrm>
    </dsp:sp>
    <dsp:sp modelId="{8A30626C-6316-4379-A741-F6808BA621ED}">
      <dsp:nvSpPr>
        <dsp:cNvPr id="62" name=""/>
        <dsp:cNvSpPr/>
      </dsp:nvSpPr>
      <dsp:spPr>
        <a:xfrm>
          <a:off x="667" y="1498268"/>
          <a:ext cx="1115893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信用</a:t>
          </a:r>
          <a:endParaRPr lang="en-US" altLang="zh-CN" sz="1400" b="1" kern="1200" smtClean="0"/>
        </a:p>
      </dsp:txBody>
      <dsp:txXfrm>
        <a:off x="19720" y="1517321"/>
        <a:ext cx="1077786" cy="612420"/>
      </dsp:txXfrm>
    </dsp:sp>
    <dsp:sp modelId="{9EFFAC1A-A799-4639-951B-87E83CF0956F}">
      <dsp:nvSpPr>
        <dsp:cNvPr id="63" name=""/>
        <dsp:cNvSpPr/>
      </dsp:nvSpPr>
      <dsp:spPr>
        <a:xfrm>
          <a:off x="1163428" y="1498268"/>
          <a:ext cx="1115893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诚信</a:t>
          </a:r>
          <a:endParaRPr lang="en-US" sz="1400" b="1" kern="1200" smtClean="0"/>
        </a:p>
      </dsp:txBody>
      <dsp:txXfrm>
        <a:off x="1182481" y="1517321"/>
        <a:ext cx="1077786" cy="612420"/>
      </dsp:txXfrm>
    </dsp:sp>
    <dsp:sp modelId="{310A2033-2CA9-4758-8538-1A98CB32AA49}">
      <dsp:nvSpPr>
        <dsp:cNvPr id="64" name=""/>
        <dsp:cNvSpPr/>
      </dsp:nvSpPr>
      <dsp:spPr>
        <a:xfrm>
          <a:off x="2326189" y="1498268"/>
          <a:ext cx="1115893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互信</a:t>
          </a:r>
          <a:endParaRPr lang="en-US" sz="1400" b="1" kern="1200" smtClean="0"/>
        </a:p>
      </dsp:txBody>
      <dsp:txXfrm>
        <a:off x="2345242" y="1517321"/>
        <a:ext cx="1077786" cy="612420"/>
      </dsp:txXfrm>
    </dsp:sp>
    <dsp:sp modelId="{C88AF8FC-E112-4A7B-B219-1B6DBEA4BCE1}">
      <dsp:nvSpPr>
        <dsp:cNvPr id="65" name=""/>
        <dsp:cNvSpPr/>
      </dsp:nvSpPr>
      <dsp:spPr>
        <a:xfrm>
          <a:off x="3535818" y="749156"/>
          <a:ext cx="2278654" cy="6505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美好未来</a:t>
          </a:r>
          <a:endParaRPr lang="en-US" altLang="zh-CN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（努力的方向）</a:t>
          </a:r>
          <a:endParaRPr lang="en-US" sz="1400" b="1" kern="1200"/>
        </a:p>
      </dsp:txBody>
      <dsp:txXfrm>
        <a:off x="3554871" y="768209"/>
        <a:ext cx="2240548" cy="612420"/>
      </dsp:txXfrm>
    </dsp:sp>
    <dsp:sp modelId="{F6A613C5-DBD6-4B7E-A998-5A2E464B5AED}">
      <dsp:nvSpPr>
        <dsp:cNvPr id="66" name=""/>
        <dsp:cNvSpPr/>
      </dsp:nvSpPr>
      <dsp:spPr>
        <a:xfrm>
          <a:off x="3535818" y="1498268"/>
          <a:ext cx="1115893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物质生活</a:t>
          </a:r>
          <a:endParaRPr lang="en-US" altLang="zh-CN" sz="1400" b="1" kern="1200" smtClean="0"/>
        </a:p>
      </dsp:txBody>
      <dsp:txXfrm>
        <a:off x="3554871" y="1517321"/>
        <a:ext cx="1077786" cy="612420"/>
      </dsp:txXfrm>
    </dsp:sp>
    <dsp:sp modelId="{157F99DA-66BF-4574-8110-B5FD84E585E0}">
      <dsp:nvSpPr>
        <dsp:cNvPr id="67" name=""/>
        <dsp:cNvSpPr/>
      </dsp:nvSpPr>
      <dsp:spPr>
        <a:xfrm>
          <a:off x="4698579" y="1498268"/>
          <a:ext cx="1115893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精神境界</a:t>
          </a:r>
          <a:endParaRPr lang="en-US" altLang="zh-CN" sz="1400" b="1" kern="1200" smtClean="0"/>
        </a:p>
      </dsp:txBody>
      <dsp:txXfrm>
        <a:off x="4717632" y="1517321"/>
        <a:ext cx="1077786" cy="612420"/>
      </dsp:txXfrm>
    </dsp:sp>
  </dsp:spTree>
</dsp:drawing>
</file>

<file path=ppt/diagrams/drawing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9" name=""/>
      <dsp:cNvGrpSpPr/>
    </dsp:nvGrpSpPr>
    <dsp:grpSpPr/>
    <dsp:sp modelId="{6CF2D565-4A7A-4553-82B7-38CFC01C82B5}">
      <dsp:nvSpPr>
        <dsp:cNvPr id="60" name=""/>
        <dsp:cNvSpPr/>
      </dsp:nvSpPr>
      <dsp:spPr>
        <a:xfrm>
          <a:off x="2146" y="43"/>
          <a:ext cx="5810846" cy="650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700" b="1" kern="1200" smtClean="0"/>
            <a:t>用消费金融服务开启美好未来</a:t>
          </a:r>
          <a:endParaRPr lang="en-US" altLang="en-US" sz="2700" b="1" kern="1200" smtClean="0"/>
        </a:p>
      </dsp:txBody>
      <dsp:txXfrm>
        <a:off x="21199" y="19096"/>
        <a:ext cx="5772739" cy="612420"/>
      </dsp:txXfrm>
    </dsp:sp>
    <dsp:sp modelId="{1A520BE6-3F30-416A-AD2F-CF49F28D79ED}">
      <dsp:nvSpPr>
        <dsp:cNvPr id="61" name=""/>
        <dsp:cNvSpPr/>
      </dsp:nvSpPr>
      <dsp:spPr>
        <a:xfrm>
          <a:off x="2146" y="749156"/>
          <a:ext cx="2846868" cy="6505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消费金融服务</a:t>
          </a:r>
          <a:endParaRPr lang="en-US" altLang="zh-CN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（创造价值的工具）</a:t>
          </a:r>
          <a:endParaRPr lang="en-US" sz="1400" b="1" kern="1200"/>
        </a:p>
      </dsp:txBody>
      <dsp:txXfrm>
        <a:off x="21199" y="768209"/>
        <a:ext cx="2808762" cy="612420"/>
      </dsp:txXfrm>
    </dsp:sp>
    <dsp:sp modelId="{8A30626C-6316-4379-A741-F6808BA621ED}">
      <dsp:nvSpPr>
        <dsp:cNvPr id="62" name=""/>
        <dsp:cNvSpPr/>
      </dsp:nvSpPr>
      <dsp:spPr>
        <a:xfrm>
          <a:off x="2146" y="1498268"/>
          <a:ext cx="1394157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专业</a:t>
          </a:r>
          <a:endParaRPr lang="en-US" altLang="zh-CN" sz="1400" b="1" kern="1200" smtClean="0"/>
        </a:p>
      </dsp:txBody>
      <dsp:txXfrm>
        <a:off x="21199" y="1517321"/>
        <a:ext cx="1356050" cy="612420"/>
      </dsp:txXfrm>
    </dsp:sp>
    <dsp:sp modelId="{9EFFAC1A-A799-4639-951B-87E83CF0956F}">
      <dsp:nvSpPr>
        <dsp:cNvPr id="63" name=""/>
        <dsp:cNvSpPr/>
      </dsp:nvSpPr>
      <dsp:spPr>
        <a:xfrm>
          <a:off x="1454858" y="1498268"/>
          <a:ext cx="1394157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服务</a:t>
          </a:r>
          <a:endParaRPr lang="en-US" sz="1400" b="1" kern="1200" smtClean="0"/>
        </a:p>
      </dsp:txBody>
      <dsp:txXfrm>
        <a:off x="1473911" y="1517321"/>
        <a:ext cx="1356050" cy="612420"/>
      </dsp:txXfrm>
    </dsp:sp>
    <dsp:sp modelId="{C88AF8FC-E112-4A7B-B219-1B6DBEA4BCE1}">
      <dsp:nvSpPr>
        <dsp:cNvPr id="64" name=""/>
        <dsp:cNvSpPr/>
      </dsp:nvSpPr>
      <dsp:spPr>
        <a:xfrm>
          <a:off x="2966124" y="749156"/>
          <a:ext cx="2846868" cy="6505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美好未来</a:t>
          </a:r>
          <a:endParaRPr lang="en-US" altLang="zh-CN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（努力的方向）</a:t>
          </a:r>
          <a:endParaRPr lang="en-US" sz="1400" b="1" kern="1200"/>
        </a:p>
      </dsp:txBody>
      <dsp:txXfrm>
        <a:off x="2985177" y="768209"/>
        <a:ext cx="2808762" cy="612420"/>
      </dsp:txXfrm>
    </dsp:sp>
    <dsp:sp modelId="{F6A613C5-DBD6-4B7E-A998-5A2E464B5AED}">
      <dsp:nvSpPr>
        <dsp:cNvPr id="65" name=""/>
        <dsp:cNvSpPr/>
      </dsp:nvSpPr>
      <dsp:spPr>
        <a:xfrm>
          <a:off x="2966124" y="1498268"/>
          <a:ext cx="1394157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物质生活</a:t>
          </a:r>
          <a:endParaRPr lang="en-US" altLang="zh-CN" sz="1400" b="1" kern="1200" smtClean="0"/>
        </a:p>
      </dsp:txBody>
      <dsp:txXfrm>
        <a:off x="2985177" y="1517321"/>
        <a:ext cx="1356050" cy="612420"/>
      </dsp:txXfrm>
    </dsp:sp>
    <dsp:sp modelId="{157F99DA-66BF-4574-8110-B5FD84E585E0}">
      <dsp:nvSpPr>
        <dsp:cNvPr id="66" name=""/>
        <dsp:cNvSpPr/>
      </dsp:nvSpPr>
      <dsp:spPr>
        <a:xfrm>
          <a:off x="4418836" y="1498268"/>
          <a:ext cx="1394157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精神境界</a:t>
          </a:r>
          <a:endParaRPr lang="en-US" altLang="zh-CN" sz="1400" b="1" kern="1200" smtClean="0"/>
        </a:p>
      </dsp:txBody>
      <dsp:txXfrm>
        <a:off x="4437889" y="1517321"/>
        <a:ext cx="1356050" cy="612420"/>
      </dsp:txXfrm>
    </dsp:sp>
  </dsp:spTree>
</dsp:drawing>
</file>

<file path=ppt/diagrams/drawing4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9" name=""/>
      <dsp:cNvGrpSpPr/>
    </dsp:nvGrpSpPr>
    <dsp:grpSpPr/>
    <dsp:sp modelId="{6CF2D565-4A7A-4553-82B7-38CFC01C82B5}">
      <dsp:nvSpPr>
        <dsp:cNvPr id="60" name=""/>
        <dsp:cNvSpPr/>
      </dsp:nvSpPr>
      <dsp:spPr>
        <a:xfrm>
          <a:off x="2146" y="0"/>
          <a:ext cx="5810846" cy="650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700" b="1" kern="1200" smtClean="0"/>
            <a:t>助自强者实现人生梦想</a:t>
          </a:r>
          <a:endParaRPr lang="en-US" altLang="en-US" sz="2700" b="1" kern="1200" smtClean="0"/>
        </a:p>
      </dsp:txBody>
      <dsp:txXfrm>
        <a:off x="21199" y="19053"/>
        <a:ext cx="5772739" cy="612420"/>
      </dsp:txXfrm>
    </dsp:sp>
    <dsp:sp modelId="{1A520BE6-3F30-416A-AD2F-CF49F28D79ED}">
      <dsp:nvSpPr>
        <dsp:cNvPr id="61" name=""/>
        <dsp:cNvSpPr/>
      </dsp:nvSpPr>
      <dsp:spPr>
        <a:xfrm>
          <a:off x="2146" y="749156"/>
          <a:ext cx="2846868" cy="6505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客户</a:t>
          </a:r>
          <a:endParaRPr lang="en-US" altLang="zh-CN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（服务的对象）</a:t>
          </a:r>
          <a:endParaRPr lang="en-US" sz="1400" b="1" kern="1200"/>
        </a:p>
      </dsp:txBody>
      <dsp:txXfrm>
        <a:off x="21199" y="768209"/>
        <a:ext cx="2808762" cy="612420"/>
      </dsp:txXfrm>
    </dsp:sp>
    <dsp:sp modelId="{8A30626C-6316-4379-A741-F6808BA621ED}">
      <dsp:nvSpPr>
        <dsp:cNvPr id="62" name=""/>
        <dsp:cNvSpPr/>
      </dsp:nvSpPr>
      <dsp:spPr>
        <a:xfrm>
          <a:off x="2146" y="1498268"/>
          <a:ext cx="1394157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客户</a:t>
          </a:r>
          <a:endParaRPr lang="en-US" altLang="zh-CN" sz="1400" b="1" kern="1200" smtClean="0"/>
        </a:p>
      </dsp:txBody>
      <dsp:txXfrm>
        <a:off x="21199" y="1517321"/>
        <a:ext cx="1356050" cy="612420"/>
      </dsp:txXfrm>
    </dsp:sp>
    <dsp:sp modelId="{9EFFAC1A-A799-4639-951B-87E83CF0956F}">
      <dsp:nvSpPr>
        <dsp:cNvPr id="63" name=""/>
        <dsp:cNvSpPr/>
      </dsp:nvSpPr>
      <dsp:spPr>
        <a:xfrm>
          <a:off x="1454858" y="1498268"/>
          <a:ext cx="1394157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年轻人</a:t>
          </a:r>
          <a:endParaRPr lang="en-US" sz="1400" b="1" kern="1200" smtClean="0"/>
        </a:p>
      </dsp:txBody>
      <dsp:txXfrm>
        <a:off x="1473911" y="1517321"/>
        <a:ext cx="1356050" cy="612420"/>
      </dsp:txXfrm>
    </dsp:sp>
    <dsp:sp modelId="{C88AF8FC-E112-4A7B-B219-1B6DBEA4BCE1}">
      <dsp:nvSpPr>
        <dsp:cNvPr id="64" name=""/>
        <dsp:cNvSpPr/>
      </dsp:nvSpPr>
      <dsp:spPr>
        <a:xfrm>
          <a:off x="2966124" y="749156"/>
          <a:ext cx="2846868" cy="6505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人生梦想</a:t>
          </a:r>
          <a:endParaRPr lang="en-US" altLang="zh-CN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（努力的方向）</a:t>
          </a:r>
          <a:endParaRPr lang="en-US" sz="1400" b="1" kern="1200"/>
        </a:p>
      </dsp:txBody>
      <dsp:txXfrm>
        <a:off x="2985177" y="768209"/>
        <a:ext cx="2808762" cy="612420"/>
      </dsp:txXfrm>
    </dsp:sp>
    <dsp:sp modelId="{F6A613C5-DBD6-4B7E-A998-5A2E464B5AED}">
      <dsp:nvSpPr>
        <dsp:cNvPr id="65" name=""/>
        <dsp:cNvSpPr/>
      </dsp:nvSpPr>
      <dsp:spPr>
        <a:xfrm>
          <a:off x="2966124" y="1498268"/>
          <a:ext cx="1394157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物质生活</a:t>
          </a:r>
          <a:endParaRPr lang="en-US" altLang="zh-CN" sz="1400" b="1" kern="1200" smtClean="0"/>
        </a:p>
      </dsp:txBody>
      <dsp:txXfrm>
        <a:off x="2985177" y="1517321"/>
        <a:ext cx="1356050" cy="612420"/>
      </dsp:txXfrm>
    </dsp:sp>
    <dsp:sp modelId="{157F99DA-66BF-4574-8110-B5FD84E585E0}">
      <dsp:nvSpPr>
        <dsp:cNvPr id="66" name=""/>
        <dsp:cNvSpPr/>
      </dsp:nvSpPr>
      <dsp:spPr>
        <a:xfrm>
          <a:off x="4418836" y="1498268"/>
          <a:ext cx="1394157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精神境界</a:t>
          </a:r>
          <a:endParaRPr lang="en-US" altLang="zh-CN" sz="1400" b="1" kern="1200" smtClean="0"/>
        </a:p>
      </dsp:txBody>
      <dsp:txXfrm>
        <a:off x="4437889" y="1517321"/>
        <a:ext cx="1356050" cy="612420"/>
      </dsp:txXfrm>
    </dsp:sp>
  </dsp:spTree>
</dsp:drawing>
</file>

<file path=ppt/diagrams/drawing5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9" name=""/>
      <dsp:cNvGrpSpPr/>
    </dsp:nvGrpSpPr>
    <dsp:grpSpPr/>
    <dsp:sp modelId="{6CF2D565-4A7A-4553-82B7-38CFC01C82B5}">
      <dsp:nvSpPr>
        <dsp:cNvPr id="60" name=""/>
        <dsp:cNvSpPr/>
      </dsp:nvSpPr>
      <dsp:spPr>
        <a:xfrm>
          <a:off x="647" y="642"/>
          <a:ext cx="5639332" cy="6601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做中国消费金融行业的领先者</a:t>
          </a:r>
          <a:endParaRPr lang="en-US" altLang="zh-CN" sz="1400" b="1" kern="1200" smtClean="0">
            <a:solidFill>
              <a:srgbClr val="002776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400" b="1" kern="1200" smtClean="0">
              <a:solidFill>
                <a:srgbClr val="002776"/>
              </a:solidFill>
            </a:rPr>
            <a:t>XX</a:t>
          </a:r>
          <a:r>
            <a:rPr lang="zh-CN" altLang="en-US" sz="1400" b="1" kern="1200" smtClean="0">
              <a:solidFill>
                <a:srgbClr val="002776"/>
              </a:solidFill>
            </a:rPr>
            <a:t>年内实现</a:t>
          </a:r>
          <a:r>
            <a:rPr lang="en-US" altLang="zh-CN" sz="1400" b="1" kern="1200" smtClean="0">
              <a:solidFill>
                <a:srgbClr val="002776"/>
              </a:solidFill>
            </a:rPr>
            <a:t>XX</a:t>
          </a:r>
          <a:r>
            <a:rPr lang="zh-CN" altLang="en-US" sz="1400" b="1" kern="1200" smtClean="0">
              <a:solidFill>
                <a:srgbClr val="002776"/>
              </a:solidFill>
            </a:rPr>
            <a:t>亿贷款</a:t>
          </a:r>
          <a:endParaRPr lang="en-US" altLang="zh-CN" sz="1400" b="1" kern="1200" smtClean="0">
            <a:solidFill>
              <a:srgbClr val="002776"/>
            </a:solidFill>
          </a:endParaRPr>
        </a:p>
      </dsp:txBody>
      <dsp:txXfrm>
        <a:off x="19981" y="19976"/>
        <a:ext cx="5600664" cy="621450"/>
      </dsp:txXfrm>
    </dsp:sp>
    <dsp:sp modelId="{1A520BE6-3F30-416A-AD2F-CF49F28D79ED}">
      <dsp:nvSpPr>
        <dsp:cNvPr id="61" name=""/>
        <dsp:cNvSpPr/>
      </dsp:nvSpPr>
      <dsp:spPr>
        <a:xfrm>
          <a:off x="647" y="756694"/>
          <a:ext cx="1082405" cy="6601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1" kern="1200" smtClean="0">
              <a:solidFill>
                <a:srgbClr val="002776"/>
              </a:solidFill>
            </a:rPr>
            <a:t>消费金融</a:t>
          </a:r>
          <a:endParaRPr lang="en-US" altLang="zh-CN" sz="1200" b="1" kern="1200" smtClean="0">
            <a:solidFill>
              <a:srgbClr val="002776"/>
            </a:solidFill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1" kern="1200" smtClean="0">
              <a:solidFill>
                <a:srgbClr val="002776"/>
              </a:solidFill>
            </a:rPr>
            <a:t>（行业特点）</a:t>
          </a:r>
          <a:endParaRPr lang="en-US" sz="1200" b="1" kern="1200">
            <a:solidFill>
              <a:srgbClr val="002776"/>
            </a:solidFill>
          </a:endParaRPr>
        </a:p>
      </dsp:txBody>
      <dsp:txXfrm>
        <a:off x="19981" y="776028"/>
        <a:ext cx="1043737" cy="621450"/>
      </dsp:txXfrm>
    </dsp:sp>
    <dsp:sp modelId="{8A30626C-6316-4379-A741-F6808BA621ED}">
      <dsp:nvSpPr>
        <dsp:cNvPr id="62" name=""/>
        <dsp:cNvSpPr/>
      </dsp:nvSpPr>
      <dsp:spPr>
        <a:xfrm>
          <a:off x="647" y="1512747"/>
          <a:ext cx="1082405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1" kern="1200" smtClean="0">
              <a:solidFill>
                <a:srgbClr val="002776"/>
              </a:solidFill>
            </a:rPr>
            <a:t>行业</a:t>
          </a:r>
          <a:endParaRPr lang="en-US" sz="1200" b="1" kern="1200">
            <a:solidFill>
              <a:srgbClr val="002776"/>
            </a:solidFill>
          </a:endParaRPr>
        </a:p>
      </dsp:txBody>
      <dsp:txXfrm>
        <a:off x="19981" y="1532081"/>
        <a:ext cx="1043737" cy="621450"/>
      </dsp:txXfrm>
    </dsp:sp>
    <dsp:sp modelId="{C88AF8FC-E112-4A7B-B219-1B6DBEA4BCE1}">
      <dsp:nvSpPr>
        <dsp:cNvPr id="63" name=""/>
        <dsp:cNvSpPr/>
      </dsp:nvSpPr>
      <dsp:spPr>
        <a:xfrm>
          <a:off x="1173974" y="756694"/>
          <a:ext cx="4466004" cy="6601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1" kern="1200" smtClean="0">
              <a:solidFill>
                <a:srgbClr val="002776"/>
              </a:solidFill>
            </a:rPr>
            <a:t>领先者</a:t>
          </a:r>
          <a:endParaRPr lang="en-US" altLang="zh-CN" sz="1200" b="1" kern="1200" smtClean="0">
            <a:solidFill>
              <a:srgbClr val="002776"/>
            </a:solidFill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1" kern="1200" smtClean="0">
              <a:solidFill>
                <a:srgbClr val="002776"/>
              </a:solidFill>
            </a:rPr>
            <a:t>（全方位领先）</a:t>
          </a:r>
          <a:endParaRPr lang="en-US" sz="1200" b="1" kern="1200">
            <a:solidFill>
              <a:srgbClr val="002776"/>
            </a:solidFill>
          </a:endParaRPr>
        </a:p>
      </dsp:txBody>
      <dsp:txXfrm>
        <a:off x="1193308" y="776028"/>
        <a:ext cx="4427336" cy="621450"/>
      </dsp:txXfrm>
    </dsp:sp>
    <dsp:sp modelId="{F6A613C5-DBD6-4B7E-A998-5A2E464B5AED}">
      <dsp:nvSpPr>
        <dsp:cNvPr id="64" name=""/>
        <dsp:cNvSpPr/>
      </dsp:nvSpPr>
      <dsp:spPr>
        <a:xfrm>
          <a:off x="1173974" y="1512747"/>
          <a:ext cx="1082405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1" kern="1200" smtClean="0">
              <a:solidFill>
                <a:srgbClr val="002776"/>
              </a:solidFill>
            </a:rPr>
            <a:t>创新</a:t>
          </a:r>
          <a:endParaRPr lang="en-US" sz="1200" b="1" kern="1200">
            <a:solidFill>
              <a:srgbClr val="002776"/>
            </a:solidFill>
          </a:endParaRPr>
        </a:p>
      </dsp:txBody>
      <dsp:txXfrm>
        <a:off x="1193308" y="1532081"/>
        <a:ext cx="1043737" cy="621450"/>
      </dsp:txXfrm>
    </dsp:sp>
    <dsp:sp modelId="{DBAA8EC3-439A-4625-9282-93C5BF2EC453}">
      <dsp:nvSpPr>
        <dsp:cNvPr id="65" name=""/>
        <dsp:cNvSpPr/>
      </dsp:nvSpPr>
      <dsp:spPr>
        <a:xfrm>
          <a:off x="2301841" y="1512747"/>
          <a:ext cx="1082405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1" kern="1200" smtClean="0">
              <a:solidFill>
                <a:srgbClr val="002776"/>
              </a:solidFill>
            </a:rPr>
            <a:t>专业</a:t>
          </a:r>
          <a:endParaRPr lang="en-US" sz="1200" b="1" kern="1200">
            <a:solidFill>
              <a:srgbClr val="002776"/>
            </a:solidFill>
          </a:endParaRPr>
        </a:p>
      </dsp:txBody>
      <dsp:txXfrm>
        <a:off x="2321175" y="1532081"/>
        <a:ext cx="1043737" cy="621450"/>
      </dsp:txXfrm>
    </dsp:sp>
    <dsp:sp modelId="{8C878ED8-87EE-402D-8063-D64EBF775591}">
      <dsp:nvSpPr>
        <dsp:cNvPr id="66" name=""/>
        <dsp:cNvSpPr/>
      </dsp:nvSpPr>
      <dsp:spPr>
        <a:xfrm>
          <a:off x="3429707" y="1512747"/>
          <a:ext cx="1082405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1" kern="1200" smtClean="0">
              <a:solidFill>
                <a:srgbClr val="002776"/>
              </a:solidFill>
            </a:rPr>
            <a:t>服务</a:t>
          </a:r>
          <a:endParaRPr lang="en-US" sz="1200" b="1" kern="1200">
            <a:solidFill>
              <a:srgbClr val="002776"/>
            </a:solidFill>
          </a:endParaRPr>
        </a:p>
      </dsp:txBody>
      <dsp:txXfrm>
        <a:off x="3449041" y="1532081"/>
        <a:ext cx="1043737" cy="621450"/>
      </dsp:txXfrm>
    </dsp:sp>
    <dsp:sp modelId="{157F99DA-66BF-4574-8110-B5FD84E585E0}">
      <dsp:nvSpPr>
        <dsp:cNvPr id="67" name=""/>
        <dsp:cNvSpPr/>
      </dsp:nvSpPr>
      <dsp:spPr>
        <a:xfrm>
          <a:off x="4557574" y="1512747"/>
          <a:ext cx="1082405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1" kern="1200" smtClean="0">
              <a:solidFill>
                <a:srgbClr val="002776"/>
              </a:solidFill>
            </a:rPr>
            <a:t>领先</a:t>
          </a:r>
          <a:endParaRPr lang="en-US" sz="1200" b="1" kern="1200">
            <a:solidFill>
              <a:srgbClr val="002776"/>
            </a:solidFill>
          </a:endParaRPr>
        </a:p>
      </dsp:txBody>
      <dsp:txXfrm>
        <a:off x="4576908" y="1532081"/>
        <a:ext cx="1043737" cy="621450"/>
      </dsp:txXfrm>
    </dsp:sp>
  </dsp:spTree>
</dsp:drawing>
</file>

<file path=ppt/diagrams/drawing6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9" name=""/>
      <dsp:cNvGrpSpPr/>
    </dsp:nvGrpSpPr>
    <dsp:grpSpPr/>
    <dsp:sp modelId="{6CF2D565-4A7A-4553-82B7-38CFC01C82B5}">
      <dsp:nvSpPr>
        <dsp:cNvPr id="60" name=""/>
        <dsp:cNvSpPr/>
      </dsp:nvSpPr>
      <dsp:spPr>
        <a:xfrm>
          <a:off x="647" y="642"/>
          <a:ext cx="5639332" cy="6601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中国消费金融专家</a:t>
          </a:r>
          <a:endParaRPr lang="en-US" altLang="zh-CN" sz="1400" b="1" kern="1200" smtClean="0">
            <a:solidFill>
              <a:srgbClr val="002776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400" b="1" kern="1200" smtClean="0">
              <a:solidFill>
                <a:srgbClr val="002776"/>
              </a:solidFill>
            </a:rPr>
            <a:t>XX</a:t>
          </a:r>
          <a:r>
            <a:rPr lang="zh-CN" altLang="en-US" sz="1400" b="1" kern="1200" smtClean="0">
              <a:solidFill>
                <a:srgbClr val="002776"/>
              </a:solidFill>
            </a:rPr>
            <a:t>年内实现市场占有率</a:t>
          </a:r>
          <a:r>
            <a:rPr lang="en-US" altLang="zh-CN" sz="1400" b="1" kern="1200" smtClean="0">
              <a:solidFill>
                <a:srgbClr val="002776"/>
              </a:solidFill>
            </a:rPr>
            <a:t>X%</a:t>
          </a:r>
          <a:endParaRPr lang="en-US" altLang="en-US" sz="1400" b="1" kern="1200" smtClean="0">
            <a:solidFill>
              <a:srgbClr val="002776"/>
            </a:solidFill>
          </a:endParaRPr>
        </a:p>
      </dsp:txBody>
      <dsp:txXfrm>
        <a:off x="19981" y="19976"/>
        <a:ext cx="5600664" cy="621450"/>
      </dsp:txXfrm>
    </dsp:sp>
    <dsp:sp modelId="{1A520BE6-3F30-416A-AD2F-CF49F28D79ED}">
      <dsp:nvSpPr>
        <dsp:cNvPr id="61" name=""/>
        <dsp:cNvSpPr/>
      </dsp:nvSpPr>
      <dsp:spPr>
        <a:xfrm>
          <a:off x="647" y="756694"/>
          <a:ext cx="1804009" cy="6601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消费金融</a:t>
          </a:r>
          <a:endParaRPr lang="en-US" altLang="zh-CN" sz="1400" b="1" kern="1200" smtClean="0">
            <a:solidFill>
              <a:srgbClr val="002776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（行业特点）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19981" y="776028"/>
        <a:ext cx="1765341" cy="621450"/>
      </dsp:txXfrm>
    </dsp:sp>
    <dsp:sp modelId="{8A30626C-6316-4379-A741-F6808BA621ED}">
      <dsp:nvSpPr>
        <dsp:cNvPr id="62" name=""/>
        <dsp:cNvSpPr/>
      </dsp:nvSpPr>
      <dsp:spPr>
        <a:xfrm>
          <a:off x="647" y="1512747"/>
          <a:ext cx="1804009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行业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19981" y="1532081"/>
        <a:ext cx="1765341" cy="621450"/>
      </dsp:txXfrm>
    </dsp:sp>
    <dsp:sp modelId="{C88AF8FC-E112-4A7B-B219-1B6DBEA4BCE1}">
      <dsp:nvSpPr>
        <dsp:cNvPr id="63" name=""/>
        <dsp:cNvSpPr/>
      </dsp:nvSpPr>
      <dsp:spPr>
        <a:xfrm>
          <a:off x="1956193" y="756694"/>
          <a:ext cx="3683786" cy="6601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专家</a:t>
          </a:r>
          <a:endParaRPr lang="en-US" altLang="zh-CN" sz="1400" b="1" kern="1200" smtClean="0">
            <a:solidFill>
              <a:srgbClr val="002776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（专业领先）</a:t>
          </a:r>
          <a:endParaRPr lang="en-US" altLang="en-US" sz="1400" b="1" kern="1200" smtClean="0">
            <a:solidFill>
              <a:srgbClr val="002776"/>
            </a:solidFill>
          </a:endParaRPr>
        </a:p>
      </dsp:txBody>
      <dsp:txXfrm>
        <a:off x="1975527" y="776028"/>
        <a:ext cx="3645117" cy="621450"/>
      </dsp:txXfrm>
    </dsp:sp>
    <dsp:sp modelId="{DBAA8EC3-439A-4625-9282-93C5BF2EC453}">
      <dsp:nvSpPr>
        <dsp:cNvPr id="64" name=""/>
        <dsp:cNvSpPr/>
      </dsp:nvSpPr>
      <dsp:spPr>
        <a:xfrm>
          <a:off x="1956193" y="1512747"/>
          <a:ext cx="1804009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专业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1975527" y="1532081"/>
        <a:ext cx="1765341" cy="621450"/>
      </dsp:txXfrm>
    </dsp:sp>
    <dsp:sp modelId="{53EF46E4-20E4-4E14-9F98-3A21C6DC7968}">
      <dsp:nvSpPr>
        <dsp:cNvPr id="65" name=""/>
        <dsp:cNvSpPr/>
      </dsp:nvSpPr>
      <dsp:spPr>
        <a:xfrm>
          <a:off x="3835970" y="1512747"/>
          <a:ext cx="1804009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领先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3855304" y="1532081"/>
        <a:ext cx="1765341" cy="621450"/>
      </dsp:txXfrm>
    </dsp:sp>
  </dsp:spTree>
</dsp:drawing>
</file>

<file path=ppt/diagrams/drawing7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9" name=""/>
      <dsp:cNvGrpSpPr/>
    </dsp:nvGrpSpPr>
    <dsp:grpSpPr/>
    <dsp:sp modelId="{6CF2D565-4A7A-4553-82B7-38CFC01C82B5}">
      <dsp:nvSpPr>
        <dsp:cNvPr id="60" name=""/>
        <dsp:cNvSpPr/>
      </dsp:nvSpPr>
      <dsp:spPr>
        <a:xfrm>
          <a:off x="2082" y="642"/>
          <a:ext cx="5636462" cy="6601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最具市场价值的消费金融企业</a:t>
          </a:r>
          <a:endParaRPr lang="en-US" altLang="zh-CN" sz="1400" b="1" kern="1200" smtClean="0">
            <a:solidFill>
              <a:srgbClr val="002776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400" b="1" kern="1200" smtClean="0">
              <a:solidFill>
                <a:srgbClr val="002776"/>
              </a:solidFill>
            </a:rPr>
            <a:t>XX</a:t>
          </a:r>
          <a:r>
            <a:rPr lang="zh-CN" altLang="en-US" sz="1400" b="1" kern="1200" smtClean="0">
              <a:solidFill>
                <a:srgbClr val="002776"/>
              </a:solidFill>
            </a:rPr>
            <a:t>年内实现</a:t>
          </a:r>
          <a:r>
            <a:rPr lang="en-US" altLang="zh-CN" sz="1400" b="1" kern="1200" smtClean="0">
              <a:solidFill>
                <a:srgbClr val="002776"/>
              </a:solidFill>
            </a:rPr>
            <a:t>XX</a:t>
          </a:r>
          <a:r>
            <a:rPr lang="zh-CN" altLang="en-US" sz="1400" b="1" kern="1200" smtClean="0">
              <a:solidFill>
                <a:srgbClr val="002776"/>
              </a:solidFill>
            </a:rPr>
            <a:t>亿资产收益</a:t>
          </a:r>
          <a:endParaRPr lang="en-US" altLang="en-US" sz="1400" b="1" kern="1200" smtClean="0">
            <a:solidFill>
              <a:srgbClr val="002776"/>
            </a:solidFill>
          </a:endParaRPr>
        </a:p>
      </dsp:txBody>
      <dsp:txXfrm>
        <a:off x="21416" y="19976"/>
        <a:ext cx="5597794" cy="621450"/>
      </dsp:txXfrm>
    </dsp:sp>
    <dsp:sp modelId="{1A520BE6-3F30-416A-AD2F-CF49F28D79ED}">
      <dsp:nvSpPr>
        <dsp:cNvPr id="61" name=""/>
        <dsp:cNvSpPr/>
      </dsp:nvSpPr>
      <dsp:spPr>
        <a:xfrm>
          <a:off x="2082" y="756694"/>
          <a:ext cx="1352318" cy="6601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消费金融</a:t>
          </a:r>
          <a:endParaRPr lang="en-US" altLang="zh-CN" sz="1400" b="1" kern="1200" smtClean="0">
            <a:solidFill>
              <a:srgbClr val="002776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（行业特点）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21416" y="776028"/>
        <a:ext cx="1313650" cy="621450"/>
      </dsp:txXfrm>
    </dsp:sp>
    <dsp:sp modelId="{8A30626C-6316-4379-A741-F6808BA621ED}">
      <dsp:nvSpPr>
        <dsp:cNvPr id="62" name=""/>
        <dsp:cNvSpPr/>
      </dsp:nvSpPr>
      <dsp:spPr>
        <a:xfrm>
          <a:off x="2082" y="1512747"/>
          <a:ext cx="1352318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行业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21416" y="1532081"/>
        <a:ext cx="1313650" cy="621450"/>
      </dsp:txXfrm>
    </dsp:sp>
    <dsp:sp modelId="{C88AF8FC-E112-4A7B-B219-1B6DBEA4BCE1}">
      <dsp:nvSpPr>
        <dsp:cNvPr id="63" name=""/>
        <dsp:cNvSpPr/>
      </dsp:nvSpPr>
      <dsp:spPr>
        <a:xfrm>
          <a:off x="1467995" y="756694"/>
          <a:ext cx="4170549" cy="6601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市场价值</a:t>
          </a:r>
          <a:endParaRPr lang="en-US" altLang="zh-CN" sz="1400" b="1" kern="1200" smtClean="0">
            <a:solidFill>
              <a:srgbClr val="002776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（资本回报领先）</a:t>
          </a:r>
          <a:endParaRPr lang="en-US" altLang="en-US" sz="1400" b="1" kern="1200" smtClean="0">
            <a:solidFill>
              <a:srgbClr val="002776"/>
            </a:solidFill>
          </a:endParaRPr>
        </a:p>
      </dsp:txBody>
      <dsp:txXfrm>
        <a:off x="1487329" y="776028"/>
        <a:ext cx="4131881" cy="621450"/>
      </dsp:txXfrm>
    </dsp:sp>
    <dsp:sp modelId="{157F99DA-66BF-4574-8110-B5FD84E585E0}">
      <dsp:nvSpPr>
        <dsp:cNvPr id="64" name=""/>
        <dsp:cNvSpPr/>
      </dsp:nvSpPr>
      <dsp:spPr>
        <a:xfrm>
          <a:off x="1467995" y="1512747"/>
          <a:ext cx="1352318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盈利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1487329" y="1532081"/>
        <a:ext cx="1313650" cy="621450"/>
      </dsp:txXfrm>
    </dsp:sp>
    <dsp:sp modelId="{6908387B-7008-4930-8024-C92A38A06459}">
      <dsp:nvSpPr>
        <dsp:cNvPr id="65" name=""/>
        <dsp:cNvSpPr/>
      </dsp:nvSpPr>
      <dsp:spPr>
        <a:xfrm>
          <a:off x="2877110" y="1512747"/>
          <a:ext cx="1352318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股东满意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2896444" y="1532081"/>
        <a:ext cx="1313650" cy="621450"/>
      </dsp:txXfrm>
    </dsp:sp>
    <dsp:sp modelId="{53EF46E4-20E4-4E14-9F98-3A21C6DC7968}">
      <dsp:nvSpPr>
        <dsp:cNvPr id="66" name=""/>
        <dsp:cNvSpPr/>
      </dsp:nvSpPr>
      <dsp:spPr>
        <a:xfrm>
          <a:off x="4286226" y="1512747"/>
          <a:ext cx="1352318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领先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4305560" y="1532081"/>
        <a:ext cx="1313650" cy="621450"/>
      </dsp:txXfrm>
    </dsp:sp>
  </dsp:spTree>
</dsp:drawing>
</file>

<file path=ppt/diagrams/drawing8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9" name=""/>
      <dsp:cNvGrpSpPr/>
    </dsp:nvGrpSpPr>
    <dsp:grpSpPr/>
    <dsp:sp modelId="{6CF2D565-4A7A-4553-82B7-38CFC01C82B5}">
      <dsp:nvSpPr>
        <dsp:cNvPr id="60" name=""/>
        <dsp:cNvSpPr/>
      </dsp:nvSpPr>
      <dsp:spPr>
        <a:xfrm>
          <a:off x="647" y="642"/>
          <a:ext cx="5639332" cy="6601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中国消费金融的潮流创造者</a:t>
          </a:r>
          <a:endParaRPr lang="en-US" altLang="zh-CN" sz="1400" b="1" kern="1200" smtClean="0">
            <a:solidFill>
              <a:srgbClr val="002776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400" b="1" kern="1200" smtClean="0">
              <a:solidFill>
                <a:srgbClr val="002776"/>
              </a:solidFill>
            </a:rPr>
            <a:t>XX</a:t>
          </a:r>
          <a:r>
            <a:rPr lang="zh-CN" altLang="en-US" sz="1400" b="1" kern="1200" smtClean="0">
              <a:solidFill>
                <a:srgbClr val="002776"/>
              </a:solidFill>
            </a:rPr>
            <a:t>年内实现</a:t>
          </a:r>
          <a:r>
            <a:rPr lang="en-US" altLang="zh-CN" sz="1400" b="1" kern="1200" smtClean="0">
              <a:solidFill>
                <a:srgbClr val="002776"/>
              </a:solidFill>
            </a:rPr>
            <a:t>XX</a:t>
          </a:r>
          <a:r>
            <a:rPr lang="zh-CN" altLang="en-US" sz="1400" b="1" kern="1200" smtClean="0">
              <a:solidFill>
                <a:srgbClr val="002776"/>
              </a:solidFill>
            </a:rPr>
            <a:t>亿客户量</a:t>
          </a:r>
          <a:endParaRPr lang="en-US" altLang="en-US" sz="1400" b="1" kern="1200" smtClean="0">
            <a:solidFill>
              <a:srgbClr val="002776"/>
            </a:solidFill>
          </a:endParaRPr>
        </a:p>
      </dsp:txBody>
      <dsp:txXfrm>
        <a:off x="19981" y="19976"/>
        <a:ext cx="5600664" cy="621450"/>
      </dsp:txXfrm>
    </dsp:sp>
    <dsp:sp modelId="{1A520BE6-3F30-416A-AD2F-CF49F28D79ED}">
      <dsp:nvSpPr>
        <dsp:cNvPr id="61" name=""/>
        <dsp:cNvSpPr/>
      </dsp:nvSpPr>
      <dsp:spPr>
        <a:xfrm>
          <a:off x="647" y="756694"/>
          <a:ext cx="1804009" cy="6601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消费金融</a:t>
          </a:r>
          <a:endParaRPr lang="en-US" altLang="zh-CN" sz="1400" b="1" kern="1200" smtClean="0">
            <a:solidFill>
              <a:srgbClr val="002776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（行业特点）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19981" y="776028"/>
        <a:ext cx="1765341" cy="621450"/>
      </dsp:txXfrm>
    </dsp:sp>
    <dsp:sp modelId="{8A30626C-6316-4379-A741-F6808BA621ED}">
      <dsp:nvSpPr>
        <dsp:cNvPr id="62" name=""/>
        <dsp:cNvSpPr/>
      </dsp:nvSpPr>
      <dsp:spPr>
        <a:xfrm>
          <a:off x="647" y="1512747"/>
          <a:ext cx="1804009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行业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19981" y="1532081"/>
        <a:ext cx="1765341" cy="621450"/>
      </dsp:txXfrm>
    </dsp:sp>
    <dsp:sp modelId="{C88AF8FC-E112-4A7B-B219-1B6DBEA4BCE1}">
      <dsp:nvSpPr>
        <dsp:cNvPr id="63" name=""/>
        <dsp:cNvSpPr/>
      </dsp:nvSpPr>
      <dsp:spPr>
        <a:xfrm>
          <a:off x="1956193" y="756694"/>
          <a:ext cx="3683786" cy="6601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潮流创造者</a:t>
          </a:r>
          <a:endParaRPr lang="en-US" altLang="zh-CN" sz="1400" b="1" kern="1200" smtClean="0">
            <a:solidFill>
              <a:srgbClr val="002776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（创新领先）</a:t>
          </a:r>
          <a:endParaRPr lang="en-US" altLang="en-US" sz="1400" b="1" kern="1200" smtClean="0">
            <a:solidFill>
              <a:srgbClr val="002776"/>
            </a:solidFill>
          </a:endParaRPr>
        </a:p>
      </dsp:txBody>
      <dsp:txXfrm>
        <a:off x="1975527" y="776028"/>
        <a:ext cx="3645117" cy="621450"/>
      </dsp:txXfrm>
    </dsp:sp>
    <dsp:sp modelId="{F6A613C5-DBD6-4B7E-A998-5A2E464B5AED}">
      <dsp:nvSpPr>
        <dsp:cNvPr id="64" name=""/>
        <dsp:cNvSpPr/>
      </dsp:nvSpPr>
      <dsp:spPr>
        <a:xfrm>
          <a:off x="1956193" y="1512747"/>
          <a:ext cx="1804009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创新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1975527" y="1532081"/>
        <a:ext cx="1765341" cy="621450"/>
      </dsp:txXfrm>
    </dsp:sp>
    <dsp:sp modelId="{53EF46E4-20E4-4E14-9F98-3A21C6DC7968}">
      <dsp:nvSpPr>
        <dsp:cNvPr id="65" name=""/>
        <dsp:cNvSpPr/>
      </dsp:nvSpPr>
      <dsp:spPr>
        <a:xfrm>
          <a:off x="3835970" y="1512747"/>
          <a:ext cx="1804009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领先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3855304" y="1532081"/>
        <a:ext cx="1765341" cy="621450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r:blip="">
            <dgm:adjLst/>
          </dgm:shape>
          <dgm:presOf/>
          <dgm:constrLst/>
          <dgm:ruleLst>
            <dgm:rule type="w" val="INF"/>
          </dgm:ruleLst>
          <dgm:forEach name="Name11" axis="ch" ptType="node">
            <dgm:layoutNode name="vertTwo">
              <dgm:alg type="lin">
                <dgm:param type="linDir" val="fromT"/>
              </dgm:alg>
              <dgm:shape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>
                  <dgm:rule type="w" val="INF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>
                        <dgm:rule type="w" val="INF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r:blip="">
            <dgm:adjLst/>
          </dgm:shape>
          <dgm:presOf/>
          <dgm:constrLst/>
          <dgm:ruleLst>
            <dgm:rule type="w" val="INF"/>
          </dgm:ruleLst>
          <dgm:forEach name="Name11" axis="ch" ptType="node">
            <dgm:layoutNode name="vertTwo">
              <dgm:alg type="lin">
                <dgm:param type="linDir" val="fromT"/>
              </dgm:alg>
              <dgm:shape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>
                  <dgm:rule type="w" val="INF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>
                        <dgm:rule type="w" val="INF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4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r:blip="">
            <dgm:adjLst/>
          </dgm:shape>
          <dgm:presOf/>
          <dgm:constrLst/>
          <dgm:ruleLst>
            <dgm:rule type="w" val="INF"/>
          </dgm:ruleLst>
          <dgm:forEach name="Name11" axis="ch" ptType="node">
            <dgm:layoutNode name="vertTwo">
              <dgm:alg type="lin">
                <dgm:param type="linDir" val="fromT"/>
              </dgm:alg>
              <dgm:shape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>
                  <dgm:rule type="w" val="INF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>
                        <dgm:rule type="w" val="INF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5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r:blip="">
            <dgm:adjLst/>
          </dgm:shape>
          <dgm:presOf/>
          <dgm:constrLst/>
          <dgm:ruleLst>
            <dgm:rule type="w" val="INF"/>
          </dgm:ruleLst>
          <dgm:forEach name="Name11" axis="ch" ptType="node">
            <dgm:layoutNode name="vertTwo">
              <dgm:alg type="lin">
                <dgm:param type="linDir" val="fromT"/>
              </dgm:alg>
              <dgm:shape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>
                  <dgm:rule type="w" val="INF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>
                        <dgm:rule type="w" val="INF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6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r:blip="">
            <dgm:adjLst/>
          </dgm:shape>
          <dgm:presOf/>
          <dgm:constrLst/>
          <dgm:ruleLst>
            <dgm:rule type="w" val="INF"/>
          </dgm:ruleLst>
          <dgm:forEach name="Name11" axis="ch" ptType="node">
            <dgm:layoutNode name="vertTwo">
              <dgm:alg type="lin">
                <dgm:param type="linDir" val="fromT"/>
              </dgm:alg>
              <dgm:shape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>
                  <dgm:rule type="w" val="INF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>
                        <dgm:rule type="w" val="INF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7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r:blip="">
            <dgm:adjLst/>
          </dgm:shape>
          <dgm:presOf/>
          <dgm:constrLst/>
          <dgm:ruleLst>
            <dgm:rule type="w" val="INF"/>
          </dgm:ruleLst>
          <dgm:forEach name="Name11" axis="ch" ptType="node">
            <dgm:layoutNode name="vertTwo">
              <dgm:alg type="lin">
                <dgm:param type="linDir" val="fromT"/>
              </dgm:alg>
              <dgm:shape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>
                  <dgm:rule type="w" val="INF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>
                        <dgm:rule type="w" val="INF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8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r:blip="">
            <dgm:adjLst/>
          </dgm:shape>
          <dgm:presOf/>
          <dgm:constrLst/>
          <dgm:ruleLst>
            <dgm:rule type="w" val="INF"/>
          </dgm:ruleLst>
          <dgm:forEach name="Name11" axis="ch" ptType="node">
            <dgm:layoutNode name="vertTwo">
              <dgm:alg type="lin">
                <dgm:param type="linDir" val="fromT"/>
              </dgm:alg>
              <dgm:shape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>
                  <dgm:rule type="w" val="INF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>
                        <dgm:rule type="w" val="INF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2944813" cy="495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6723" tIns="48362" rIns="96723" bIns="48362" numCol="1" anchor="t" anchorCtr="0" compatLnSpc="1">
            <a:prstTxWarp prst="textNoShape">
              <a:avLst/>
            </a:prstTxWarp>
          </a:bodyPr>
          <a:lstStyle>
            <a:lvl1pPr defTabSz="635000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 bwMode="auto">
          <a:xfrm>
            <a:off x="3849688" y="0"/>
            <a:ext cx="2943225" cy="495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6723" tIns="48362" rIns="96723" bIns="48362" numCol="1" anchor="t" anchorCtr="0" compatLnSpc="1">
            <a:prstTxWarp prst="textNoShape">
              <a:avLst/>
            </a:prstTxWarp>
          </a:bodyPr>
          <a:lstStyle>
            <a:lvl1pPr algn="r" defTabSz="635000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A6C25497-7110-4CD9-8EB7-D854FECC23F9}" type="datetimeFigureOut">
              <a:rPr lang="en-US"/>
              <a:pPr>
                <a:defRPr/>
              </a:pPr>
              <a:t>4/27/2013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5963" y="742950"/>
            <a:ext cx="5364162" cy="3714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679450" y="4705350"/>
            <a:ext cx="5435600" cy="44577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6723" tIns="48362" rIns="96723" bIns="4836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0"/>
            <a:r>
              <a:rPr lang="en-US" noProof="0" smtClean="0"/>
              <a:t>Second level</a:t>
            </a:r>
          </a:p>
          <a:p>
            <a:pPr lvl="0"/>
            <a:r>
              <a:rPr lang="en-US" noProof="0" smtClean="0"/>
              <a:t>Third level</a:t>
            </a:r>
          </a:p>
          <a:p>
            <a:pPr lvl="0"/>
            <a:r>
              <a:rPr lang="en-US" noProof="0" smtClean="0"/>
              <a:t>Fourth level</a:t>
            </a:r>
          </a:p>
          <a:p>
            <a:pPr lvl="0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 bwMode="auto">
          <a:xfrm>
            <a:off x="0" y="9409113"/>
            <a:ext cx="2944813" cy="495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6723" tIns="48362" rIns="96723" bIns="48362" numCol="1" anchor="b" anchorCtr="0" compatLnSpc="1">
            <a:prstTxWarp prst="textNoShape">
              <a:avLst/>
            </a:prstTxWarp>
          </a:bodyPr>
          <a:lstStyle>
            <a:lvl1pPr defTabSz="635000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 bwMode="auto">
          <a:xfrm>
            <a:off x="3849688" y="9409113"/>
            <a:ext cx="2943225" cy="495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6723" tIns="48362" rIns="96723" bIns="48362" numCol="1" anchor="b" anchorCtr="0" compatLnSpc="1">
            <a:prstTxWarp prst="textNoShape">
              <a:avLst/>
            </a:prstTxWarp>
          </a:bodyPr>
          <a:lstStyle>
            <a:lvl1pPr algn="r" defTabSz="635000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DB19E439-0A36-4389-B1D4-036D35E9F4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34423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5pPr>
    <a:lvl6pPr marL="2148780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6pPr>
    <a:lvl7pPr marL="2578536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7pPr>
    <a:lvl8pPr marL="3008291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8pPr>
    <a:lvl9pPr marL="3438048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15963" y="742950"/>
            <a:ext cx="5364162" cy="3714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20941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2.xml" /><Relationship Id="rId5" Type="http://schemas.openxmlformats.org/officeDocument/2006/relationships/vmlDrawing" Target="../drawings/vmlDrawing1.v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4.xml" /><Relationship Id="rId5" Type="http://schemas.openxmlformats.org/officeDocument/2006/relationships/vmlDrawing" Target="../drawings/vmlDrawing2.v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tags" Target="../tags/tag21.xml" /><Relationship Id="rId14" Type="http://schemas.openxmlformats.org/officeDocument/2006/relationships/tags" Target="../tags/tag22.xml" /><Relationship Id="rId15" Type="http://schemas.openxmlformats.org/officeDocument/2006/relationships/tags" Target="../tags/tag23.xml" /><Relationship Id="rId16" Type="http://schemas.openxmlformats.org/officeDocument/2006/relationships/oleObject" Target="../embeddings/oleObject7.bin" TargetMode="Internal" /><Relationship Id="rId17" Type="http://schemas.openxmlformats.org/officeDocument/2006/relationships/image" Target="../media/image1.emf" /><Relationship Id="rId18" Type="http://schemas.openxmlformats.org/officeDocument/2006/relationships/image" Target="../media/image2.jpeg" /><Relationship Id="rId19" Type="http://schemas.openxmlformats.org/officeDocument/2006/relationships/tags" Target="../tags/tag24.xml" /><Relationship Id="rId2" Type="http://schemas.openxmlformats.org/officeDocument/2006/relationships/tags" Target="../tags/tag10.xml" /><Relationship Id="rId20" Type="http://schemas.openxmlformats.org/officeDocument/2006/relationships/vmlDrawing" Target="../drawings/vmlDrawing3.v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tags" Target="../tags/tag14.xml" /><Relationship Id="rId7" Type="http://schemas.openxmlformats.org/officeDocument/2006/relationships/tags" Target="../tags/tag15.xml" /><Relationship Id="rId8" Type="http://schemas.openxmlformats.org/officeDocument/2006/relationships/tags" Target="../tags/tag16.xml" /><Relationship Id="rId9" Type="http://schemas.openxmlformats.org/officeDocument/2006/relationships/tags" Target="../tags/tag17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30.xml" /><Relationship Id="rId5" Type="http://schemas.openxmlformats.org/officeDocument/2006/relationships/vmlDrawing" Target="../drawings/vmlDrawing5.vml" /><Relationship Id="rId6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32.xml" /><Relationship Id="rId5" Type="http://schemas.openxmlformats.org/officeDocument/2006/relationships/vmlDrawing" Target="../drawings/vmlDrawing6.vml" /><Relationship Id="rId6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D261D-55F6-4AC3-B9E8-8C8771967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44E2C-D622-43AC-86E3-21173882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D9B03-5333-4A96-B41A-81EF148B2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23290-AC22-4AEA-9179-EE8134B97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9F841-1817-4348-AD26-3B5F718D7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98DE7D-AE2A-44CB-8486-3A53E629D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9CA26-DE16-4FDE-B067-7CBA5E0F8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F532D-D205-480E-98AF-E4DD607E2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34E34-DD8F-4A89-BBA4-A53E31F95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F53EB-4E93-4053-8051-683A7D699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40B84-B12C-4489-A4F1-8D737C3FB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Rectangle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158221" imgH="158750" progId="">
                  <p:embed/>
                </p:oleObj>
              </mc:Choice>
              <mc:Fallback>
                <p:oleObj name="think-cell Slide" r:id="rId2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1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29948" y="1123950"/>
            <a:ext cx="9046105" cy="5186363"/>
          </a:xfrm>
          <a:prstGeom prst="rect">
            <a:avLst/>
          </a:prstGeom>
        </p:spPr>
        <p:txBody>
          <a:bodyPr wrap="square" lIns="0" tIns="0" rIns="0" bIns="0"/>
          <a:lstStyle>
            <a:lvl1pPr>
              <a:lnSpc>
                <a:spcPct val="106000"/>
              </a:lnSpc>
              <a:spcBef>
                <a:spcPts val="1344"/>
              </a:spcBef>
              <a:spcAft>
                <a:spcPct val="0"/>
              </a:spcAft>
              <a:defRPr/>
            </a:lvl1pPr>
            <a:lvl3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3pPr>
            <a:lvl4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4pPr>
            <a:lvl5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5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109701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Rectangle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158221" imgH="158750" progId="">
                  <p:embed/>
                </p:oleObj>
              </mc:Choice>
              <mc:Fallback>
                <p:oleObj name="think-cell Slide" r:id="rId2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/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429948" y="1123950"/>
            <a:ext cx="4380179" cy="5186363"/>
          </a:xfrm>
          <a:prstGeom prst="rect">
            <a:avLst/>
          </a:prstGeom>
        </p:spPr>
        <p:txBody>
          <a:bodyPr lIns="0" tIns="0" rIns="0" bIns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5096352" y="1123950"/>
            <a:ext cx="4379700" cy="5186363"/>
          </a:xfrm>
          <a:prstGeom prst="rect">
            <a:avLst/>
          </a:prstGeom>
        </p:spPr>
        <p:txBody>
          <a:bodyPr lIns="0" tIns="0" rIns="0" bIns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4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13" name="Slide Number Placeholder 9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159045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42455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52531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09376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56812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066887" y="1752600"/>
            <a:ext cx="4257676" cy="43434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23440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13744" y="518491"/>
            <a:ext cx="8748713" cy="58293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64595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6812" y="1752600"/>
            <a:ext cx="8667750" cy="43434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6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909942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98"/>
          <p:cNvGrpSpPr/>
          <p:nvPr userDrawn="1">
            <p:custDataLst>
              <p:tags r:id="rId1"/>
            </p:custDataLst>
          </p:nvPr>
        </p:nvGrpSpPr>
        <p:grpSpPr>
          <a:xfrm>
            <a:off x="-1253728" y="1"/>
            <a:ext cx="1035315" cy="3889375"/>
            <a:chOff x="-1253505" y="0"/>
            <a:chExt cx="1035794" cy="3889829"/>
          </a:xfrm>
        </p:grpSpPr>
        <p:sp>
          <p:nvSpPr>
            <p:cNvPr id="5" name="Rectangle 27"/>
            <p:cNvSpPr>
              <a:spLocks noChangeArrowheads="1"/>
            </p:cNvSpPr>
            <p:nvPr userDrawn="1">
              <p:custDataLst>
                <p:tags r:id="rId2"/>
              </p:custDataLst>
            </p:nvPr>
          </p:nvSpPr>
          <p:spPr bwMode="auto">
            <a:xfrm>
              <a:off x="-1253505" y="0"/>
              <a:ext cx="1035794" cy="3889829"/>
            </a:xfrm>
            <a:prstGeom prst="rect">
              <a:avLst/>
            </a:prstGeom>
            <a:solidFill>
              <a:schemeClr val="bg1"/>
            </a:solidFill>
            <a:ln w="12700" algn="ctr">
              <a:noFill/>
              <a:miter lim="800000"/>
            </a:ln>
          </p:spPr>
          <p:txBody>
            <a:bodyPr wrap="none" lIns="0" tIns="0" rIns="0" bIns="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/>
              <a:r>
                <a:rPr lang="en-GB" sz="1000" b="1">
                  <a:solidFill>
                    <a:srgbClr val="002776"/>
                  </a:solidFill>
                  <a:latin typeface="Arial"/>
                </a:rPr>
                <a:t>Primary colors</a:t>
              </a:r>
            </a:p>
          </p:txBody>
        </p:sp>
        <p:grpSp>
          <p:nvGrpSpPr>
            <p:cNvPr id="6" name="Group 50"/>
            <p:cNvGrpSpPr/>
            <p:nvPr userDrawn="1"/>
          </p:nvGrpSpPr>
          <p:grpSpPr>
            <a:xfrm>
              <a:off x="-967888" y="180996"/>
              <a:ext cx="464559" cy="585856"/>
              <a:chOff x="12661025" y="-1313976"/>
              <a:chExt cx="464559" cy="585856"/>
            </a:xfrm>
          </p:grpSpPr>
          <p:sp>
            <p:nvSpPr>
              <p:cNvPr id="22" name="Rectangle 25"/>
              <p:cNvSpPr>
                <a:spLocks noChangeArrowheads="1"/>
              </p:cNvSpPr>
              <p:nvPr userDrawn="1">
                <p:custDataLst>
                  <p:tags r:id="rId3"/>
                </p:custDataLst>
              </p:nvPr>
            </p:nvSpPr>
            <p:spPr bwMode="auto">
              <a:xfrm>
                <a:off x="12661025" y="-1313976"/>
                <a:ext cx="464559" cy="585856"/>
              </a:xfrm>
              <a:prstGeom prst="rect">
                <a:avLst/>
              </a:prstGeom>
              <a:solidFill>
                <a:srgbClr val="002776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23" name="Rectangle 14"/>
              <p:cNvSpPr>
                <a:spLocks noChangeArrowheads="1"/>
              </p:cNvSpPr>
              <p:nvPr userDrawn="1">
                <p:custDataLst>
                  <p:tags r:id="rId4"/>
                </p:custDataLst>
              </p:nvPr>
            </p:nvSpPr>
            <p:spPr bwMode="auto">
              <a:xfrm>
                <a:off x="12726408" y="-1252056"/>
                <a:ext cx="331976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0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39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118</a:t>
                </a:r>
              </a:p>
            </p:txBody>
          </p:sp>
        </p:grpSp>
        <p:grpSp>
          <p:nvGrpSpPr>
            <p:cNvPr id="7" name="Group 52"/>
            <p:cNvGrpSpPr/>
            <p:nvPr userDrawn="1"/>
          </p:nvGrpSpPr>
          <p:grpSpPr>
            <a:xfrm>
              <a:off x="-967888" y="1414628"/>
              <a:ext cx="464559" cy="584268"/>
              <a:chOff x="12661025" y="59430"/>
              <a:chExt cx="464559" cy="584268"/>
            </a:xfrm>
          </p:grpSpPr>
          <p:sp>
            <p:nvSpPr>
              <p:cNvPr id="20" name="Rectangle 25"/>
              <p:cNvSpPr>
                <a:spLocks noChangeArrowheads="1"/>
              </p:cNvSpPr>
              <p:nvPr userDrawn="1">
                <p:custDataLst>
                  <p:tags r:id="rId5"/>
                </p:custDataLst>
              </p:nvPr>
            </p:nvSpPr>
            <p:spPr bwMode="auto">
              <a:xfrm>
                <a:off x="12661025" y="59430"/>
                <a:ext cx="464559" cy="584268"/>
              </a:xfrm>
              <a:prstGeom prst="rect">
                <a:avLst/>
              </a:prstGeom>
              <a:solidFill>
                <a:schemeClr val="accent3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21" name="Rectangle 16"/>
              <p:cNvSpPr>
                <a:spLocks noChangeArrowheads="1"/>
              </p:cNvSpPr>
              <p:nvPr userDrawn="1">
                <p:custDataLst>
                  <p:tags r:id="rId6"/>
                </p:custDataLst>
              </p:nvPr>
            </p:nvSpPr>
            <p:spPr bwMode="auto">
              <a:xfrm>
                <a:off x="12719525" y="110236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0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161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222</a:t>
                </a:r>
              </a:p>
            </p:txBody>
          </p:sp>
        </p:grpSp>
        <p:grpSp>
          <p:nvGrpSpPr>
            <p:cNvPr id="8" name="Group 53"/>
            <p:cNvGrpSpPr/>
            <p:nvPr userDrawn="1"/>
          </p:nvGrpSpPr>
          <p:grpSpPr>
            <a:xfrm>
              <a:off x="-967888" y="2030650"/>
              <a:ext cx="464559" cy="584268"/>
              <a:chOff x="12661025" y="853322"/>
              <a:chExt cx="464559" cy="584268"/>
            </a:xfrm>
          </p:grpSpPr>
          <p:sp>
            <p:nvSpPr>
              <p:cNvPr id="18" name="Rectangle 25"/>
              <p:cNvSpPr>
                <a:spLocks noChangeArrowheads="1"/>
              </p:cNvSpPr>
              <p:nvPr userDrawn="1">
                <p:custDataLst>
                  <p:tags r:id="rId7"/>
                </p:custDataLst>
              </p:nvPr>
            </p:nvSpPr>
            <p:spPr bwMode="auto">
              <a:xfrm>
                <a:off x="12661025" y="853322"/>
                <a:ext cx="464559" cy="584268"/>
              </a:xfrm>
              <a:prstGeom prst="rect">
                <a:avLst/>
              </a:prstGeom>
              <a:solidFill>
                <a:schemeClr val="accent4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9" name="Rectangle 18"/>
              <p:cNvSpPr>
                <a:spLocks noChangeArrowheads="1"/>
              </p:cNvSpPr>
              <p:nvPr userDrawn="1">
                <p:custDataLst>
                  <p:tags r:id="rId8"/>
                </p:custDataLst>
              </p:nvPr>
            </p:nvSpPr>
            <p:spPr bwMode="auto">
              <a:xfrm>
                <a:off x="12719525" y="915241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60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138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46</a:t>
                </a:r>
              </a:p>
            </p:txBody>
          </p:sp>
        </p:grpSp>
        <p:grpSp>
          <p:nvGrpSpPr>
            <p:cNvPr id="9" name="Group 54"/>
            <p:cNvGrpSpPr/>
            <p:nvPr userDrawn="1"/>
          </p:nvGrpSpPr>
          <p:grpSpPr>
            <a:xfrm>
              <a:off x="-967888" y="2646672"/>
              <a:ext cx="464559" cy="585855"/>
              <a:chOff x="12661025" y="1513377"/>
              <a:chExt cx="464559" cy="585855"/>
            </a:xfrm>
          </p:grpSpPr>
          <p:sp>
            <p:nvSpPr>
              <p:cNvPr id="16" name="Rectangle 25"/>
              <p:cNvSpPr>
                <a:spLocks noChangeArrowheads="1"/>
              </p:cNvSpPr>
              <p:nvPr userDrawn="1">
                <p:custDataLst>
                  <p:tags r:id="rId9"/>
                </p:custDataLst>
              </p:nvPr>
            </p:nvSpPr>
            <p:spPr bwMode="auto">
              <a:xfrm>
                <a:off x="12661025" y="1513377"/>
                <a:ext cx="464559" cy="585855"/>
              </a:xfrm>
              <a:prstGeom prst="rect">
                <a:avLst/>
              </a:prstGeom>
              <a:solidFill>
                <a:schemeClr val="accent5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7" name="Rectangle 17"/>
              <p:cNvSpPr>
                <a:spLocks noChangeArrowheads="1"/>
              </p:cNvSpPr>
              <p:nvPr userDrawn="1">
                <p:custDataLst>
                  <p:tags r:id="rId10"/>
                </p:custDataLst>
              </p:nvPr>
            </p:nvSpPr>
            <p:spPr bwMode="auto">
              <a:xfrm>
                <a:off x="12719525" y="1575296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R 114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G 199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B 231</a:t>
                </a:r>
              </a:p>
            </p:txBody>
          </p:sp>
        </p:grpSp>
        <p:grpSp>
          <p:nvGrpSpPr>
            <p:cNvPr id="10" name="Group 55"/>
            <p:cNvGrpSpPr/>
            <p:nvPr userDrawn="1"/>
          </p:nvGrpSpPr>
          <p:grpSpPr>
            <a:xfrm>
              <a:off x="-967888" y="3262694"/>
              <a:ext cx="464559" cy="585855"/>
              <a:chOff x="12661025" y="2333768"/>
              <a:chExt cx="464559" cy="585855"/>
            </a:xfrm>
          </p:grpSpPr>
          <p:sp>
            <p:nvSpPr>
              <p:cNvPr id="14" name="Rectangle 25"/>
              <p:cNvSpPr>
                <a:spLocks noChangeArrowheads="1"/>
              </p:cNvSpPr>
              <p:nvPr userDrawn="1">
                <p:custDataLst>
                  <p:tags r:id="rId11"/>
                </p:custDataLst>
              </p:nvPr>
            </p:nvSpPr>
            <p:spPr bwMode="auto">
              <a:xfrm>
                <a:off x="12661025" y="2333768"/>
                <a:ext cx="464559" cy="585855"/>
              </a:xfrm>
              <a:prstGeom prst="rect">
                <a:avLst/>
              </a:prstGeom>
              <a:solidFill>
                <a:schemeClr val="accent6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5" name="Rectangle 19"/>
              <p:cNvSpPr>
                <a:spLocks noChangeArrowheads="1"/>
              </p:cNvSpPr>
              <p:nvPr userDrawn="1">
                <p:custDataLst>
                  <p:tags r:id="rId12"/>
                </p:custDataLst>
              </p:nvPr>
            </p:nvSpPr>
            <p:spPr bwMode="auto">
              <a:xfrm>
                <a:off x="12719525" y="2395687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R 201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G 221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B 3</a:t>
                </a:r>
              </a:p>
            </p:txBody>
          </p:sp>
        </p:grpSp>
        <p:grpSp>
          <p:nvGrpSpPr>
            <p:cNvPr id="11" name="Group 51"/>
            <p:cNvGrpSpPr/>
            <p:nvPr userDrawn="1"/>
          </p:nvGrpSpPr>
          <p:grpSpPr>
            <a:xfrm>
              <a:off x="-967888" y="798606"/>
              <a:ext cx="464559" cy="584268"/>
              <a:chOff x="12661025" y="-640070"/>
              <a:chExt cx="464559" cy="584268"/>
            </a:xfrm>
          </p:grpSpPr>
          <p:sp>
            <p:nvSpPr>
              <p:cNvPr id="12" name="Rectangle 25"/>
              <p:cNvSpPr>
                <a:spLocks noChangeArrowheads="1"/>
              </p:cNvSpPr>
              <p:nvPr userDrawn="1">
                <p:custDataLst>
                  <p:tags r:id="rId13"/>
                </p:custDataLst>
              </p:nvPr>
            </p:nvSpPr>
            <p:spPr bwMode="auto">
              <a:xfrm>
                <a:off x="12661025" y="-640070"/>
                <a:ext cx="464559" cy="584268"/>
              </a:xfrm>
              <a:prstGeom prst="rect">
                <a:avLst/>
              </a:prstGeom>
              <a:solidFill>
                <a:schemeClr val="accent2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3" name="Rectangle 15"/>
              <p:cNvSpPr>
                <a:spLocks noChangeArrowheads="1"/>
              </p:cNvSpPr>
              <p:nvPr userDrawn="1">
                <p:custDataLst>
                  <p:tags r:id="rId14"/>
                </p:custDataLst>
              </p:nvPr>
            </p:nvSpPr>
            <p:spPr bwMode="auto">
              <a:xfrm>
                <a:off x="12719525" y="-578151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146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212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0</a:t>
                </a:r>
              </a:p>
            </p:txBody>
          </p:sp>
        </p:grpSp>
      </p:grpSp>
      <p:graphicFrame>
        <p:nvGraphicFramePr>
          <p:cNvPr id="24" name="Rectangle 2" hidden="1"/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16" imgW="158221" imgH="158750" progId="">
                  <p:embed/>
                </p:oleObj>
              </mc:Choice>
              <mc:Fallback>
                <p:oleObj name="think-cell Slide" r:id="rId16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0836" name="Text Placeholder 2"/>
          <p:cNvSpPr>
            <a:spLocks noGrp="1"/>
          </p:cNvSpPr>
          <p:nvPr>
            <p:ph type="subTitle" idx="1"/>
          </p:nvPr>
        </p:nvSpPr>
        <p:spPr>
          <a:xfrm>
            <a:off x="414338" y="6081917"/>
            <a:ext cx="5135113" cy="228396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 eaLnBrk="1" hangingPunct="1">
              <a:lnSpc>
                <a:spcPct val="106000"/>
              </a:lnSpc>
              <a:spcBef>
                <a:spcPct val="15000"/>
              </a:spcBef>
              <a:buFont typeface="Wingdings 2" pitchFamily="18" charset="2"/>
              <a:buNone/>
              <a:defRPr b="1" smtClean="0"/>
            </a:lvl1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10" name="Title Placeholder 1"/>
          <p:cNvSpPr>
            <a:spLocks noGrp="1"/>
          </p:cNvSpPr>
          <p:nvPr>
            <p:ph type="ctrTitle"/>
          </p:nvPr>
        </p:nvSpPr>
        <p:spPr>
          <a:xfrm>
            <a:off x="473287" y="2886327"/>
            <a:ext cx="4910409" cy="1128762"/>
          </a:xfrm>
          <a:prstGeom prst="rect">
            <a:avLst/>
          </a:prstGeom>
        </p:spPr>
        <p:txBody>
          <a:bodyPr/>
          <a:lstStyle>
            <a:lvl1pPr marL="0" marR="0" indent="0" defTabSz="957998" rtl="0" eaLnBrk="0" fontAlgn="base" latinLnBrk="0" hangingPunct="0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pic>
        <p:nvPicPr>
          <p:cNvPr id="26" name="Picture 5" descr="Deloittelogo_RGB"/>
          <p:cNvPicPr>
            <a:picLocks noChangeAspect="1" noChangeArrowheads="1"/>
          </p:cNvPicPr>
          <p:nvPr userDrawn="1"/>
        </p:nvPicPr>
        <p:blipFill>
          <a:blip r:embed="rId18"/>
          <a:stretch>
            <a:fillRect/>
          </a:stretch>
        </p:blipFill>
        <p:spPr bwMode="auto">
          <a:xfrm>
            <a:off x="473286" y="622824"/>
            <a:ext cx="1656313" cy="69797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9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28" name="Slide Number Placeholder 9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1254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53576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Rectangle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Slide" r:id="rId2" imgW="158221" imgH="158750" progId="">
                  <p:embed/>
                </p:oleObj>
              </mc:Choice>
              <mc:Fallback>
                <p:oleObj name="think-cell Slide" r:id="rId2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1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29948" y="1123950"/>
            <a:ext cx="9046105" cy="5186363"/>
          </a:xfrm>
          <a:prstGeom prst="rect">
            <a:avLst/>
          </a:prstGeom>
        </p:spPr>
        <p:txBody>
          <a:bodyPr wrap="square" lIns="0" tIns="0" rIns="0" bIns="0"/>
          <a:lstStyle>
            <a:lvl1pPr>
              <a:lnSpc>
                <a:spcPct val="106000"/>
              </a:lnSpc>
              <a:spcBef>
                <a:spcPts val="1344"/>
              </a:spcBef>
              <a:spcAft>
                <a:spcPct val="0"/>
              </a:spcAft>
              <a:defRPr/>
            </a:lvl1pPr>
            <a:lvl3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3pPr>
            <a:lvl4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4pPr>
            <a:lvl5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5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Rectangle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think-cell Slide" r:id="rId2" imgW="158221" imgH="158750" progId="">
                  <p:embed/>
                </p:oleObj>
              </mc:Choice>
              <mc:Fallback>
                <p:oleObj name="think-cell Slide" r:id="rId2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/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429948" y="1123950"/>
            <a:ext cx="4380179" cy="5186363"/>
          </a:xfrm>
          <a:prstGeom prst="rect">
            <a:avLst/>
          </a:prstGeom>
        </p:spPr>
        <p:txBody>
          <a:bodyPr lIns="0" tIns="0" rIns="0" bIns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5096352" y="1123950"/>
            <a:ext cx="4379700" cy="5186363"/>
          </a:xfrm>
          <a:prstGeom prst="rect">
            <a:avLst/>
          </a:prstGeom>
        </p:spPr>
        <p:txBody>
          <a:bodyPr lIns="0" tIns="0" rIns="0" bIns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4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13" name="Slide Number Placeholder 9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56812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066887" y="1752600"/>
            <a:ext cx="4257676" cy="43434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877386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13744" y="518491"/>
            <a:ext cx="8748713" cy="58293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292009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96154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4.bin" TargetMode="Internal" /><Relationship Id="rId11" Type="http://schemas.openxmlformats.org/officeDocument/2006/relationships/image" Target="../media/image1.emf" /><Relationship Id="rId12" Type="http://schemas.openxmlformats.org/officeDocument/2006/relationships/tags" Target="../tags/tag27.xml" /><Relationship Id="rId13" Type="http://schemas.openxmlformats.org/officeDocument/2006/relationships/tags" Target="../tags/tag28.xml" /><Relationship Id="rId14" Type="http://schemas.openxmlformats.org/officeDocument/2006/relationships/vmlDrawing" Target="../drawings/vmlDrawing4.v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tags" Target="../tags/tag26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10" Type="http://schemas.openxmlformats.org/officeDocument/2006/relationships/tags" Target="../tags/tag38.xml" /><Relationship Id="rId11" Type="http://schemas.openxmlformats.org/officeDocument/2006/relationships/vmlDrawing" Target="../drawings/vmlDrawing7.v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1.xml" /><Relationship Id="rId3" Type="http://schemas.openxmlformats.org/officeDocument/2006/relationships/slideLayout" Target="../slideLayouts/slideLayout22.xml" /><Relationship Id="rId4" Type="http://schemas.openxmlformats.org/officeDocument/2006/relationships/slideLayout" Target="../slideLayouts/slideLayout23.xml" /><Relationship Id="rId5" Type="http://schemas.openxmlformats.org/officeDocument/2006/relationships/slideLayout" Target="../slideLayouts/slideLayout24.xml" /><Relationship Id="rId6" Type="http://schemas.openxmlformats.org/officeDocument/2006/relationships/tags" Target="../tags/tag36.xml" /><Relationship Id="rId7" Type="http://schemas.openxmlformats.org/officeDocument/2006/relationships/oleObject" Target="../embeddings/oleObject1.bin" TargetMode="Internal" /><Relationship Id="rId8" Type="http://schemas.openxmlformats.org/officeDocument/2006/relationships/image" Target="../media/image1.emf" /><Relationship Id="rId9" Type="http://schemas.openxmlformats.org/officeDocument/2006/relationships/tags" Target="../tags/tag3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5345" name="Rectangle 1" hidden="1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10" imgW="158221" imgH="158750" progId="">
                  <p:embed/>
                </p:oleObj>
              </mc:Choice>
              <mc:Fallback>
                <p:oleObj name="think-cell Slide" r:id="rId10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5350" name="Title Placeholder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 bwMode="auto">
          <a:xfrm>
            <a:off x="429948" y="300038"/>
            <a:ext cx="9046104" cy="5953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9" name="Rectangle 17"/>
          <p:cNvSpPr>
            <a:spLocks noChangeArrowheads="1"/>
          </p:cNvSpPr>
          <p:nvPr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8" name="Slide Number Placeholder 9"/>
          <p:cNvSpPr>
            <a:spLocks noGrp="1"/>
          </p:cNvSpPr>
          <p:nvPr>
            <p:ph type="sldNum" sz="quarter" idx="4"/>
            <p:custDataLst>
              <p:tags r:id="rId13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lnSpc>
                <a:spcPts val="1125"/>
              </a:lnSpc>
              <a:spcBef>
                <a:spcPct val="0"/>
              </a:spcBef>
              <a:spcAft>
                <a:spcPct val="0"/>
              </a:spcAft>
              <a:defRPr sz="1000" b="1" kern="1200">
                <a:solidFill>
                  <a:schemeClr val="accent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354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69" r:id="rId2"/>
    <p:sldLayoutId id="2147483970" r:id="rId3"/>
    <p:sldLayoutId id="2147483971" r:id="rId4"/>
    <p:sldLayoutId id="2147483972" r:id="rId5"/>
    <p:sldLayoutId id="2147483973" r:id="rId6"/>
    <p:sldLayoutId id="2147483974" r:id="rId7"/>
    <p:sldLayoutId id="2147483975" r:id="rId8"/>
  </p:sldLayoutIdLst>
  <p:transition/>
  <p:timing/>
  <p:hf hdr="0" ftr="0" dt="0"/>
  <p:txStyles>
    <p:titleStyle>
      <a:lvl1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sz="20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2pPr>
      <a:lvl3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3pPr>
      <a:lvl4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4pPr>
      <a:lvl5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5pPr>
      <a:lvl6pPr marL="429756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6pPr>
      <a:lvl7pPr marL="859512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7pPr>
      <a:lvl8pPr marL="1289268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8pPr>
      <a:lvl9pPr marL="1719024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9pPr>
    </p:titleStyle>
    <p:bodyStyle>
      <a:lvl1pPr marL="358775" indent="-358775" algn="l" defTabSz="957263" rtl="0" eaLnBrk="1" fontAlgn="base" hangingPunct="1">
        <a:lnSpc>
          <a:spcPct val="106000"/>
        </a:lnSpc>
        <a:spcBef>
          <a:spcPts val="1350"/>
        </a:spcBef>
        <a:spcAft>
          <a:spcPct val="0"/>
        </a:spcAft>
        <a:buFont typeface="Arial"/>
        <a:defRPr lang="en-US"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190500" indent="-190500" algn="l" defTabSz="957263" rtl="0" eaLnBrk="1" fontAlgn="base" hangingPunct="1">
        <a:lnSpc>
          <a:spcPct val="106000"/>
        </a:lnSpc>
        <a:spcBef>
          <a:spcPts val="1350"/>
        </a:spcBef>
        <a:spcAft>
          <a:spcPct val="0"/>
        </a:spcAft>
        <a:buFont typeface="Arial"/>
        <a:buChar char="•"/>
        <a:defRPr lang="en-US" sz="1400" kern="1200">
          <a:solidFill>
            <a:schemeClr val="tx2"/>
          </a:solidFill>
          <a:latin typeface="+mn-lt"/>
          <a:ea typeface="+mj-ea"/>
          <a:cs typeface="+mj-cs"/>
        </a:defRPr>
      </a:lvl2pPr>
      <a:lvl3pPr marL="373063" indent="-182563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‒"/>
        <a:defRPr lang="en-US" sz="1200" kern="1200">
          <a:solidFill>
            <a:schemeClr val="tx2"/>
          </a:solidFill>
          <a:latin typeface="+mn-lt"/>
          <a:ea typeface="+mj-ea"/>
          <a:cs typeface="+mj-cs"/>
        </a:defRPr>
      </a:lvl3pPr>
      <a:lvl4pPr marL="565150" indent="-190500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•"/>
        <a:defRPr lang="en-US" sz="1200" kern="1200">
          <a:solidFill>
            <a:schemeClr val="tx2"/>
          </a:solidFill>
          <a:latin typeface="+mn-lt"/>
          <a:ea typeface="+mj-ea"/>
          <a:cs typeface="+mj-cs"/>
        </a:defRPr>
      </a:lvl4pPr>
      <a:lvl5pPr marL="744538" indent="-179388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‒"/>
        <a:defRPr lang="en-GB" sz="1200" kern="1200">
          <a:solidFill>
            <a:schemeClr val="tx2"/>
          </a:solidFill>
          <a:latin typeface="+mn-lt"/>
          <a:ea typeface="+mj-ea"/>
          <a:cs typeface="+mj-cs"/>
        </a:defRPr>
      </a:lvl5pPr>
      <a:lvl6pPr marL="841606" indent="-171605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•"/>
        <a:defRPr sz="1500" kern="1200" baseline="0">
          <a:solidFill>
            <a:schemeClr val="accent1"/>
          </a:solidFill>
          <a:latin typeface="+mn-lt"/>
          <a:ea typeface="+mn-ea"/>
          <a:cs typeface="+mn-cs"/>
        </a:defRPr>
      </a:lvl6pPr>
      <a:lvl7pPr marL="1014702" indent="-173096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‒"/>
        <a:defRPr sz="13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177353" indent="-162651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•"/>
        <a:defRPr sz="13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348956" indent="-171605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‒"/>
        <a:defRPr sz="13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29756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12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289268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19024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148780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578536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008291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438048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5345" name="Rectangle 1" hidden="1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think-cell Slide" r:id="rId7" imgW="158221" imgH="158750" progId="">
                  <p:embed/>
                </p:oleObj>
              </mc:Choice>
              <mc:Fallback>
                <p:oleObj name="think-cell Slide" r:id="rId7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5350" name="Title Placeholder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 bwMode="auto">
          <a:xfrm>
            <a:off x="429948" y="300038"/>
            <a:ext cx="9046104" cy="5953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9" name="Rectangle 17"/>
          <p:cNvSpPr>
            <a:spLocks noChangeArrowheads="1"/>
          </p:cNvSpPr>
          <p:nvPr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8" name="Slide Number Placeholder 9"/>
          <p:cNvSpPr>
            <a:spLocks noGrp="1"/>
          </p:cNvSpPr>
          <p:nvPr>
            <p:ph type="sldNum" sz="quarter" idx="4"/>
            <p:custDataLst>
              <p:tags r:id="rId10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lnSpc>
                <a:spcPts val="1125"/>
              </a:lnSpc>
              <a:spcBef>
                <a:spcPct val="0"/>
              </a:spcBef>
              <a:spcAft>
                <a:spcPct val="0"/>
              </a:spcAft>
              <a:defRPr sz="1000" b="1" kern="1200">
                <a:solidFill>
                  <a:schemeClr val="accent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7" r:id="rId1"/>
    <p:sldLayoutId id="2147483978" r:id="rId2"/>
    <p:sldLayoutId id="2147483979" r:id="rId3"/>
    <p:sldLayoutId id="2147483980" r:id="rId4"/>
    <p:sldLayoutId id="2147483981" r:id="rId5"/>
  </p:sldLayoutIdLst>
  <p:transition/>
  <p:timing/>
  <p:hf hdr="0" ftr="0" dt="0"/>
  <p:txStyles>
    <p:titleStyle>
      <a:lvl1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sz="20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2pPr>
      <a:lvl3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3pPr>
      <a:lvl4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4pPr>
      <a:lvl5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5pPr>
      <a:lvl6pPr marL="429756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6pPr>
      <a:lvl7pPr marL="859512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7pPr>
      <a:lvl8pPr marL="1289268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8pPr>
      <a:lvl9pPr marL="1719024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9pPr>
    </p:titleStyle>
    <p:bodyStyle>
      <a:lvl1pPr marL="358775" indent="-358775" algn="l" defTabSz="957263" rtl="0" eaLnBrk="1" fontAlgn="base" hangingPunct="1">
        <a:lnSpc>
          <a:spcPct val="106000"/>
        </a:lnSpc>
        <a:spcBef>
          <a:spcPts val="1350"/>
        </a:spcBef>
        <a:spcAft>
          <a:spcPct val="0"/>
        </a:spcAft>
        <a:buFont typeface="Arial"/>
        <a:defRPr lang="en-US"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190500" indent="-190500" algn="l" defTabSz="957263" rtl="0" eaLnBrk="1" fontAlgn="base" hangingPunct="1">
        <a:lnSpc>
          <a:spcPct val="106000"/>
        </a:lnSpc>
        <a:spcBef>
          <a:spcPts val="1350"/>
        </a:spcBef>
        <a:spcAft>
          <a:spcPct val="0"/>
        </a:spcAft>
        <a:buFont typeface="Arial"/>
        <a:buChar char="•"/>
        <a:defRPr lang="en-US" sz="1400" kern="1200">
          <a:solidFill>
            <a:schemeClr val="tx2"/>
          </a:solidFill>
          <a:latin typeface="+mn-lt"/>
          <a:ea typeface="+mj-ea"/>
          <a:cs typeface="+mj-cs"/>
        </a:defRPr>
      </a:lvl2pPr>
      <a:lvl3pPr marL="373063" indent="-182563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‒"/>
        <a:defRPr lang="en-US" sz="1200" kern="1200">
          <a:solidFill>
            <a:schemeClr val="tx2"/>
          </a:solidFill>
          <a:latin typeface="+mn-lt"/>
          <a:ea typeface="+mj-ea"/>
          <a:cs typeface="+mj-cs"/>
        </a:defRPr>
      </a:lvl3pPr>
      <a:lvl4pPr marL="565150" indent="-190500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•"/>
        <a:defRPr lang="en-US" sz="1200" kern="1200">
          <a:solidFill>
            <a:schemeClr val="tx2"/>
          </a:solidFill>
          <a:latin typeface="+mn-lt"/>
          <a:ea typeface="+mj-ea"/>
          <a:cs typeface="+mj-cs"/>
        </a:defRPr>
      </a:lvl4pPr>
      <a:lvl5pPr marL="744538" indent="-179388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‒"/>
        <a:defRPr lang="en-GB" sz="1200" kern="1200">
          <a:solidFill>
            <a:schemeClr val="tx2"/>
          </a:solidFill>
          <a:latin typeface="+mn-lt"/>
          <a:ea typeface="+mj-ea"/>
          <a:cs typeface="+mj-cs"/>
        </a:defRPr>
      </a:lvl5pPr>
      <a:lvl6pPr marL="841606" indent="-171605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•"/>
        <a:defRPr sz="1500" kern="1200" baseline="0">
          <a:solidFill>
            <a:schemeClr val="accent1"/>
          </a:solidFill>
          <a:latin typeface="+mn-lt"/>
          <a:ea typeface="+mn-ea"/>
          <a:cs typeface="+mn-cs"/>
        </a:defRPr>
      </a:lvl6pPr>
      <a:lvl7pPr marL="1014702" indent="-173096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‒"/>
        <a:defRPr sz="13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177353" indent="-162651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•"/>
        <a:defRPr sz="13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348956" indent="-171605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‒"/>
        <a:defRPr sz="13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29756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12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289268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19024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148780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578536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008291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438048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microsoft.com/office/2007/relationships/diagramDrawing" Target="../diagrams/drawing3.xml" /><Relationship Id="rId3" Type="http://schemas.openxmlformats.org/officeDocument/2006/relationships/diagramData" Target="../diagrams/data3.xml" /><Relationship Id="rId4" Type="http://schemas.openxmlformats.org/officeDocument/2006/relationships/diagramLayout" Target="../diagrams/layout3.xml" /><Relationship Id="rId5" Type="http://schemas.openxmlformats.org/officeDocument/2006/relationships/diagramQuickStyle" Target="../diagrams/quickStyle3.xml" /><Relationship Id="rId6" Type="http://schemas.openxmlformats.org/officeDocument/2006/relationships/diagramColors" Target="../diagrams/colors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microsoft.com/office/2007/relationships/diagramDrawing" Target="../diagrams/drawing4.xml" /><Relationship Id="rId3" Type="http://schemas.openxmlformats.org/officeDocument/2006/relationships/diagramData" Target="../diagrams/data4.xml" /><Relationship Id="rId4" Type="http://schemas.openxmlformats.org/officeDocument/2006/relationships/diagramLayout" Target="../diagrams/layout4.xml" /><Relationship Id="rId5" Type="http://schemas.openxmlformats.org/officeDocument/2006/relationships/diagramQuickStyle" Target="../diagrams/quickStyle4.xml" /><Relationship Id="rId6" Type="http://schemas.openxmlformats.org/officeDocument/2006/relationships/diagramColors" Target="../diagrams/colors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microsoft.com/office/2007/relationships/diagramDrawing" Target="../diagrams/drawing5.xml" /><Relationship Id="rId3" Type="http://schemas.openxmlformats.org/officeDocument/2006/relationships/diagramData" Target="../diagrams/data5.xml" /><Relationship Id="rId4" Type="http://schemas.openxmlformats.org/officeDocument/2006/relationships/diagramLayout" Target="../diagrams/layout5.xml" /><Relationship Id="rId5" Type="http://schemas.openxmlformats.org/officeDocument/2006/relationships/diagramQuickStyle" Target="../diagrams/quickStyle5.xml" /><Relationship Id="rId6" Type="http://schemas.openxmlformats.org/officeDocument/2006/relationships/diagramColors" Target="../diagrams/colors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microsoft.com/office/2007/relationships/diagramDrawing" Target="../diagrams/drawing6.xml" /><Relationship Id="rId3" Type="http://schemas.openxmlformats.org/officeDocument/2006/relationships/diagramData" Target="../diagrams/data6.xml" /><Relationship Id="rId4" Type="http://schemas.openxmlformats.org/officeDocument/2006/relationships/diagramLayout" Target="../diagrams/layout6.xml" /><Relationship Id="rId5" Type="http://schemas.openxmlformats.org/officeDocument/2006/relationships/diagramQuickStyle" Target="../diagrams/quickStyle6.xml" /><Relationship Id="rId6" Type="http://schemas.openxmlformats.org/officeDocument/2006/relationships/diagramColors" Target="../diagrams/colors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microsoft.com/office/2007/relationships/diagramDrawing" Target="../diagrams/drawing7.xml" /><Relationship Id="rId3" Type="http://schemas.openxmlformats.org/officeDocument/2006/relationships/diagramData" Target="../diagrams/data7.xml" /><Relationship Id="rId4" Type="http://schemas.openxmlformats.org/officeDocument/2006/relationships/diagramLayout" Target="../diagrams/layout7.xml" /><Relationship Id="rId5" Type="http://schemas.openxmlformats.org/officeDocument/2006/relationships/diagramQuickStyle" Target="../diagrams/quickStyle7.xml" /><Relationship Id="rId6" Type="http://schemas.openxmlformats.org/officeDocument/2006/relationships/diagramColors" Target="../diagrams/colors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microsoft.com/office/2007/relationships/diagramDrawing" Target="../diagrams/drawing8.xml" /><Relationship Id="rId3" Type="http://schemas.openxmlformats.org/officeDocument/2006/relationships/diagramData" Target="../diagrams/data8.xml" /><Relationship Id="rId4" Type="http://schemas.openxmlformats.org/officeDocument/2006/relationships/diagramLayout" Target="../diagrams/layout8.xml" /><Relationship Id="rId5" Type="http://schemas.openxmlformats.org/officeDocument/2006/relationships/diagramQuickStyle" Target="../diagrams/quickStyle8.xml" /><Relationship Id="rId6" Type="http://schemas.openxmlformats.org/officeDocument/2006/relationships/diagramColors" Target="../diagrams/colors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460201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/>
          <p:nvPr/>
        </p:nvSpPr>
        <p:spPr>
          <a:xfrm>
            <a:off x="538295" y="5579069"/>
            <a:ext cx="2476500" cy="64633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800" b="1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德勤管理</a:t>
            </a:r>
            <a:r>
              <a:rPr lang="zh-CN" altLang="en-US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咨询</a:t>
            </a:r>
            <a:endParaRPr lang="en-US" altLang="zh-CN" sz="1800" b="1" smtClean="0">
              <a:solidFill>
                <a:srgbClr val="002776"/>
              </a:solidFill>
              <a:latin typeface="Arial"/>
              <a:ea typeface="宋体"/>
              <a:cs typeface="Arial" pitchFamily="34" charset="0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2013</a:t>
            </a:r>
            <a:r>
              <a:rPr lang="zh-CN" altLang="en-US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年</a:t>
            </a:r>
            <a:r>
              <a:rPr lang="en-US" altLang="zh-CN" sz="1800" b="1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4</a:t>
            </a:r>
            <a:r>
              <a:rPr lang="zh-CN" altLang="en-US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月 上海</a:t>
            </a:r>
            <a:endParaRPr lang="en-US" sz="1800" b="1">
              <a:solidFill>
                <a:srgbClr val="000000"/>
              </a:solidFill>
              <a:latin typeface="Arial"/>
              <a:ea typeface="宋体"/>
              <a:cs typeface="Arial" pitchFamily="34" charset="0"/>
            </a:endParaRPr>
          </a:p>
        </p:txBody>
      </p:sp>
      <p:sp>
        <p:nvSpPr>
          <p:cNvPr id="17410" name="Rectangle 17"/>
          <p:cNvSpPr>
            <a:spLocks noGrp="1"/>
          </p:cNvSpPr>
          <p:nvPr>
            <p:ph type="ctrTitle"/>
          </p:nvPr>
        </p:nvSpPr>
        <p:spPr>
          <a:xfrm>
            <a:off x="473287" y="2886327"/>
            <a:ext cx="5280742" cy="1128762"/>
          </a:xfrm>
        </p:spPr>
        <p:txBody>
          <a:bodyPr/>
          <a:lstStyle/>
          <a:p>
            <a:r>
              <a:rPr lang="zh-CN" altLang="en-US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  <a:t>中</a:t>
            </a:r>
            <a:r>
              <a:rPr lang="zh-CN" altLang="en-US" smtClean="0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  <a:t>银消费金融</a:t>
            </a:r>
            <a:br>
              <a:rPr lang="en-US" altLang="zh-CN" smtClean="0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</a:br>
            <a:r>
              <a:rPr lang="zh-CN" altLang="en-US" smtClean="0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  <a:t>企业文化理念体系设计方案</a:t>
            </a:r>
            <a:br>
              <a:rPr lang="en-US" altLang="zh-CN" smtClean="0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</a:br>
            <a:br>
              <a:rPr lang="en-US" altLang="zh-CN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</a:br>
            <a:br>
              <a:rPr lang="en-US" altLang="zh-CN" smtClean="0">
                <a:solidFill>
                  <a:srgbClr val="92D400"/>
                </a:solidFill>
                <a:latin typeface="Arial"/>
                <a:ea typeface="宋体"/>
              </a:rPr>
            </a:br>
            <a:br>
              <a:rPr lang="en-US" altLang="zh-CN" smtClean="0">
                <a:solidFill>
                  <a:srgbClr val="92D400"/>
                </a:solidFill>
                <a:latin typeface="Arial"/>
                <a:ea typeface="宋体"/>
              </a:rPr>
            </a:br>
            <a:br>
              <a:rPr lang="en-GB">
                <a:latin typeface="Arial"/>
                <a:ea typeface="宋体"/>
              </a:rPr>
            </a:br>
            <a:br>
              <a:rPr lang="en-GB" smtClean="0">
                <a:latin typeface="Arial"/>
                <a:ea typeface="宋体"/>
              </a:rPr>
            </a:br>
            <a:endParaRPr lang="en-US">
              <a:solidFill>
                <a:schemeClr val="accent2"/>
              </a:solidFill>
              <a:latin typeface="Arial"/>
              <a:ea typeface="宋体"/>
            </a:endParaRPr>
          </a:p>
        </p:txBody>
      </p:sp>
      <p:pic>
        <p:nvPicPr>
          <p:cNvPr id="1267714" name="Picture 2" descr="C:\Users\chantan\Desktop\ind_man_glb_ho_431_l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6700" y="2477996"/>
            <a:ext cx="4572001" cy="3424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637694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目录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2</a:t>
            </a:fld>
            <a:endParaRPr lang="en-US"/>
          </a:p>
        </p:txBody>
      </p:sp>
      <p:graphicFrame>
        <p:nvGraphicFramePr>
          <p:cNvPr id="26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5009045"/>
              </p:ext>
            </p:extLst>
          </p:nvPr>
        </p:nvGraphicFramePr>
        <p:xfrm>
          <a:off x="495301" y="1438274"/>
          <a:ext cx="4457700" cy="1782182"/>
        </p:xfrm>
        <a:graphic>
          <a:graphicData uri="http://schemas.openxmlformats.org/drawingml/2006/table">
            <a:tbl>
              <a:tblPr/>
              <a:tblGrid>
                <a:gridCol w="416069"/>
                <a:gridCol w="4041631"/>
              </a:tblGrid>
              <a:tr h="891091"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1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4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理念构建模型与理念架构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400"/>
                    </a:solidFill>
                  </a:tcPr>
                </a:tc>
              </a:tr>
              <a:tr h="891091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2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理念表达建议方案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2314014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基于</a:t>
            </a:r>
            <a:r>
              <a:rPr lang="zh-CN" altLang="en-US" smtClean="0"/>
              <a:t>企业文化建构模型，我们从多渠道、多视角梳理并提炼中银消费企业文化理念内涵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3</a:t>
            </a:fld>
            <a:endParaRPr lang="en-US"/>
          </a:p>
        </p:txBody>
      </p:sp>
      <p:grpSp>
        <p:nvGrpSpPr>
          <p:cNvPr id="4" name="组合 3"/>
          <p:cNvGrpSpPr/>
          <p:nvPr/>
        </p:nvGrpSpPr>
        <p:grpSpPr>
          <a:xfrm>
            <a:off x="4290042" y="1236109"/>
            <a:ext cx="5035550" cy="4638681"/>
            <a:chOff x="2414588" y="1128713"/>
            <a:chExt cx="5035550" cy="4638681"/>
          </a:xfrm>
        </p:grpSpPr>
        <p:grpSp>
          <p:nvGrpSpPr>
            <p:cNvPr id="6" name="Group 3"/>
            <p:cNvGrpSpPr/>
            <p:nvPr/>
          </p:nvGrpSpPr>
          <p:grpSpPr>
            <a:xfrm>
              <a:off x="2414588" y="1314453"/>
              <a:ext cx="5035550" cy="4452941"/>
              <a:chOff x="1491" y="915"/>
              <a:chExt cx="2928" cy="2805"/>
            </a:xfrm>
          </p:grpSpPr>
          <p:sp>
            <p:nvSpPr>
              <p:cNvPr id="11" name="Oval 4"/>
              <p:cNvSpPr>
                <a:spLocks noChangeArrowheads="1"/>
              </p:cNvSpPr>
              <p:nvPr/>
            </p:nvSpPr>
            <p:spPr bwMode="auto">
              <a:xfrm>
                <a:off x="1800" y="1202"/>
                <a:ext cx="2269" cy="2183"/>
              </a:xfrm>
              <a:prstGeom prst="ellipse">
                <a:avLst/>
              </a:prstGeom>
              <a:solidFill>
                <a:srgbClr val="002776"/>
              </a:solidFill>
              <a:ln w="38100" algn="ctr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2" name="Freeform 5"/>
              <p:cNvSpPr/>
              <p:nvPr/>
            </p:nvSpPr>
            <p:spPr bwMode="auto">
              <a:xfrm>
                <a:off x="2405" y="915"/>
                <a:ext cx="1057" cy="1007"/>
              </a:xfrm>
              <a:custGeom>
                <a:cxnLst>
                  <a:cxn ang="0">
                    <a:pos x="173" y="0"/>
                  </a:cxn>
                  <a:cxn ang="0">
                    <a:pos x="173" y="360"/>
                  </a:cxn>
                  <a:cxn ang="0">
                    <a:pos x="0" y="360"/>
                  </a:cxn>
                  <a:cxn ang="0">
                    <a:pos x="432" y="792"/>
                  </a:cxn>
                  <a:cxn ang="0">
                    <a:pos x="864" y="360"/>
                  </a:cxn>
                  <a:cxn ang="0">
                    <a:pos x="691" y="360"/>
                  </a:cxn>
                  <a:cxn ang="0">
                    <a:pos x="691" y="0"/>
                  </a:cxn>
                  <a:cxn ang="0">
                    <a:pos x="691" y="0"/>
                  </a:cxn>
                  <a:cxn ang="0">
                    <a:pos x="432" y="0"/>
                  </a:cxn>
                  <a:cxn ang="0">
                    <a:pos x="173" y="0"/>
                  </a:cxn>
                  <a:cxn ang="0">
                    <a:pos x="173" y="0"/>
                  </a:cxn>
                </a:cxnLst>
                <a:rect l="0" t="0" r="r" b="b"/>
                <a:pathLst>
                  <a:path w="865" h="793">
                    <a:moveTo>
                      <a:pt x="173" y="0"/>
                    </a:moveTo>
                    <a:lnTo>
                      <a:pt x="173" y="360"/>
                    </a:lnTo>
                    <a:lnTo>
                      <a:pt x="0" y="360"/>
                    </a:lnTo>
                    <a:lnTo>
                      <a:pt x="432" y="792"/>
                    </a:lnTo>
                    <a:lnTo>
                      <a:pt x="864" y="360"/>
                    </a:lnTo>
                    <a:lnTo>
                      <a:pt x="691" y="360"/>
                    </a:lnTo>
                    <a:lnTo>
                      <a:pt x="691" y="0"/>
                    </a:lnTo>
                    <a:lnTo>
                      <a:pt x="432" y="0"/>
                    </a:lnTo>
                    <a:lnTo>
                      <a:pt x="173" y="0"/>
                    </a:lnTo>
                    <a:close/>
                  </a:path>
                </a:pathLst>
              </a:custGeom>
              <a:solidFill>
                <a:schemeClr val="accent1">
                  <a:lumMod val="20000"/>
                  <a:lumOff val="80000"/>
                </a:schemeClr>
              </a:solidFill>
              <a:ln w="6350" cap="flat">
                <a:solidFill>
                  <a:schemeClr val="bg2"/>
                </a:solidFill>
                <a:prstDash val="solid"/>
                <a:round/>
              </a:ln>
              <a:effectLst>
                <a:outerShdw dist="57150" dir="16200000" algn="ctr" rotWithShape="0">
                  <a:srgbClr val="888888">
                    <a:alpha val="50000"/>
                  </a:srgbClr>
                </a:outerShdw>
              </a:effectLst>
            </p:spPr>
            <p:txBody>
              <a:bodyPr wrap="none" anchor="ctr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" name="Freeform 6"/>
              <p:cNvSpPr/>
              <p:nvPr/>
            </p:nvSpPr>
            <p:spPr bwMode="auto">
              <a:xfrm>
                <a:off x="3362" y="1753"/>
                <a:ext cx="970" cy="1098"/>
              </a:xfrm>
              <a:custGeom>
                <a:cxnLst>
                  <a:cxn ang="0">
                    <a:pos x="792" y="173"/>
                  </a:cxn>
                  <a:cxn ang="0">
                    <a:pos x="432" y="173"/>
                  </a:cxn>
                  <a:cxn ang="0">
                    <a:pos x="432" y="0"/>
                  </a:cxn>
                  <a:cxn ang="0">
                    <a:pos x="0" y="432"/>
                  </a:cxn>
                  <a:cxn ang="0">
                    <a:pos x="432" y="864"/>
                  </a:cxn>
                  <a:cxn ang="0">
                    <a:pos x="432" y="691"/>
                  </a:cxn>
                  <a:cxn ang="0">
                    <a:pos x="792" y="691"/>
                  </a:cxn>
                  <a:cxn ang="0">
                    <a:pos x="792" y="691"/>
                  </a:cxn>
                  <a:cxn ang="0">
                    <a:pos x="792" y="432"/>
                  </a:cxn>
                  <a:cxn ang="0">
                    <a:pos x="792" y="173"/>
                  </a:cxn>
                  <a:cxn ang="0">
                    <a:pos x="792" y="173"/>
                  </a:cxn>
                </a:cxnLst>
                <a:rect l="0" t="0" r="r" b="b"/>
                <a:pathLst>
                  <a:path w="793" h="865">
                    <a:moveTo>
                      <a:pt x="792" y="173"/>
                    </a:moveTo>
                    <a:lnTo>
                      <a:pt x="432" y="173"/>
                    </a:lnTo>
                    <a:lnTo>
                      <a:pt x="432" y="0"/>
                    </a:lnTo>
                    <a:lnTo>
                      <a:pt x="0" y="432"/>
                    </a:lnTo>
                    <a:lnTo>
                      <a:pt x="432" y="864"/>
                    </a:lnTo>
                    <a:lnTo>
                      <a:pt x="432" y="691"/>
                    </a:lnTo>
                    <a:lnTo>
                      <a:pt x="792" y="691"/>
                    </a:lnTo>
                    <a:lnTo>
                      <a:pt x="792" y="432"/>
                    </a:lnTo>
                    <a:lnTo>
                      <a:pt x="792" y="173"/>
                    </a:lnTo>
                    <a:close/>
                  </a:path>
                </a:pathLst>
              </a:custGeom>
              <a:solidFill>
                <a:schemeClr val="accent1">
                  <a:lumMod val="20000"/>
                  <a:lumOff val="80000"/>
                </a:schemeClr>
              </a:solidFill>
              <a:ln w="635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57150" dir="16200000" algn="ctr" rotWithShape="0">
                  <a:srgbClr val="888888">
                    <a:alpha val="50000"/>
                  </a:srgbClr>
                </a:outerShdw>
              </a:effectLst>
            </p:spPr>
            <p:txBody>
              <a:bodyPr wrap="none" anchor="ctr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" name="Freeform 7"/>
              <p:cNvSpPr/>
              <p:nvPr/>
            </p:nvSpPr>
            <p:spPr bwMode="auto">
              <a:xfrm>
                <a:off x="2426" y="2713"/>
                <a:ext cx="1059" cy="1007"/>
              </a:xfrm>
              <a:custGeom>
                <a:cxnLst>
                  <a:cxn ang="0">
                    <a:pos x="173" y="792"/>
                  </a:cxn>
                  <a:cxn ang="0">
                    <a:pos x="173" y="432"/>
                  </a:cxn>
                  <a:cxn ang="0">
                    <a:pos x="0" y="432"/>
                  </a:cxn>
                  <a:cxn ang="0">
                    <a:pos x="432" y="0"/>
                  </a:cxn>
                  <a:cxn ang="0">
                    <a:pos x="864" y="432"/>
                  </a:cxn>
                  <a:cxn ang="0">
                    <a:pos x="691" y="432"/>
                  </a:cxn>
                  <a:cxn ang="0">
                    <a:pos x="691" y="792"/>
                  </a:cxn>
                  <a:cxn ang="0">
                    <a:pos x="691" y="792"/>
                  </a:cxn>
                  <a:cxn ang="0">
                    <a:pos x="432" y="792"/>
                  </a:cxn>
                  <a:cxn ang="0">
                    <a:pos x="173" y="792"/>
                  </a:cxn>
                  <a:cxn ang="0">
                    <a:pos x="173" y="792"/>
                  </a:cxn>
                </a:cxnLst>
                <a:rect l="0" t="0" r="r" b="b"/>
                <a:pathLst>
                  <a:path w="865" h="793">
                    <a:moveTo>
                      <a:pt x="173" y="792"/>
                    </a:moveTo>
                    <a:lnTo>
                      <a:pt x="173" y="432"/>
                    </a:lnTo>
                    <a:lnTo>
                      <a:pt x="0" y="432"/>
                    </a:lnTo>
                    <a:lnTo>
                      <a:pt x="432" y="0"/>
                    </a:lnTo>
                    <a:lnTo>
                      <a:pt x="864" y="432"/>
                    </a:lnTo>
                    <a:lnTo>
                      <a:pt x="691" y="432"/>
                    </a:lnTo>
                    <a:lnTo>
                      <a:pt x="691" y="792"/>
                    </a:lnTo>
                    <a:lnTo>
                      <a:pt x="432" y="792"/>
                    </a:lnTo>
                    <a:lnTo>
                      <a:pt x="173" y="792"/>
                    </a:lnTo>
                    <a:close/>
                  </a:path>
                </a:pathLst>
              </a:custGeom>
              <a:solidFill>
                <a:schemeClr val="accent1">
                  <a:lumMod val="20000"/>
                  <a:lumOff val="80000"/>
                </a:schemeClr>
              </a:solidFill>
              <a:ln w="635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57150" dir="16200000" algn="ctr" rotWithShape="0">
                  <a:srgbClr val="888888">
                    <a:alpha val="50000"/>
                  </a:srgbClr>
                </a:outerShdw>
              </a:effectLst>
            </p:spPr>
            <p:txBody>
              <a:bodyPr wrap="none" anchor="ctr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" name="Freeform 8"/>
              <p:cNvSpPr/>
              <p:nvPr/>
            </p:nvSpPr>
            <p:spPr bwMode="auto">
              <a:xfrm>
                <a:off x="1524" y="1753"/>
                <a:ext cx="970" cy="1098"/>
              </a:xfrm>
              <a:custGeom>
                <a:cxnLst>
                  <a:cxn ang="0">
                    <a:pos x="0" y="691"/>
                  </a:cxn>
                  <a:cxn ang="0">
                    <a:pos x="360" y="691"/>
                  </a:cxn>
                  <a:cxn ang="0">
                    <a:pos x="360" y="864"/>
                  </a:cxn>
                  <a:cxn ang="0">
                    <a:pos x="792" y="432"/>
                  </a:cxn>
                  <a:cxn ang="0">
                    <a:pos x="360" y="0"/>
                  </a:cxn>
                  <a:cxn ang="0">
                    <a:pos x="360" y="173"/>
                  </a:cxn>
                  <a:cxn ang="0">
                    <a:pos x="0" y="173"/>
                  </a:cxn>
                  <a:cxn ang="0">
                    <a:pos x="0" y="173"/>
                  </a:cxn>
                  <a:cxn ang="0">
                    <a:pos x="0" y="432"/>
                  </a:cxn>
                  <a:cxn ang="0">
                    <a:pos x="0" y="691"/>
                  </a:cxn>
                  <a:cxn ang="0">
                    <a:pos x="0" y="691"/>
                  </a:cxn>
                </a:cxnLst>
                <a:rect l="0" t="0" r="r" b="b"/>
                <a:pathLst>
                  <a:path w="793" h="865">
                    <a:moveTo>
                      <a:pt x="0" y="691"/>
                    </a:moveTo>
                    <a:lnTo>
                      <a:pt x="360" y="691"/>
                    </a:lnTo>
                    <a:lnTo>
                      <a:pt x="360" y="864"/>
                    </a:lnTo>
                    <a:lnTo>
                      <a:pt x="792" y="432"/>
                    </a:lnTo>
                    <a:lnTo>
                      <a:pt x="360" y="0"/>
                    </a:lnTo>
                    <a:lnTo>
                      <a:pt x="360" y="173"/>
                    </a:lnTo>
                    <a:lnTo>
                      <a:pt x="0" y="173"/>
                    </a:lnTo>
                    <a:lnTo>
                      <a:pt x="0" y="432"/>
                    </a:lnTo>
                    <a:lnTo>
                      <a:pt x="0" y="691"/>
                    </a:lnTo>
                    <a:close/>
                  </a:path>
                </a:pathLst>
              </a:custGeom>
              <a:solidFill>
                <a:schemeClr val="accent1">
                  <a:lumMod val="20000"/>
                  <a:lumOff val="80000"/>
                </a:schemeClr>
              </a:solidFill>
              <a:ln w="635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57150" dir="16200000" algn="ctr" rotWithShape="0">
                  <a:srgbClr val="888888">
                    <a:alpha val="50000"/>
                  </a:srgbClr>
                </a:outerShdw>
              </a:effectLst>
            </p:spPr>
            <p:txBody>
              <a:bodyPr wrap="none" anchor="ctr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" name="Text Box 9"/>
              <p:cNvSpPr txBox="1">
                <a:spLocks noChangeArrowheads="1"/>
              </p:cNvSpPr>
              <p:nvPr/>
            </p:nvSpPr>
            <p:spPr bwMode="auto">
              <a:xfrm>
                <a:off x="2598" y="953"/>
                <a:ext cx="762" cy="634"/>
              </a:xfrm>
              <a:prstGeom prst="rect">
                <a:avLst/>
              </a:prstGeom>
              <a:noFill/>
              <a:ln w="6350">
                <a:noFill/>
                <a:miter lim="800000"/>
              </a:ln>
            </p:spPr>
            <p:txBody>
              <a:bodyPr lIns="45720" rIns="4572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eaLnBrk="1" hangingPunct="1">
                  <a:lnSpc>
                    <a:spcPct val="150000"/>
                  </a:lnSpc>
                </a:pPr>
                <a:r>
                  <a:rPr lang="zh-CN" altLang="en-US" sz="2000" b="1">
                    <a:solidFill>
                      <a:schemeClr val="tx1"/>
                    </a:solidFill>
                    <a:latin typeface="Arial"/>
                    <a:ea typeface="楷体_GB2312" charset="-122"/>
                  </a:rPr>
                  <a:t>引入战略</a:t>
                </a:r>
              </a:p>
              <a:p>
                <a:pPr eaLnBrk="1" hangingPunct="1">
                  <a:lnSpc>
                    <a:spcPct val="150000"/>
                  </a:lnSpc>
                </a:pPr>
                <a:r>
                  <a:rPr lang="zh-CN" altLang="en-US" sz="2000" b="1">
                    <a:solidFill>
                      <a:schemeClr val="tx1"/>
                    </a:solidFill>
                    <a:latin typeface="Arial"/>
                    <a:ea typeface="楷体_GB2312" charset="-122"/>
                  </a:rPr>
                  <a:t>前瞻文化</a:t>
                </a:r>
              </a:p>
            </p:txBody>
          </p:sp>
          <p:sp>
            <p:nvSpPr>
              <p:cNvPr id="17" name="Text Box 10"/>
              <p:cNvSpPr txBox="1">
                <a:spLocks noChangeArrowheads="1"/>
              </p:cNvSpPr>
              <p:nvPr/>
            </p:nvSpPr>
            <p:spPr bwMode="auto">
              <a:xfrm>
                <a:off x="3538" y="1947"/>
                <a:ext cx="881" cy="634"/>
              </a:xfrm>
              <a:prstGeom prst="rect">
                <a:avLst/>
              </a:prstGeom>
              <a:noFill/>
              <a:ln w="6350">
                <a:noFill/>
                <a:miter lim="800000"/>
              </a:ln>
            </p:spPr>
            <p:txBody>
              <a:bodyPr lIns="45720" rIns="4572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eaLnBrk="1" hangingPunct="1">
                  <a:lnSpc>
                    <a:spcPct val="150000"/>
                  </a:lnSpc>
                </a:pPr>
                <a:r>
                  <a:rPr lang="zh-CN" altLang="en-US" sz="2000" b="1">
                    <a:solidFill>
                      <a:schemeClr val="tx1"/>
                    </a:solidFill>
                    <a:latin typeface="Arial"/>
                    <a:ea typeface="楷体_GB2312" charset="-122"/>
                  </a:rPr>
                  <a:t>变革现实</a:t>
                </a:r>
              </a:p>
              <a:p>
                <a:pPr eaLnBrk="1" hangingPunct="1">
                  <a:lnSpc>
                    <a:spcPct val="150000"/>
                  </a:lnSpc>
                </a:pPr>
                <a:r>
                  <a:rPr lang="zh-CN" altLang="en-US" sz="2000" b="1">
                    <a:solidFill>
                      <a:schemeClr val="tx1"/>
                    </a:solidFill>
                    <a:latin typeface="Arial"/>
                    <a:ea typeface="楷体_GB2312" charset="-122"/>
                  </a:rPr>
                  <a:t>问题文化</a:t>
                </a:r>
              </a:p>
            </p:txBody>
          </p:sp>
          <p:sp>
            <p:nvSpPr>
              <p:cNvPr id="18" name="Text Box 11"/>
              <p:cNvSpPr txBox="1">
                <a:spLocks noChangeArrowheads="1"/>
              </p:cNvSpPr>
              <p:nvPr/>
            </p:nvSpPr>
            <p:spPr bwMode="auto">
              <a:xfrm>
                <a:off x="2622" y="2999"/>
                <a:ext cx="795" cy="634"/>
              </a:xfrm>
              <a:prstGeom prst="rect">
                <a:avLst/>
              </a:prstGeom>
              <a:noFill/>
              <a:ln w="6350">
                <a:noFill/>
                <a:miter lim="800000"/>
              </a:ln>
            </p:spPr>
            <p:txBody>
              <a:bodyPr lIns="45720" rIns="4572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eaLnBrk="1" hangingPunct="1">
                  <a:lnSpc>
                    <a:spcPct val="150000"/>
                  </a:lnSpc>
                </a:pPr>
                <a:r>
                  <a:rPr lang="zh-CN" altLang="en-US" sz="2000" b="1">
                    <a:solidFill>
                      <a:schemeClr val="tx1"/>
                    </a:solidFill>
                    <a:latin typeface="Arial"/>
                    <a:ea typeface="楷体_GB2312" charset="-122"/>
                  </a:rPr>
                  <a:t>继承传统</a:t>
                </a:r>
              </a:p>
              <a:p>
                <a:pPr eaLnBrk="1" hangingPunct="1">
                  <a:lnSpc>
                    <a:spcPct val="150000"/>
                  </a:lnSpc>
                </a:pPr>
                <a:r>
                  <a:rPr lang="zh-CN" altLang="en-US" sz="2000" b="1">
                    <a:solidFill>
                      <a:schemeClr val="tx1"/>
                    </a:solidFill>
                    <a:latin typeface="Arial"/>
                    <a:ea typeface="楷体_GB2312" charset="-122"/>
                  </a:rPr>
                  <a:t>优秀文化</a:t>
                </a:r>
              </a:p>
            </p:txBody>
          </p:sp>
          <p:sp>
            <p:nvSpPr>
              <p:cNvPr id="19" name="Text Box 12"/>
              <p:cNvSpPr txBox="1">
                <a:spLocks noChangeArrowheads="1"/>
              </p:cNvSpPr>
              <p:nvPr/>
            </p:nvSpPr>
            <p:spPr bwMode="auto">
              <a:xfrm>
                <a:off x="1491" y="1959"/>
                <a:ext cx="881" cy="634"/>
              </a:xfrm>
              <a:prstGeom prst="rect">
                <a:avLst/>
              </a:prstGeom>
              <a:noFill/>
              <a:ln w="6350">
                <a:noFill/>
                <a:miter lim="800000"/>
              </a:ln>
            </p:spPr>
            <p:txBody>
              <a:bodyPr lIns="45720" rIns="4572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eaLnBrk="1" hangingPunct="1">
                  <a:lnSpc>
                    <a:spcPct val="150000"/>
                  </a:lnSpc>
                </a:pPr>
                <a:r>
                  <a:rPr lang="zh-CN" altLang="en-US" sz="2000" b="1">
                    <a:solidFill>
                      <a:schemeClr val="tx1"/>
                    </a:solidFill>
                    <a:latin typeface="Arial"/>
                    <a:ea typeface="楷体_GB2312" charset="-122"/>
                  </a:rPr>
                  <a:t>借鉴行业</a:t>
                </a:r>
              </a:p>
              <a:p>
                <a:pPr eaLnBrk="1" hangingPunct="1">
                  <a:lnSpc>
                    <a:spcPct val="150000"/>
                  </a:lnSpc>
                </a:pPr>
                <a:r>
                  <a:rPr lang="zh-CN" altLang="en-US" sz="2000" b="1">
                    <a:solidFill>
                      <a:schemeClr val="tx1"/>
                    </a:solidFill>
                    <a:latin typeface="Arial"/>
                    <a:ea typeface="楷体_GB2312" charset="-122"/>
                  </a:rPr>
                  <a:t>先进文化</a:t>
                </a:r>
              </a:p>
            </p:txBody>
          </p:sp>
          <p:sp>
            <p:nvSpPr>
              <p:cNvPr id="20" name="Text Box 13"/>
              <p:cNvSpPr txBox="1">
                <a:spLocks noChangeArrowheads="1"/>
              </p:cNvSpPr>
              <p:nvPr/>
            </p:nvSpPr>
            <p:spPr bwMode="auto">
              <a:xfrm>
                <a:off x="2537" y="1924"/>
                <a:ext cx="867" cy="602"/>
              </a:xfrm>
              <a:prstGeom prst="rect">
                <a:avLst/>
              </a:prstGeom>
              <a:noFill/>
              <a:ln w="6350">
                <a:noFill/>
                <a:miter lim="800000"/>
              </a:ln>
            </p:spPr>
            <p:txBody>
              <a:bodyPr wrap="square" lIns="45720" rIns="4572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algn="ctr" eaLnBrk="1" hangingPunct="1">
                  <a:lnSpc>
                    <a:spcPct val="150000"/>
                  </a:lnSpc>
                </a:pPr>
                <a:r>
                  <a:rPr lang="zh-CN" altLang="en-US" sz="2000" b="1" smtClean="0">
                    <a:solidFill>
                      <a:schemeClr val="bg2"/>
                    </a:solidFill>
                    <a:latin typeface="Arial"/>
                    <a:ea typeface="楷体_GB2312" charset="-122"/>
                  </a:rPr>
                  <a:t>企业文化  理念</a:t>
                </a:r>
                <a:r>
                  <a:rPr lang="zh-CN" altLang="en-US" sz="2000" b="1">
                    <a:solidFill>
                      <a:schemeClr val="bg2"/>
                    </a:solidFill>
                    <a:latin typeface="Arial"/>
                    <a:ea typeface="楷体_GB2312" charset="-122"/>
                  </a:rPr>
                  <a:t>内涵</a:t>
                </a:r>
              </a:p>
            </p:txBody>
          </p:sp>
        </p:grpSp>
        <p:sp>
          <p:nvSpPr>
            <p:cNvPr id="7" name="Oval 14"/>
            <p:cNvSpPr>
              <a:spLocks noChangeArrowheads="1"/>
            </p:cNvSpPr>
            <p:nvPr/>
          </p:nvSpPr>
          <p:spPr bwMode="auto">
            <a:xfrm>
              <a:off x="2613025" y="1128713"/>
              <a:ext cx="1481138" cy="1349375"/>
            </a:xfrm>
            <a:prstGeom prst="ellipse">
              <a:avLst/>
            </a:prstGeom>
            <a:solidFill>
              <a:schemeClr val="bg2"/>
            </a:solidFill>
            <a:ln w="9525" algn="ctr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/>
              <a:r>
                <a:rPr lang="zh-CN" altLang="en-US" b="1" smtClean="0">
                  <a:solidFill>
                    <a:schemeClr val="tx2"/>
                  </a:solidFill>
                </a:rPr>
                <a:t>客户</a:t>
              </a:r>
              <a:endParaRPr lang="zh-CN" altLang="en-US" b="1">
                <a:solidFill>
                  <a:schemeClr val="tx2"/>
                </a:solidFill>
              </a:endParaRPr>
            </a:p>
          </p:txBody>
        </p:sp>
        <p:sp>
          <p:nvSpPr>
            <p:cNvPr id="8" name="Oval 15"/>
            <p:cNvSpPr>
              <a:spLocks noChangeArrowheads="1"/>
            </p:cNvSpPr>
            <p:nvPr/>
          </p:nvSpPr>
          <p:spPr bwMode="auto">
            <a:xfrm>
              <a:off x="5767388" y="1128713"/>
              <a:ext cx="1481137" cy="1349375"/>
            </a:xfrm>
            <a:prstGeom prst="ellipse">
              <a:avLst/>
            </a:prstGeom>
            <a:solidFill>
              <a:schemeClr val="bg2"/>
            </a:solidFill>
            <a:ln w="9525" algn="ctr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tx2"/>
                  </a:solidFill>
                </a:rPr>
                <a:t>管理者</a:t>
              </a:r>
            </a:p>
          </p:txBody>
        </p:sp>
        <p:sp>
          <p:nvSpPr>
            <p:cNvPr id="9" name="Oval 16"/>
            <p:cNvSpPr>
              <a:spLocks noChangeArrowheads="1"/>
            </p:cNvSpPr>
            <p:nvPr/>
          </p:nvSpPr>
          <p:spPr bwMode="auto">
            <a:xfrm>
              <a:off x="5854700" y="4318694"/>
              <a:ext cx="1481138" cy="1349375"/>
            </a:xfrm>
            <a:prstGeom prst="ellipse">
              <a:avLst/>
            </a:prstGeom>
            <a:solidFill>
              <a:schemeClr val="bg2"/>
            </a:solidFill>
            <a:ln w="9525" algn="ctr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2"/>
                  </a:solidFill>
                </a:rPr>
                <a:t>员工</a:t>
              </a:r>
            </a:p>
          </p:txBody>
        </p:sp>
        <p:sp>
          <p:nvSpPr>
            <p:cNvPr id="10" name="Oval 17"/>
            <p:cNvSpPr>
              <a:spLocks noChangeArrowheads="1"/>
            </p:cNvSpPr>
            <p:nvPr/>
          </p:nvSpPr>
          <p:spPr bwMode="auto">
            <a:xfrm>
              <a:off x="2630488" y="4318694"/>
              <a:ext cx="1481137" cy="1349375"/>
            </a:xfrm>
            <a:prstGeom prst="ellipse">
              <a:avLst/>
            </a:prstGeom>
            <a:solidFill>
              <a:schemeClr val="bg2"/>
            </a:solidFill>
            <a:ln w="9525" algn="ctr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2"/>
                  </a:solidFill>
                </a:rPr>
                <a:t>合作伙伴</a:t>
              </a:r>
            </a:p>
          </p:txBody>
        </p:sp>
      </p:grpSp>
      <p:sp>
        <p:nvSpPr>
          <p:cNvPr id="3" name="Cloud Callout 2"/>
          <p:cNvSpPr/>
          <p:nvPr/>
        </p:nvSpPr>
        <p:spPr>
          <a:xfrm>
            <a:off x="764079" y="919287"/>
            <a:ext cx="1957892" cy="1490664"/>
          </a:xfrm>
          <a:prstGeom prst="cloudCallout">
            <a:avLst>
              <a:gd name="adj1" fmla="val 58188"/>
              <a:gd name="adj2" fmla="val 17112"/>
            </a:avLst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lIns="36000" rIns="36000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buClr>
                <a:srgbClr val="002776"/>
              </a:buClr>
              <a:buSzPct val="75000"/>
            </a:pPr>
            <a:r>
              <a:rPr lang="zh-CN" altLang="en-US" sz="1400">
                <a:solidFill>
                  <a:schemeClr val="tx2"/>
                </a:solidFill>
              </a:rPr>
              <a:t>中银消费</a:t>
            </a:r>
            <a:r>
              <a:rPr lang="zh-CN" altLang="en-US" sz="1400" smtClean="0">
                <a:solidFill>
                  <a:schemeClr val="tx2"/>
                </a:solidFill>
              </a:rPr>
              <a:t>企业文化现状诊断</a:t>
            </a:r>
            <a:endParaRPr lang="en-US" sz="1400">
              <a:solidFill>
                <a:schemeClr val="tx2"/>
              </a:solidFill>
            </a:endParaRPr>
          </a:p>
        </p:txBody>
      </p:sp>
      <p:sp>
        <p:nvSpPr>
          <p:cNvPr id="25" name="Cloud Callout 24"/>
          <p:cNvSpPr/>
          <p:nvPr/>
        </p:nvSpPr>
        <p:spPr>
          <a:xfrm>
            <a:off x="1548185" y="4495251"/>
            <a:ext cx="1957892" cy="1490664"/>
          </a:xfrm>
          <a:prstGeom prst="cloudCallout">
            <a:avLst>
              <a:gd name="adj1" fmla="val 79716"/>
              <a:gd name="adj2" fmla="val -5337"/>
            </a:avLst>
          </a:prstGeom>
          <a:solidFill>
            <a:schemeClr val="accent2"/>
          </a:solidFill>
        </p:spPr>
        <p:txBody>
          <a:bodyPr wrap="square" lIns="36000" rIns="36000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buClr>
                <a:srgbClr val="002776"/>
              </a:buClr>
              <a:buSzPct val="75000"/>
            </a:pPr>
            <a:r>
              <a:rPr lang="zh-CN" altLang="en-US" sz="1400">
                <a:solidFill>
                  <a:schemeClr val="tx2"/>
                </a:solidFill>
              </a:rPr>
              <a:t>中银</a:t>
            </a:r>
            <a:r>
              <a:rPr lang="zh-CN" altLang="en-US" sz="1400" smtClean="0">
                <a:solidFill>
                  <a:schemeClr val="tx2"/>
                </a:solidFill>
              </a:rPr>
              <a:t>消费文化沟通和意见收集</a:t>
            </a:r>
            <a:endParaRPr lang="en-US" sz="1400">
              <a:solidFill>
                <a:schemeClr val="tx2"/>
              </a:solidFill>
            </a:endParaRPr>
          </a:p>
        </p:txBody>
      </p:sp>
      <p:sp>
        <p:nvSpPr>
          <p:cNvPr id="27" name="Cloud Callout 26"/>
          <p:cNvSpPr/>
          <p:nvPr/>
        </p:nvSpPr>
        <p:spPr>
          <a:xfrm>
            <a:off x="826327" y="3340344"/>
            <a:ext cx="1957892" cy="1490664"/>
          </a:xfrm>
          <a:prstGeom prst="cloudCallout">
            <a:avLst>
              <a:gd name="adj1" fmla="val 89082"/>
              <a:gd name="adj2" fmla="val -2668"/>
            </a:avLst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lIns="36000" rIns="36000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buClr>
                <a:srgbClr val="002776"/>
              </a:buClr>
              <a:buSzPct val="75000"/>
            </a:pPr>
            <a:r>
              <a:rPr lang="zh-CN" altLang="en-US" sz="1400">
                <a:solidFill>
                  <a:schemeClr val="tx2"/>
                </a:solidFill>
              </a:rPr>
              <a:t>中银消费员工</a:t>
            </a:r>
            <a:r>
              <a:rPr lang="zh-CN" altLang="en-US" sz="1400" smtClean="0">
                <a:solidFill>
                  <a:schemeClr val="tx2"/>
                </a:solidFill>
              </a:rPr>
              <a:t>文化理念征集</a:t>
            </a:r>
            <a:endParaRPr lang="en-US" sz="1400">
              <a:solidFill>
                <a:schemeClr val="tx2"/>
              </a:solidFill>
            </a:endParaRPr>
          </a:p>
        </p:txBody>
      </p:sp>
      <p:sp>
        <p:nvSpPr>
          <p:cNvPr id="28" name="Cloud Callout 27"/>
          <p:cNvSpPr/>
          <p:nvPr/>
        </p:nvSpPr>
        <p:spPr>
          <a:xfrm>
            <a:off x="1743025" y="2039558"/>
            <a:ext cx="1957892" cy="1490664"/>
          </a:xfrm>
          <a:prstGeom prst="cloudCallout">
            <a:avLst>
              <a:gd name="adj1" fmla="val 74621"/>
              <a:gd name="adj2" fmla="val 14651"/>
            </a:avLst>
          </a:prstGeom>
          <a:solidFill>
            <a:schemeClr val="accent2"/>
          </a:solidFill>
        </p:spPr>
        <p:txBody>
          <a:bodyPr wrap="square" lIns="36000" rIns="36000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buClr>
                <a:srgbClr val="002776"/>
              </a:buClr>
              <a:buSzPct val="75000"/>
            </a:pPr>
            <a:r>
              <a:rPr lang="zh-CN" altLang="en-US" sz="1400">
                <a:solidFill>
                  <a:schemeClr val="tx2"/>
                </a:solidFill>
              </a:rPr>
              <a:t>中银消费</a:t>
            </a:r>
            <a:r>
              <a:rPr lang="zh-CN" altLang="en-US" sz="1400" smtClean="0">
                <a:solidFill>
                  <a:schemeClr val="tx2"/>
                </a:solidFill>
              </a:rPr>
              <a:t>企业</a:t>
            </a:r>
            <a:r>
              <a:rPr lang="zh-CN" altLang="en-US" sz="1400">
                <a:solidFill>
                  <a:schemeClr val="tx2"/>
                </a:solidFill>
              </a:rPr>
              <a:t>文化理念研讨会</a:t>
            </a:r>
            <a:endParaRPr lang="en-US" sz="14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1123684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7" y="300039"/>
            <a:ext cx="9134273" cy="595311"/>
          </a:xfrm>
        </p:spPr>
        <p:txBody>
          <a:bodyPr/>
          <a:lstStyle/>
          <a:p>
            <a:pPr lvl="0"/>
            <a:r>
              <a:rPr lang="zh-CN" altLang="en-US" smtClean="0"/>
              <a:t>从历次理念征集中，创新、诚信的核心价值观始终名列前茅，人本、和谐的支持率也很高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4</a:t>
            </a:fld>
            <a:endParaRPr lang="en-US"/>
          </a:p>
        </p:txBody>
      </p:sp>
      <p:sp>
        <p:nvSpPr>
          <p:cNvPr id="4" name="Rectangle 16"/>
          <p:cNvSpPr>
            <a:spLocks noChangeArrowheads="1"/>
          </p:cNvSpPr>
          <p:nvPr/>
        </p:nvSpPr>
        <p:spPr bwMode="auto">
          <a:xfrm>
            <a:off x="0" y="457200"/>
            <a:ext cx="9906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1" name="Chart 20"/>
          <p:cNvGraphicFramePr/>
          <p:nvPr>
            <p:extLst>
              <p:ext uri="{D42A27DB-BD31-4B8C-83A1-F6EECF244321}">
                <p14:modId xmlns:p14="http://schemas.microsoft.com/office/powerpoint/2010/main" val="970683262"/>
              </p:ext>
            </p:extLst>
          </p:nvPr>
        </p:nvGraphicFramePr>
        <p:xfrm>
          <a:off x="5137358" y="3690280"/>
          <a:ext cx="4572000" cy="274320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graphicFrame>
        <p:nvGraphicFramePr>
          <p:cNvPr id="22" name="Chart 21"/>
          <p:cNvGraphicFramePr/>
          <p:nvPr>
            <p:extLst>
              <p:ext uri="{D42A27DB-BD31-4B8C-83A1-F6EECF244321}">
                <p14:modId xmlns:p14="http://schemas.microsoft.com/office/powerpoint/2010/main" val="2063150663"/>
              </p:ext>
            </p:extLst>
          </p:nvPr>
        </p:nvGraphicFramePr>
        <p:xfrm>
          <a:off x="330200" y="3690280"/>
          <a:ext cx="4572000" cy="2743200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24" name="Oval 23"/>
          <p:cNvSpPr/>
          <p:nvPr/>
        </p:nvSpPr>
        <p:spPr>
          <a:xfrm>
            <a:off x="669800" y="599440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Oval 24"/>
          <p:cNvSpPr/>
          <p:nvPr/>
        </p:nvSpPr>
        <p:spPr>
          <a:xfrm>
            <a:off x="1762000" y="599440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6743700" y="599440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6054600" y="599440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5267200" y="599440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2816100" y="599440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graphicFrame>
        <p:nvGraphicFramePr>
          <p:cNvPr id="32" name="Chart 31"/>
          <p:cNvGraphicFramePr/>
          <p:nvPr>
            <p:extLst>
              <p:ext uri="{D42A27DB-BD31-4B8C-83A1-F6EECF244321}">
                <p14:modId xmlns:p14="http://schemas.microsoft.com/office/powerpoint/2010/main" val="1132072834"/>
              </p:ext>
            </p:extLst>
          </p:nvPr>
        </p:nvGraphicFramePr>
        <p:xfrm>
          <a:off x="970599" y="946852"/>
          <a:ext cx="7775700" cy="2743200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sp>
        <p:nvSpPr>
          <p:cNvPr id="33" name="Oval 32"/>
          <p:cNvSpPr/>
          <p:nvPr/>
        </p:nvSpPr>
        <p:spPr>
          <a:xfrm>
            <a:off x="1371600" y="322580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3866900" y="322580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3866900" y="6004528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36" name="Oval 35"/>
          <p:cNvSpPr/>
          <p:nvPr/>
        </p:nvSpPr>
        <p:spPr>
          <a:xfrm>
            <a:off x="8875121" y="599440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81936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283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0063" y="1138908"/>
            <a:ext cx="8487475" cy="4964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经过系统分析，并充分结合内部智慧，我们逐步锚定中银消费核心理念及衍生理念的元素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B3EB412-ADD0-4785-835D-74F14F7EE1C4}" type="slidenum">
              <a:rPr lang="en-US" smtClean="0"/>
              <a:t>5</a:t>
            </a:fld>
            <a:endParaRPr lang="en-US"/>
          </a:p>
        </p:txBody>
      </p:sp>
      <p:sp>
        <p:nvSpPr>
          <p:cNvPr id="3" name="Right Arrow 2"/>
          <p:cNvSpPr/>
          <p:nvPr/>
        </p:nvSpPr>
        <p:spPr>
          <a:xfrm>
            <a:off x="3461657" y="1524000"/>
            <a:ext cx="206829" cy="348343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Right Arrow 8"/>
          <p:cNvSpPr/>
          <p:nvPr/>
        </p:nvSpPr>
        <p:spPr>
          <a:xfrm>
            <a:off x="5965372" y="4572001"/>
            <a:ext cx="206829" cy="660632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ight Arrow 9"/>
          <p:cNvSpPr/>
          <p:nvPr/>
        </p:nvSpPr>
        <p:spPr>
          <a:xfrm>
            <a:off x="4794047" y="3363688"/>
            <a:ext cx="206829" cy="660632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>
            <a:off x="3461657" y="5453743"/>
            <a:ext cx="206829" cy="348343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ight Arrow 11"/>
          <p:cNvSpPr/>
          <p:nvPr/>
        </p:nvSpPr>
        <p:spPr>
          <a:xfrm>
            <a:off x="3461657" y="4397829"/>
            <a:ext cx="206829" cy="348343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ight Arrow 12"/>
          <p:cNvSpPr/>
          <p:nvPr/>
        </p:nvSpPr>
        <p:spPr>
          <a:xfrm>
            <a:off x="3461657" y="2939143"/>
            <a:ext cx="206829" cy="348343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Right Arrow 13"/>
          <p:cNvSpPr/>
          <p:nvPr/>
        </p:nvSpPr>
        <p:spPr>
          <a:xfrm>
            <a:off x="5965372" y="1894116"/>
            <a:ext cx="206829" cy="660632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226060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在理念筛选的基础上，我们将逐一给出对使命、愿景、核心价值观等的具体表达建议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B3EB412-ADD0-4785-835D-74F14F7EE1C4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59285254"/>
              </p:ext>
            </p:extLst>
          </p:nvPr>
        </p:nvGraphicFramePr>
        <p:xfrm>
          <a:off x="1651000" y="1684866"/>
          <a:ext cx="6604000" cy="440266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5384801" y="790302"/>
            <a:ext cx="2931886" cy="947057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smtClean="0">
                <a:solidFill>
                  <a:schemeClr val="tx2"/>
                </a:solidFill>
              </a:rPr>
              <a:t>使命表达的有效期一般为</a:t>
            </a:r>
            <a:r>
              <a:rPr lang="en-US" altLang="zh-CN" sz="1400" smtClean="0">
                <a:solidFill>
                  <a:schemeClr val="tx2"/>
                </a:solidFill>
              </a:rPr>
              <a:t>20</a:t>
            </a:r>
            <a:r>
              <a:rPr lang="zh-CN" altLang="en-US" sz="1400" smtClean="0">
                <a:solidFill>
                  <a:schemeClr val="tx2"/>
                </a:solidFill>
              </a:rPr>
              <a:t>年左右，要结合社会发展阶段考虑使命表达。此外，实名可以用于对外宣传，建议使用平实、贴近人心的语言。</a:t>
            </a:r>
            <a:endParaRPr lang="en-US" sz="1400" smtClean="0">
              <a:solidFill>
                <a:schemeClr val="tx2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287985" y="2503714"/>
            <a:ext cx="2030186" cy="947057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smtClean="0">
                <a:solidFill>
                  <a:schemeClr val="tx2"/>
                </a:solidFill>
              </a:rPr>
              <a:t>愿景表达的有效期一般是</a:t>
            </a:r>
            <a:r>
              <a:rPr lang="en-US" altLang="zh-CN" sz="1400" smtClean="0">
                <a:solidFill>
                  <a:schemeClr val="tx2"/>
                </a:solidFill>
              </a:rPr>
              <a:t>5-7</a:t>
            </a:r>
            <a:r>
              <a:rPr lang="zh-CN" altLang="en-US" sz="1400" smtClean="0">
                <a:solidFill>
                  <a:schemeClr val="tx2"/>
                </a:solidFill>
              </a:rPr>
              <a:t>年左右，要结企业的</a:t>
            </a:r>
            <a:r>
              <a:rPr lang="en-US" altLang="zh-CN" sz="1400" smtClean="0">
                <a:solidFill>
                  <a:schemeClr val="tx2"/>
                </a:solidFill>
              </a:rPr>
              <a:t>5</a:t>
            </a:r>
            <a:r>
              <a:rPr lang="zh-CN" altLang="en-US" sz="1400" smtClean="0">
                <a:solidFill>
                  <a:schemeClr val="tx2"/>
                </a:solidFill>
              </a:rPr>
              <a:t>年战略规划考虑，可以与战略规划同步调整。愿景基于战略目标而高于战略目标，要保持对员工的激励效果。</a:t>
            </a:r>
            <a:endParaRPr lang="en-US" sz="1400" smtClean="0">
              <a:solidFill>
                <a:schemeClr val="tx2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864326" y="4864100"/>
            <a:ext cx="2453845" cy="1648210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smtClean="0">
                <a:solidFill>
                  <a:schemeClr val="tx2"/>
                </a:solidFill>
              </a:rPr>
              <a:t>核心价值观一般</a:t>
            </a:r>
            <a:r>
              <a:rPr lang="en-US" altLang="zh-CN" sz="1400" smtClean="0">
                <a:solidFill>
                  <a:schemeClr val="tx2"/>
                </a:solidFill>
              </a:rPr>
              <a:t>3-5</a:t>
            </a:r>
            <a:r>
              <a:rPr lang="zh-CN" altLang="en-US" sz="1400" smtClean="0">
                <a:solidFill>
                  <a:schemeClr val="tx2"/>
                </a:solidFill>
              </a:rPr>
              <a:t>条。如果没有重大业务转型和资本结构重组，核心价值观可以长久保持不变。要结合企业的长远历史定位考虑价值观，而且语言风格上建议简练且有逻辑，文字有厚重感。</a:t>
            </a:r>
            <a:endParaRPr lang="en-US" sz="1400" smtClean="0">
              <a:solidFill>
                <a:schemeClr val="tx2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24112" y="4686079"/>
            <a:ext cx="2358571" cy="812799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smtClean="0">
                <a:solidFill>
                  <a:schemeClr val="tx2"/>
                </a:solidFill>
              </a:rPr>
              <a:t>做事理念针对目前最突出的管理重点，有效期一般为</a:t>
            </a:r>
            <a:r>
              <a:rPr lang="en-US" altLang="zh-CN" sz="1400" smtClean="0">
                <a:solidFill>
                  <a:schemeClr val="tx2"/>
                </a:solidFill>
              </a:rPr>
              <a:t>2-3</a:t>
            </a:r>
            <a:r>
              <a:rPr lang="zh-CN" altLang="en-US" sz="1400" smtClean="0">
                <a:solidFill>
                  <a:schemeClr val="tx2"/>
                </a:solidFill>
              </a:rPr>
              <a:t>年，建议采用活泼的语言表达直接的做事要求，方便理解记忆。</a:t>
            </a:r>
            <a:endParaRPr lang="en-US" sz="1400" smtClean="0">
              <a:solidFill>
                <a:schemeClr val="tx2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24112" y="1355632"/>
            <a:ext cx="2222501" cy="1488441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400" smtClean="0">
                <a:solidFill>
                  <a:schemeClr val="tx2"/>
                </a:solidFill>
              </a:rPr>
              <a:t>企业风格建议采用可视形象表达，可以用动物、事物、动作作为比喻。比喻要贴切，有大众的支持和认同。</a:t>
            </a:r>
            <a:endParaRPr lang="en-US" sz="140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001909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目录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7</a:t>
            </a:fld>
            <a:endParaRPr lang="en-US"/>
          </a:p>
        </p:txBody>
      </p:sp>
      <p:graphicFrame>
        <p:nvGraphicFramePr>
          <p:cNvPr id="26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1846754"/>
              </p:ext>
            </p:extLst>
          </p:nvPr>
        </p:nvGraphicFramePr>
        <p:xfrm>
          <a:off x="495301" y="1438274"/>
          <a:ext cx="4457700" cy="1782182"/>
        </p:xfrm>
        <a:graphic>
          <a:graphicData uri="http://schemas.openxmlformats.org/drawingml/2006/table">
            <a:tbl>
              <a:tblPr/>
              <a:tblGrid>
                <a:gridCol w="416069"/>
                <a:gridCol w="4041631"/>
              </a:tblGrid>
              <a:tr h="891091"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1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理念构建模型与理念架构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</a:tr>
              <a:tr h="891091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2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4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理念表达建议方案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4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9378644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B3EB412-ADD0-4785-835D-74F14F7EE1C4}" type="slidenum">
              <a:rPr lang="en-US" smtClean="0"/>
              <a:t>8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977900" y="2057400"/>
            <a:ext cx="3937000" cy="1803400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2800" b="1" smtClean="0">
                <a:solidFill>
                  <a:schemeClr val="tx2"/>
                </a:solidFill>
              </a:rPr>
              <a:t>1.</a:t>
            </a:r>
            <a:r>
              <a:rPr lang="zh-CN" altLang="en-US" sz="2800" b="1" smtClean="0">
                <a:solidFill>
                  <a:schemeClr val="tx2"/>
                </a:solidFill>
              </a:rPr>
              <a:t>使命</a:t>
            </a:r>
            <a:endParaRPr lang="en-US" sz="2800" b="1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170461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CN" altLang="en-US" smtClean="0"/>
              <a:t>使命方案</a:t>
            </a:r>
            <a:r>
              <a:rPr lang="en-US" altLang="zh-CN" smtClean="0"/>
              <a:t>1</a:t>
            </a:r>
            <a:r>
              <a:rPr lang="zh-CN" altLang="en-US" smtClean="0"/>
              <a:t>：信用开启美好未来</a:t>
            </a:r>
            <a:endParaRPr lang="en-US"/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9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589412" y="117"/>
            <a:ext cx="1228920" cy="1186305"/>
            <a:chOff x="8589412" y="117"/>
            <a:chExt cx="1228920" cy="1186305"/>
          </a:xfrm>
        </p:grpSpPr>
        <p:sp>
          <p:nvSpPr>
            <p:cNvPr id="10" name="Freeform 9"/>
            <p:cNvSpPr/>
            <p:nvPr/>
          </p:nvSpPr>
          <p:spPr>
            <a:xfrm>
              <a:off x="9024755" y="117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  <a:solidFill>
              <a:srgbClr val="92D4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使命</a:t>
              </a:r>
              <a:endParaRPr lang="en-US" sz="600" kern="1200"/>
            </a:p>
          </p:txBody>
        </p:sp>
        <p:sp>
          <p:nvSpPr>
            <p:cNvPr id="11" name="Freeform 10"/>
            <p:cNvSpPr/>
            <p:nvPr/>
          </p:nvSpPr>
          <p:spPr>
            <a:xfrm rot="2160000">
              <a:off x="9371693" y="275344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1" rIns="28599" bIns="24180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9460098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愿景</a:t>
              </a:r>
              <a:endParaRPr lang="en-US" sz="600" kern="1200"/>
            </a:p>
          </p:txBody>
        </p:sp>
        <p:sp>
          <p:nvSpPr>
            <p:cNvPr id="13" name="Freeform 12"/>
            <p:cNvSpPr/>
            <p:nvPr/>
          </p:nvSpPr>
          <p:spPr>
            <a:xfrm rot="17280000">
              <a:off x="9509238" y="688398"/>
              <a:ext cx="95335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598" tIns="24181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9293812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核心价值观</a:t>
              </a:r>
              <a:endParaRPr lang="en-US" sz="600" kern="1200"/>
            </a:p>
          </p:txBody>
        </p:sp>
        <p:sp>
          <p:nvSpPr>
            <p:cNvPr id="15" name="Freeform 14"/>
            <p:cNvSpPr/>
            <p:nvPr/>
          </p:nvSpPr>
          <p:spPr>
            <a:xfrm rot="21600000">
              <a:off x="9158903" y="946852"/>
              <a:ext cx="95336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2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755699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系统做事原则</a:t>
              </a:r>
              <a:endParaRPr lang="en-US" sz="600" kern="1200"/>
            </a:p>
          </p:txBody>
        </p:sp>
        <p:sp>
          <p:nvSpPr>
            <p:cNvPr id="17" name="Freeform 16"/>
            <p:cNvSpPr/>
            <p:nvPr/>
          </p:nvSpPr>
          <p:spPr>
            <a:xfrm rot="25920000">
              <a:off x="8804838" y="693531"/>
              <a:ext cx="95336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0" rIns="0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8" name="Freeform 17"/>
            <p:cNvSpPr/>
            <p:nvPr/>
          </p:nvSpPr>
          <p:spPr>
            <a:xfrm>
              <a:off x="8589412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企业风格</a:t>
              </a:r>
              <a:endParaRPr lang="en-US" sz="600" kern="1200"/>
            </a:p>
          </p:txBody>
        </p:sp>
        <p:sp>
          <p:nvSpPr>
            <p:cNvPr id="19" name="Freeform 18"/>
            <p:cNvSpPr/>
            <p:nvPr/>
          </p:nvSpPr>
          <p:spPr>
            <a:xfrm rot="19440000">
              <a:off x="8936351" y="278516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0" rIns="28599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</p:grpSp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1177611737"/>
              </p:ext>
            </p:extLst>
          </p:nvPr>
        </p:nvGraphicFramePr>
        <p:xfrm>
          <a:off x="2077004" y="1186422"/>
          <a:ext cx="5815140" cy="214884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aphicFrame>
        <p:nvGraphicFramePr>
          <p:cNvPr id="23" name="Table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0864120"/>
              </p:ext>
            </p:extLst>
          </p:nvPr>
        </p:nvGraphicFramePr>
        <p:xfrm>
          <a:off x="819652" y="3938222"/>
          <a:ext cx="8284113" cy="195580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2761371"/>
                <a:gridCol w="2761371"/>
                <a:gridCol w="2761371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来源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释义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特点</a:t>
                      </a:r>
                      <a:endParaRPr lang="en-US" sz="1400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smtClean="0"/>
                        <a:t>理念研讨会</a:t>
                      </a:r>
                      <a:endParaRPr lang="en-US" altLang="zh-CN" sz="1400" smtClean="0"/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smtClean="0"/>
                        <a:t>员工理念征集</a:t>
                      </a:r>
                      <a:endParaRPr lang="en-US" altLang="zh-CN" sz="1400" b="0" smtClean="0">
                        <a:solidFill>
                          <a:srgbClr val="002776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/>
                        <a:t>使用“信用”的工具，实现实现“美好未来”的目标</a:t>
                      </a:r>
                      <a:endParaRPr lang="en-US" altLang="zh-CN" sz="1400" kern="1200" smtClean="0"/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/>
                        <a:t>“信用”包含信用、诚信、互信三方面含义，“美好未来”包含物质和精神两个层次</a:t>
                      </a:r>
                      <a:endParaRPr lang="en-US" altLang="zh-CN" sz="1400" kern="1200" smtClean="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/>
                        <a:t>表达简洁亲切，朗朗上口，适用于对外宣传；有历史和群众基础，员工认知和认同度较高</a:t>
                      </a:r>
                      <a:endParaRPr lang="en-US" altLang="zh-CN" sz="1400" kern="1200" smtClean="0"/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/>
                        <a:t>与原广告语类似，可能产生不必要混淆</a:t>
                      </a:r>
                      <a:endParaRPr lang="en-US" altLang="zh-CN" sz="1400" kern="1200" smtClean="0"/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endParaRPr lang="en-US" altLang="zh-CN" sz="1400" b="0" kern="1200" smtClean="0">
                        <a:solidFill>
                          <a:srgbClr val="00277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5917061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CN" altLang="en-US" smtClean="0"/>
              <a:t>使命方案</a:t>
            </a:r>
            <a:r>
              <a:rPr lang="en-US" altLang="zh-CN"/>
              <a:t>2</a:t>
            </a:r>
            <a:r>
              <a:rPr lang="zh-CN" altLang="en-US" smtClean="0"/>
              <a:t>：</a:t>
            </a:r>
            <a:r>
              <a:rPr lang="zh-CN" altLang="en-US"/>
              <a:t>用消费金融服务开启美好</a:t>
            </a:r>
            <a:r>
              <a:rPr lang="zh-CN" altLang="en-US" smtClean="0"/>
              <a:t>未来</a:t>
            </a:r>
            <a:endParaRPr lang="en-US"/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10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589412" y="117"/>
            <a:ext cx="1228920" cy="1186305"/>
            <a:chOff x="8589412" y="117"/>
            <a:chExt cx="1228920" cy="1186305"/>
          </a:xfrm>
        </p:grpSpPr>
        <p:sp>
          <p:nvSpPr>
            <p:cNvPr id="10" name="Freeform 9"/>
            <p:cNvSpPr/>
            <p:nvPr/>
          </p:nvSpPr>
          <p:spPr>
            <a:xfrm>
              <a:off x="9024755" y="117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  <a:solidFill>
              <a:srgbClr val="92D4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使命</a:t>
              </a:r>
              <a:endParaRPr lang="en-US" sz="600" kern="1200"/>
            </a:p>
          </p:txBody>
        </p:sp>
        <p:sp>
          <p:nvSpPr>
            <p:cNvPr id="11" name="Freeform 10"/>
            <p:cNvSpPr/>
            <p:nvPr/>
          </p:nvSpPr>
          <p:spPr>
            <a:xfrm rot="2160000">
              <a:off x="9371693" y="275344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1" rIns="28599" bIns="24180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9460098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愿景</a:t>
              </a:r>
              <a:endParaRPr lang="en-US" sz="600" kern="1200"/>
            </a:p>
          </p:txBody>
        </p:sp>
        <p:sp>
          <p:nvSpPr>
            <p:cNvPr id="13" name="Freeform 12"/>
            <p:cNvSpPr/>
            <p:nvPr/>
          </p:nvSpPr>
          <p:spPr>
            <a:xfrm rot="17280000">
              <a:off x="9509238" y="688398"/>
              <a:ext cx="95335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598" tIns="24181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9293812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核心价值观</a:t>
              </a:r>
              <a:endParaRPr lang="en-US" sz="600" kern="1200"/>
            </a:p>
          </p:txBody>
        </p:sp>
        <p:sp>
          <p:nvSpPr>
            <p:cNvPr id="15" name="Freeform 14"/>
            <p:cNvSpPr/>
            <p:nvPr/>
          </p:nvSpPr>
          <p:spPr>
            <a:xfrm rot="21600000">
              <a:off x="9158903" y="946852"/>
              <a:ext cx="95336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2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755699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系统做事原则</a:t>
              </a:r>
              <a:endParaRPr lang="en-US" sz="600" kern="1200"/>
            </a:p>
          </p:txBody>
        </p:sp>
        <p:sp>
          <p:nvSpPr>
            <p:cNvPr id="17" name="Freeform 16"/>
            <p:cNvSpPr/>
            <p:nvPr/>
          </p:nvSpPr>
          <p:spPr>
            <a:xfrm rot="25920000">
              <a:off x="8804838" y="693531"/>
              <a:ext cx="95336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0" rIns="0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8" name="Freeform 17"/>
            <p:cNvSpPr/>
            <p:nvPr/>
          </p:nvSpPr>
          <p:spPr>
            <a:xfrm>
              <a:off x="8589412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企业风格</a:t>
              </a:r>
              <a:endParaRPr lang="en-US" sz="600" kern="1200"/>
            </a:p>
          </p:txBody>
        </p:sp>
        <p:sp>
          <p:nvSpPr>
            <p:cNvPr id="19" name="Freeform 18"/>
            <p:cNvSpPr/>
            <p:nvPr/>
          </p:nvSpPr>
          <p:spPr>
            <a:xfrm rot="19440000">
              <a:off x="8936351" y="278516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0" rIns="28599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</p:grpSp>
      <p:graphicFrame>
        <p:nvGraphicFramePr>
          <p:cNvPr id="23" name="Table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5751575"/>
              </p:ext>
            </p:extLst>
          </p:nvPr>
        </p:nvGraphicFramePr>
        <p:xfrm>
          <a:off x="819652" y="3938222"/>
          <a:ext cx="8284113" cy="174244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2761371"/>
                <a:gridCol w="2761371"/>
                <a:gridCol w="2761371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>
                          <a:solidFill>
                            <a:schemeClr val="tx1"/>
                          </a:solidFill>
                        </a:rPr>
                        <a:t>来源</a:t>
                      </a:r>
                      <a:endParaRPr lang="en-US" sz="14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>
                          <a:solidFill>
                            <a:schemeClr val="tx1"/>
                          </a:solidFill>
                        </a:rPr>
                        <a:t>释义</a:t>
                      </a:r>
                      <a:endParaRPr lang="en-US" sz="14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>
                          <a:solidFill>
                            <a:schemeClr val="tx1"/>
                          </a:solidFill>
                        </a:rPr>
                        <a:t>特点</a:t>
                      </a:r>
                      <a:endParaRPr lang="en-US" sz="14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理念研讨会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德勤建议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使用“消费金融”的工具实现“美好未来”的目标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“消费金融服务”要体现专业和服务的特点，而“美好未来”也包含物质和精神两个层次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聚焦行业和专业特点，突出了提供专业服务的能力和水平，适用于对内对外传播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改变原有口号，需要一段时间的宣导培训</a:t>
                      </a:r>
                      <a:endParaRPr lang="en-US" altLang="zh-CN" sz="1400" b="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Diagram 19"/>
          <p:cNvGraphicFramePr/>
          <p:nvPr>
            <p:extLst>
              <p:ext uri="{D42A27DB-BD31-4B8C-83A1-F6EECF244321}">
                <p14:modId xmlns:p14="http://schemas.microsoft.com/office/powerpoint/2010/main" val="1806990193"/>
              </p:ext>
            </p:extLst>
          </p:nvPr>
        </p:nvGraphicFramePr>
        <p:xfrm>
          <a:off x="2048701" y="1288143"/>
          <a:ext cx="5815140" cy="214884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9224275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CN" altLang="en-US" smtClean="0"/>
              <a:t>使命方案</a:t>
            </a:r>
            <a:r>
              <a:rPr lang="en-US" altLang="zh-CN"/>
              <a:t>3</a:t>
            </a:r>
            <a:r>
              <a:rPr lang="zh-CN" altLang="en-US" smtClean="0"/>
              <a:t>：</a:t>
            </a:r>
            <a:r>
              <a:rPr lang="zh-CN" altLang="en-US"/>
              <a:t>助自强者实现人生</a:t>
            </a:r>
            <a:r>
              <a:rPr lang="zh-CN" altLang="en-US" smtClean="0"/>
              <a:t>梦想</a:t>
            </a:r>
            <a:endParaRPr lang="en-US"/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11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589412" y="117"/>
            <a:ext cx="1228920" cy="1186305"/>
            <a:chOff x="8589412" y="117"/>
            <a:chExt cx="1228920" cy="1186305"/>
          </a:xfrm>
        </p:grpSpPr>
        <p:sp>
          <p:nvSpPr>
            <p:cNvPr id="10" name="Freeform 9"/>
            <p:cNvSpPr/>
            <p:nvPr/>
          </p:nvSpPr>
          <p:spPr>
            <a:xfrm>
              <a:off x="9024755" y="117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  <a:solidFill>
              <a:srgbClr val="92D4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使命</a:t>
              </a:r>
              <a:endParaRPr lang="en-US" sz="600" kern="1200"/>
            </a:p>
          </p:txBody>
        </p:sp>
        <p:sp>
          <p:nvSpPr>
            <p:cNvPr id="11" name="Freeform 10"/>
            <p:cNvSpPr/>
            <p:nvPr/>
          </p:nvSpPr>
          <p:spPr>
            <a:xfrm rot="2160000">
              <a:off x="9371693" y="275344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1" rIns="28599" bIns="24180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9460098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愿景</a:t>
              </a:r>
              <a:endParaRPr lang="en-US" sz="600" kern="1200"/>
            </a:p>
          </p:txBody>
        </p:sp>
        <p:sp>
          <p:nvSpPr>
            <p:cNvPr id="13" name="Freeform 12"/>
            <p:cNvSpPr/>
            <p:nvPr/>
          </p:nvSpPr>
          <p:spPr>
            <a:xfrm rot="17280000">
              <a:off x="9509238" y="688398"/>
              <a:ext cx="95335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598" tIns="24181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9293812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核心价值观</a:t>
              </a:r>
              <a:endParaRPr lang="en-US" sz="600" kern="1200"/>
            </a:p>
          </p:txBody>
        </p:sp>
        <p:sp>
          <p:nvSpPr>
            <p:cNvPr id="15" name="Freeform 14"/>
            <p:cNvSpPr/>
            <p:nvPr/>
          </p:nvSpPr>
          <p:spPr>
            <a:xfrm rot="21600000">
              <a:off x="9158903" y="946852"/>
              <a:ext cx="95336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2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755699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系统做事原则</a:t>
              </a:r>
              <a:endParaRPr lang="en-US" sz="600" kern="1200"/>
            </a:p>
          </p:txBody>
        </p:sp>
        <p:sp>
          <p:nvSpPr>
            <p:cNvPr id="17" name="Freeform 16"/>
            <p:cNvSpPr/>
            <p:nvPr/>
          </p:nvSpPr>
          <p:spPr>
            <a:xfrm rot="25920000">
              <a:off x="8804838" y="693531"/>
              <a:ext cx="95336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0" rIns="0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8" name="Freeform 17"/>
            <p:cNvSpPr/>
            <p:nvPr/>
          </p:nvSpPr>
          <p:spPr>
            <a:xfrm>
              <a:off x="8589412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企业风格</a:t>
              </a:r>
              <a:endParaRPr lang="en-US" sz="600" kern="1200"/>
            </a:p>
          </p:txBody>
        </p:sp>
        <p:sp>
          <p:nvSpPr>
            <p:cNvPr id="19" name="Freeform 18"/>
            <p:cNvSpPr/>
            <p:nvPr/>
          </p:nvSpPr>
          <p:spPr>
            <a:xfrm rot="19440000">
              <a:off x="8936351" y="278516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0" rIns="28599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</p:grpSp>
      <p:graphicFrame>
        <p:nvGraphicFramePr>
          <p:cNvPr id="23" name="Table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5607775"/>
              </p:ext>
            </p:extLst>
          </p:nvPr>
        </p:nvGraphicFramePr>
        <p:xfrm>
          <a:off x="819652" y="3938222"/>
          <a:ext cx="8284113" cy="195580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2761371"/>
                <a:gridCol w="2761371"/>
                <a:gridCol w="2761371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来源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释义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特点</a:t>
                      </a:r>
                      <a:endParaRPr lang="en-US" sz="1400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理念研讨会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德勤建议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“自强者”是我们要锁定目标客户，指独立奋斗中的青年一代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承接“中国梦”的大主题，我们要帮助客户实现他们的“人生梦想”，包括物质和精神两层次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聚焦目标客户，突出“梦想”的力量，对员工有激励性，对客户有感召力，适用于对内对外传播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改变原有口号，需要一段时间的宣导培训</a:t>
                      </a:r>
                      <a:endParaRPr lang="en-US" altLang="zh-CN" sz="1400" b="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Diagram 19"/>
          <p:cNvGraphicFramePr/>
          <p:nvPr>
            <p:extLst>
              <p:ext uri="{D42A27DB-BD31-4B8C-83A1-F6EECF244321}">
                <p14:modId xmlns:p14="http://schemas.microsoft.com/office/powerpoint/2010/main" val="4121985374"/>
              </p:ext>
            </p:extLst>
          </p:nvPr>
        </p:nvGraphicFramePr>
        <p:xfrm>
          <a:off x="2016043" y="1313543"/>
          <a:ext cx="5815140" cy="214884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9224275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12</a:t>
            </a:fld>
            <a:endParaRPr lang="en-US">
              <a:solidFill>
                <a:srgbClr val="002776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77900" y="2057400"/>
            <a:ext cx="3937000" cy="1803400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2800" b="1">
                <a:solidFill>
                  <a:srgbClr val="002776"/>
                </a:solidFill>
              </a:rPr>
              <a:t>2</a:t>
            </a:r>
            <a:r>
              <a:rPr lang="en-US" altLang="zh-CN" sz="2800" b="1" smtClean="0">
                <a:solidFill>
                  <a:srgbClr val="002776"/>
                </a:solidFill>
              </a:rPr>
              <a:t>.</a:t>
            </a:r>
            <a:r>
              <a:rPr lang="zh-CN" altLang="en-US" sz="2800" b="1">
                <a:solidFill>
                  <a:srgbClr val="002776"/>
                </a:solidFill>
              </a:rPr>
              <a:t>愿景</a:t>
            </a:r>
            <a:endParaRPr lang="en-US" sz="2800" b="1" smtClean="0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705933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CN" altLang="en-US" smtClean="0"/>
              <a:t>愿景方案</a:t>
            </a:r>
            <a:r>
              <a:rPr lang="en-US" altLang="zh-CN" smtClean="0"/>
              <a:t>1</a:t>
            </a:r>
            <a:r>
              <a:rPr lang="zh-CN" altLang="en-US" smtClean="0"/>
              <a:t>：</a:t>
            </a:r>
            <a:r>
              <a:rPr lang="zh-CN" altLang="en-US">
                <a:solidFill>
                  <a:srgbClr val="002776"/>
                </a:solidFill>
              </a:rPr>
              <a:t>做中国消费金融行业</a:t>
            </a:r>
            <a:r>
              <a:rPr lang="zh-CN" altLang="en-US" smtClean="0">
                <a:solidFill>
                  <a:srgbClr val="002776"/>
                </a:solidFill>
              </a:rPr>
              <a:t>的领先者，</a:t>
            </a:r>
            <a:r>
              <a:rPr lang="en-US" altLang="zh-CN" smtClean="0">
                <a:solidFill>
                  <a:srgbClr val="002776"/>
                </a:solidFill>
              </a:rPr>
              <a:t>XX</a:t>
            </a:r>
            <a:r>
              <a:rPr lang="zh-CN" altLang="en-US">
                <a:solidFill>
                  <a:srgbClr val="002776"/>
                </a:solidFill>
              </a:rPr>
              <a:t>年内实现</a:t>
            </a:r>
            <a:r>
              <a:rPr lang="en-US" altLang="zh-CN">
                <a:solidFill>
                  <a:srgbClr val="002776"/>
                </a:solidFill>
              </a:rPr>
              <a:t>XX</a:t>
            </a:r>
            <a:r>
              <a:rPr lang="zh-CN" altLang="en-US">
                <a:solidFill>
                  <a:srgbClr val="002776"/>
                </a:solidFill>
              </a:rPr>
              <a:t>亿</a:t>
            </a:r>
            <a:r>
              <a:rPr lang="zh-CN" altLang="en-US" smtClean="0">
                <a:solidFill>
                  <a:srgbClr val="002776"/>
                </a:solidFill>
              </a:rPr>
              <a:t>贷款</a:t>
            </a:r>
            <a:endParaRPr lang="en-US"/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13</a:t>
            </a:fld>
            <a:endParaRPr lang="en-US"/>
          </a:p>
        </p:txBody>
      </p:sp>
      <p:grpSp>
        <p:nvGrpSpPr>
          <p:cNvPr id="9" name="Group 8"/>
          <p:cNvGrpSpPr/>
          <p:nvPr/>
        </p:nvGrpSpPr>
        <p:grpSpPr>
          <a:xfrm>
            <a:off x="8589412" y="117"/>
            <a:ext cx="1228920" cy="1186305"/>
            <a:chOff x="8589412" y="117"/>
            <a:chExt cx="1228920" cy="1186305"/>
          </a:xfrm>
        </p:grpSpPr>
        <p:sp>
          <p:nvSpPr>
            <p:cNvPr id="10" name="Freeform 9"/>
            <p:cNvSpPr/>
            <p:nvPr/>
          </p:nvSpPr>
          <p:spPr>
            <a:xfrm>
              <a:off x="9024755" y="117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使命</a:t>
              </a:r>
              <a:endParaRPr lang="en-US" sz="600" kern="1200"/>
            </a:p>
          </p:txBody>
        </p:sp>
        <p:sp>
          <p:nvSpPr>
            <p:cNvPr id="11" name="Freeform 10"/>
            <p:cNvSpPr/>
            <p:nvPr/>
          </p:nvSpPr>
          <p:spPr>
            <a:xfrm rot="2160000">
              <a:off x="9371693" y="275344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1" rIns="28599" bIns="24180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9460098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  <a:solidFill>
              <a:srgbClr val="92D4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愿景</a:t>
              </a:r>
              <a:endParaRPr lang="en-US" sz="600" kern="1200"/>
            </a:p>
          </p:txBody>
        </p:sp>
        <p:sp>
          <p:nvSpPr>
            <p:cNvPr id="13" name="Freeform 12"/>
            <p:cNvSpPr/>
            <p:nvPr/>
          </p:nvSpPr>
          <p:spPr>
            <a:xfrm rot="17280000">
              <a:off x="9509238" y="688398"/>
              <a:ext cx="95335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598" tIns="24181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9293812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核心价值观</a:t>
              </a:r>
              <a:endParaRPr lang="en-US" sz="600" kern="1200"/>
            </a:p>
          </p:txBody>
        </p:sp>
        <p:sp>
          <p:nvSpPr>
            <p:cNvPr id="15" name="Freeform 14"/>
            <p:cNvSpPr/>
            <p:nvPr/>
          </p:nvSpPr>
          <p:spPr>
            <a:xfrm rot="21600000">
              <a:off x="9158903" y="946852"/>
              <a:ext cx="95336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2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755699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系统做事原则</a:t>
              </a:r>
              <a:endParaRPr lang="en-US" sz="600" kern="1200"/>
            </a:p>
          </p:txBody>
        </p:sp>
        <p:sp>
          <p:nvSpPr>
            <p:cNvPr id="17" name="Freeform 16"/>
            <p:cNvSpPr/>
            <p:nvPr/>
          </p:nvSpPr>
          <p:spPr>
            <a:xfrm rot="25920000">
              <a:off x="8804838" y="693531"/>
              <a:ext cx="95336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0" rIns="0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8" name="Freeform 17"/>
            <p:cNvSpPr/>
            <p:nvPr/>
          </p:nvSpPr>
          <p:spPr>
            <a:xfrm>
              <a:off x="8589412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企业风格</a:t>
              </a:r>
              <a:endParaRPr lang="en-US" sz="600" kern="1200"/>
            </a:p>
          </p:txBody>
        </p:sp>
        <p:sp>
          <p:nvSpPr>
            <p:cNvPr id="19" name="Freeform 18"/>
            <p:cNvSpPr/>
            <p:nvPr/>
          </p:nvSpPr>
          <p:spPr>
            <a:xfrm rot="19440000">
              <a:off x="8936351" y="278516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0" rIns="28599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</p:grpSp>
      <p:graphicFrame>
        <p:nvGraphicFramePr>
          <p:cNvPr id="20" name="Diagram 19"/>
          <p:cNvGraphicFramePr/>
          <p:nvPr>
            <p:extLst>
              <p:ext uri="{D42A27DB-BD31-4B8C-83A1-F6EECF244321}">
                <p14:modId xmlns:p14="http://schemas.microsoft.com/office/powerpoint/2010/main" val="807957103"/>
              </p:ext>
            </p:extLst>
          </p:nvPr>
        </p:nvGraphicFramePr>
        <p:xfrm>
          <a:off x="2173523" y="1186422"/>
          <a:ext cx="5640627" cy="2173508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199210"/>
              </p:ext>
            </p:extLst>
          </p:nvPr>
        </p:nvGraphicFramePr>
        <p:xfrm>
          <a:off x="819652" y="3938222"/>
          <a:ext cx="8284113" cy="195580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2761371"/>
                <a:gridCol w="2761371"/>
                <a:gridCol w="2761371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来源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释义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特点</a:t>
                      </a:r>
                      <a:endParaRPr lang="en-US" sz="1400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理念研讨会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理念征集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德勤建议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“消费金融行业” 是消费金融专业公司的集合，“领先者”表达了公司要成为行业最优、全面领先的</a:t>
                      </a: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决心和气魄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“</a:t>
                      </a:r>
                      <a:r>
                        <a:rPr lang="en-US" altLang="zh-CN" sz="14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XX</a:t>
                      </a: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年内实现</a:t>
                      </a:r>
                      <a:r>
                        <a:rPr lang="en-US" altLang="zh-CN" sz="14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XX</a:t>
                      </a: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亿贷款”是为自身设定的可量化的挑战性目标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具体界定了“消费金融”的范围，让目标更加具体和可实现</a:t>
                      </a:r>
                      <a:endParaRPr lang="en-US" altLang="zh-CN" sz="1400" b="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通过量化表达，进一步说明公司的决心，对员工更有激励作用，对股东和利益相关方也有很好的激励效果</a:t>
                      </a:r>
                      <a:endParaRPr lang="en-US" altLang="zh-CN" sz="1400" b="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5917061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CN" altLang="en-US" smtClean="0"/>
              <a:t>愿景方案</a:t>
            </a:r>
            <a:r>
              <a:rPr lang="en-US" altLang="zh-CN"/>
              <a:t>2</a:t>
            </a:r>
            <a:r>
              <a:rPr lang="zh-CN" altLang="en-US" smtClean="0"/>
              <a:t>：</a:t>
            </a:r>
            <a:r>
              <a:rPr lang="zh-CN" altLang="en-US">
                <a:solidFill>
                  <a:srgbClr val="002776"/>
                </a:solidFill>
              </a:rPr>
              <a:t>中国消费金融</a:t>
            </a:r>
            <a:r>
              <a:rPr lang="zh-CN" altLang="en-US" smtClean="0">
                <a:solidFill>
                  <a:srgbClr val="002776"/>
                </a:solidFill>
              </a:rPr>
              <a:t>专家，</a:t>
            </a:r>
            <a:r>
              <a:rPr lang="en-US" altLang="zh-CN" smtClean="0">
                <a:solidFill>
                  <a:srgbClr val="002776"/>
                </a:solidFill>
              </a:rPr>
              <a:t>XX</a:t>
            </a:r>
            <a:r>
              <a:rPr lang="zh-CN" altLang="en-US">
                <a:solidFill>
                  <a:srgbClr val="002776"/>
                </a:solidFill>
              </a:rPr>
              <a:t>年内实现市场占有率</a:t>
            </a:r>
            <a:r>
              <a:rPr lang="en-US" altLang="zh-CN">
                <a:solidFill>
                  <a:srgbClr val="002776"/>
                </a:solidFill>
              </a:rPr>
              <a:t>X</a:t>
            </a:r>
            <a:r>
              <a:rPr lang="en-US" altLang="zh-CN" smtClean="0">
                <a:solidFill>
                  <a:srgbClr val="002776"/>
                </a:solidFill>
              </a:rPr>
              <a:t>%</a:t>
            </a:r>
            <a:endParaRPr lang="en-US"/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14</a:t>
            </a:fld>
            <a:endParaRPr lang="en-US"/>
          </a:p>
        </p:txBody>
      </p:sp>
      <p:grpSp>
        <p:nvGrpSpPr>
          <p:cNvPr id="9" name="Group 8"/>
          <p:cNvGrpSpPr/>
          <p:nvPr/>
        </p:nvGrpSpPr>
        <p:grpSpPr>
          <a:xfrm>
            <a:off x="8589412" y="117"/>
            <a:ext cx="1228920" cy="1186305"/>
            <a:chOff x="8589412" y="117"/>
            <a:chExt cx="1228920" cy="1186305"/>
          </a:xfrm>
        </p:grpSpPr>
        <p:sp>
          <p:nvSpPr>
            <p:cNvPr id="10" name="Freeform 9"/>
            <p:cNvSpPr/>
            <p:nvPr/>
          </p:nvSpPr>
          <p:spPr>
            <a:xfrm>
              <a:off x="9024755" y="117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使命</a:t>
              </a:r>
              <a:endParaRPr lang="en-US" sz="600" kern="1200"/>
            </a:p>
          </p:txBody>
        </p:sp>
        <p:sp>
          <p:nvSpPr>
            <p:cNvPr id="11" name="Freeform 10"/>
            <p:cNvSpPr/>
            <p:nvPr/>
          </p:nvSpPr>
          <p:spPr>
            <a:xfrm rot="2160000">
              <a:off x="9371693" y="275344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1" rIns="28599" bIns="24180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9460098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  <a:solidFill>
              <a:srgbClr val="92D4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愿景</a:t>
              </a:r>
              <a:endParaRPr lang="en-US" sz="600" kern="1200"/>
            </a:p>
          </p:txBody>
        </p:sp>
        <p:sp>
          <p:nvSpPr>
            <p:cNvPr id="13" name="Freeform 12"/>
            <p:cNvSpPr/>
            <p:nvPr/>
          </p:nvSpPr>
          <p:spPr>
            <a:xfrm rot="17280000">
              <a:off x="9509238" y="688398"/>
              <a:ext cx="95335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598" tIns="24181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9293812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核心价值观</a:t>
              </a:r>
              <a:endParaRPr lang="en-US" sz="600" kern="1200"/>
            </a:p>
          </p:txBody>
        </p:sp>
        <p:sp>
          <p:nvSpPr>
            <p:cNvPr id="15" name="Freeform 14"/>
            <p:cNvSpPr/>
            <p:nvPr/>
          </p:nvSpPr>
          <p:spPr>
            <a:xfrm rot="21600000">
              <a:off x="9158903" y="946852"/>
              <a:ext cx="95336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2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755699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系统做事原则</a:t>
              </a:r>
              <a:endParaRPr lang="en-US" sz="600" kern="1200"/>
            </a:p>
          </p:txBody>
        </p:sp>
        <p:sp>
          <p:nvSpPr>
            <p:cNvPr id="17" name="Freeform 16"/>
            <p:cNvSpPr/>
            <p:nvPr/>
          </p:nvSpPr>
          <p:spPr>
            <a:xfrm rot="25920000">
              <a:off x="8804838" y="693531"/>
              <a:ext cx="95336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0" rIns="0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8" name="Freeform 17"/>
            <p:cNvSpPr/>
            <p:nvPr/>
          </p:nvSpPr>
          <p:spPr>
            <a:xfrm>
              <a:off x="8589412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企业风格</a:t>
              </a:r>
              <a:endParaRPr lang="en-US" sz="600" kern="1200"/>
            </a:p>
          </p:txBody>
        </p:sp>
        <p:sp>
          <p:nvSpPr>
            <p:cNvPr id="19" name="Freeform 18"/>
            <p:cNvSpPr/>
            <p:nvPr/>
          </p:nvSpPr>
          <p:spPr>
            <a:xfrm rot="19440000">
              <a:off x="8936351" y="278516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0" rIns="28599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</p:grpSp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3410171"/>
              </p:ext>
            </p:extLst>
          </p:nvPr>
        </p:nvGraphicFramePr>
        <p:xfrm>
          <a:off x="819652" y="3938222"/>
          <a:ext cx="8284113" cy="216916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2761371"/>
                <a:gridCol w="2761371"/>
                <a:gridCol w="2761371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来源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释义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特点</a:t>
                      </a:r>
                      <a:endParaRPr lang="en-US" sz="1400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德勤建议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“专家”突出了公司自身做事专业性和提升行业专业水平的决心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</a:t>
                      </a:r>
                      <a:r>
                        <a:rPr lang="en-US" altLang="zh-CN" sz="1400" kern="1200" smtClean="0">
                          <a:solidFill>
                            <a:schemeClr val="tx1"/>
                          </a:solidFill>
                        </a:rPr>
                        <a:t>XX</a:t>
                      </a: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年内实现市场占有率</a:t>
                      </a:r>
                      <a:r>
                        <a:rPr lang="en-US" altLang="zh-CN" sz="1400" kern="1200" smtClean="0">
                          <a:solidFill>
                            <a:schemeClr val="tx1"/>
                          </a:solidFill>
                        </a:rPr>
                        <a:t>X%</a:t>
                      </a: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”是对“专业”的数据量化目标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聚焦公司的专业水平和市场占有率，对员工有很大激励性，可以增强品牌信度，对客户有吸引力，适用于对内对外传播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通过量化表达，对股东和利益相关方也有很好的激励效果</a:t>
                      </a:r>
                      <a:endParaRPr lang="en-US" altLang="zh-CN" sz="1400" b="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Diagram 24"/>
          <p:cNvGraphicFramePr/>
          <p:nvPr>
            <p:extLst>
              <p:ext uri="{D42A27DB-BD31-4B8C-83A1-F6EECF244321}">
                <p14:modId xmlns:p14="http://schemas.microsoft.com/office/powerpoint/2010/main" val="182540044"/>
              </p:ext>
            </p:extLst>
          </p:nvPr>
        </p:nvGraphicFramePr>
        <p:xfrm>
          <a:off x="2164448" y="1306292"/>
          <a:ext cx="5640627" cy="2173508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82539723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CN" altLang="en-US" smtClean="0"/>
              <a:t>愿景方案</a:t>
            </a:r>
            <a:r>
              <a:rPr lang="en-US" altLang="zh-CN"/>
              <a:t>3</a:t>
            </a:r>
            <a:r>
              <a:rPr lang="zh-CN" altLang="en-US" smtClean="0"/>
              <a:t>：</a:t>
            </a:r>
            <a:r>
              <a:rPr lang="zh-CN" altLang="en-US">
                <a:solidFill>
                  <a:srgbClr val="002776"/>
                </a:solidFill>
              </a:rPr>
              <a:t>最具市场价值的消费金融企业</a:t>
            </a:r>
            <a:r>
              <a:rPr lang="zh-CN" altLang="en-US" smtClean="0">
                <a:solidFill>
                  <a:srgbClr val="002776"/>
                </a:solidFill>
              </a:rPr>
              <a:t>，</a:t>
            </a:r>
            <a:r>
              <a:rPr lang="en-US" altLang="zh-CN">
                <a:solidFill>
                  <a:srgbClr val="002776"/>
                </a:solidFill>
              </a:rPr>
              <a:t>XX</a:t>
            </a:r>
            <a:r>
              <a:rPr lang="zh-CN" altLang="en-US" smtClean="0">
                <a:solidFill>
                  <a:srgbClr val="002776"/>
                </a:solidFill>
              </a:rPr>
              <a:t>年内资产规模超</a:t>
            </a:r>
            <a:r>
              <a:rPr lang="en-US" altLang="zh-CN" smtClean="0">
                <a:solidFill>
                  <a:srgbClr val="002776"/>
                </a:solidFill>
              </a:rPr>
              <a:t>XX</a:t>
            </a:r>
            <a:r>
              <a:rPr lang="zh-CN" altLang="en-US">
                <a:solidFill>
                  <a:srgbClr val="002776"/>
                </a:solidFill>
              </a:rPr>
              <a:t>亿</a:t>
            </a:r>
            <a:endParaRPr lang="en-US" altLang="en-US">
              <a:solidFill>
                <a:srgbClr val="002776"/>
              </a:solidFill>
            </a:endParaRPr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15</a:t>
            </a:fld>
            <a:endParaRPr lang="en-US"/>
          </a:p>
        </p:txBody>
      </p:sp>
      <p:grpSp>
        <p:nvGrpSpPr>
          <p:cNvPr id="9" name="Group 8"/>
          <p:cNvGrpSpPr/>
          <p:nvPr/>
        </p:nvGrpSpPr>
        <p:grpSpPr>
          <a:xfrm>
            <a:off x="8589412" y="117"/>
            <a:ext cx="1228920" cy="1186305"/>
            <a:chOff x="8589412" y="117"/>
            <a:chExt cx="1228920" cy="1186305"/>
          </a:xfrm>
        </p:grpSpPr>
        <p:sp>
          <p:nvSpPr>
            <p:cNvPr id="10" name="Freeform 9"/>
            <p:cNvSpPr/>
            <p:nvPr/>
          </p:nvSpPr>
          <p:spPr>
            <a:xfrm>
              <a:off x="9024755" y="117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使命</a:t>
              </a:r>
              <a:endParaRPr lang="en-US" sz="600" kern="1200"/>
            </a:p>
          </p:txBody>
        </p:sp>
        <p:sp>
          <p:nvSpPr>
            <p:cNvPr id="11" name="Freeform 10"/>
            <p:cNvSpPr/>
            <p:nvPr/>
          </p:nvSpPr>
          <p:spPr>
            <a:xfrm rot="2160000">
              <a:off x="9371693" y="275344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1" rIns="28599" bIns="24180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9460098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  <a:solidFill>
              <a:srgbClr val="92D4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愿景</a:t>
              </a:r>
              <a:endParaRPr lang="en-US" sz="600" kern="1200"/>
            </a:p>
          </p:txBody>
        </p:sp>
        <p:sp>
          <p:nvSpPr>
            <p:cNvPr id="13" name="Freeform 12"/>
            <p:cNvSpPr/>
            <p:nvPr/>
          </p:nvSpPr>
          <p:spPr>
            <a:xfrm rot="17280000">
              <a:off x="9509238" y="688398"/>
              <a:ext cx="95335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598" tIns="24181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9293812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核心价值观</a:t>
              </a:r>
              <a:endParaRPr lang="en-US" sz="600" kern="1200"/>
            </a:p>
          </p:txBody>
        </p:sp>
        <p:sp>
          <p:nvSpPr>
            <p:cNvPr id="15" name="Freeform 14"/>
            <p:cNvSpPr/>
            <p:nvPr/>
          </p:nvSpPr>
          <p:spPr>
            <a:xfrm rot="21600000">
              <a:off x="9158903" y="946852"/>
              <a:ext cx="95336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2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755699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系统做事原则</a:t>
              </a:r>
              <a:endParaRPr lang="en-US" sz="600" kern="1200"/>
            </a:p>
          </p:txBody>
        </p:sp>
        <p:sp>
          <p:nvSpPr>
            <p:cNvPr id="17" name="Freeform 16"/>
            <p:cNvSpPr/>
            <p:nvPr/>
          </p:nvSpPr>
          <p:spPr>
            <a:xfrm rot="25920000">
              <a:off x="8804838" y="693531"/>
              <a:ext cx="95336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0" rIns="0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8" name="Freeform 17"/>
            <p:cNvSpPr/>
            <p:nvPr/>
          </p:nvSpPr>
          <p:spPr>
            <a:xfrm>
              <a:off x="8589412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企业风格</a:t>
              </a:r>
              <a:endParaRPr lang="en-US" sz="600" kern="1200"/>
            </a:p>
          </p:txBody>
        </p:sp>
        <p:sp>
          <p:nvSpPr>
            <p:cNvPr id="19" name="Freeform 18"/>
            <p:cNvSpPr/>
            <p:nvPr/>
          </p:nvSpPr>
          <p:spPr>
            <a:xfrm rot="19440000">
              <a:off x="8936351" y="278516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0" rIns="28599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</p:grpSp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8105401"/>
              </p:ext>
            </p:extLst>
          </p:nvPr>
        </p:nvGraphicFramePr>
        <p:xfrm>
          <a:off x="819652" y="3938222"/>
          <a:ext cx="8284113" cy="195580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2761371"/>
                <a:gridCol w="2761371"/>
                <a:gridCol w="2761371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来源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释义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特点</a:t>
                      </a:r>
                      <a:endParaRPr lang="en-US" sz="1400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德勤建议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“市场价值”突出了公司的资本回报能力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</a:t>
                      </a:r>
                      <a:r>
                        <a:rPr lang="en-US" altLang="zh-CN" sz="1400" kern="1200" smtClean="0">
                          <a:solidFill>
                            <a:schemeClr val="tx1"/>
                          </a:solidFill>
                        </a:rPr>
                        <a:t>XX</a:t>
                      </a: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年内实现</a:t>
                      </a:r>
                      <a:r>
                        <a:rPr lang="en-US" altLang="zh-CN" sz="1400" kern="1200" smtClean="0">
                          <a:solidFill>
                            <a:schemeClr val="tx1"/>
                          </a:solidFill>
                        </a:rPr>
                        <a:t>XX</a:t>
                      </a: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亿资产收益</a:t>
                      </a: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”是对“市场价值”的数据量化目标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“市场价值”聚焦公司盈利能力，突出资本回报的决心，是对股东的承诺，也为公司未来上市吸引潜在投资者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通过量化表达，对员工、股东和利益相关方也有很好的激励效果</a:t>
                      </a:r>
                      <a:endParaRPr lang="en-US" altLang="zh-CN" sz="1400" b="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Diagram 24"/>
          <p:cNvGraphicFramePr/>
          <p:nvPr>
            <p:extLst>
              <p:ext uri="{D42A27DB-BD31-4B8C-83A1-F6EECF244321}">
                <p14:modId xmlns:p14="http://schemas.microsoft.com/office/powerpoint/2010/main" val="1926797214"/>
              </p:ext>
            </p:extLst>
          </p:nvPr>
        </p:nvGraphicFramePr>
        <p:xfrm>
          <a:off x="2164448" y="1306292"/>
          <a:ext cx="5640627" cy="2173508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82539723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CN" altLang="en-US" smtClean="0"/>
              <a:t>愿景方案</a:t>
            </a:r>
            <a:r>
              <a:rPr lang="en-US" altLang="zh-CN"/>
              <a:t>4</a:t>
            </a:r>
            <a:r>
              <a:rPr lang="zh-CN" altLang="en-US" smtClean="0"/>
              <a:t>：</a:t>
            </a:r>
            <a:r>
              <a:rPr lang="zh-CN" altLang="en-US">
                <a:solidFill>
                  <a:srgbClr val="002776"/>
                </a:solidFill>
              </a:rPr>
              <a:t>中国消费金融的潮流</a:t>
            </a:r>
            <a:r>
              <a:rPr lang="zh-CN" altLang="en-US" smtClean="0">
                <a:solidFill>
                  <a:srgbClr val="002776"/>
                </a:solidFill>
              </a:rPr>
              <a:t>创造者，</a:t>
            </a:r>
            <a:r>
              <a:rPr lang="en-US" altLang="zh-CN" smtClean="0">
                <a:solidFill>
                  <a:srgbClr val="002776"/>
                </a:solidFill>
              </a:rPr>
              <a:t>XX</a:t>
            </a:r>
            <a:r>
              <a:rPr lang="zh-CN" altLang="en-US">
                <a:solidFill>
                  <a:srgbClr val="002776"/>
                </a:solidFill>
              </a:rPr>
              <a:t>年内实现</a:t>
            </a:r>
            <a:r>
              <a:rPr lang="en-US" altLang="zh-CN">
                <a:solidFill>
                  <a:srgbClr val="002776"/>
                </a:solidFill>
              </a:rPr>
              <a:t>XX</a:t>
            </a:r>
            <a:r>
              <a:rPr lang="zh-CN" altLang="en-US">
                <a:solidFill>
                  <a:srgbClr val="002776"/>
                </a:solidFill>
              </a:rPr>
              <a:t>亿客户</a:t>
            </a:r>
            <a:r>
              <a:rPr lang="zh-CN" altLang="en-US" smtClean="0">
                <a:solidFill>
                  <a:srgbClr val="002776"/>
                </a:solidFill>
              </a:rPr>
              <a:t>量</a:t>
            </a:r>
            <a:endParaRPr lang="en-US"/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16</a:t>
            </a:fld>
            <a:endParaRPr lang="en-US"/>
          </a:p>
        </p:txBody>
      </p:sp>
      <p:grpSp>
        <p:nvGrpSpPr>
          <p:cNvPr id="9" name="Group 8"/>
          <p:cNvGrpSpPr/>
          <p:nvPr/>
        </p:nvGrpSpPr>
        <p:grpSpPr>
          <a:xfrm>
            <a:off x="8589412" y="117"/>
            <a:ext cx="1228920" cy="1186305"/>
            <a:chOff x="8589412" y="117"/>
            <a:chExt cx="1228920" cy="1186305"/>
          </a:xfrm>
        </p:grpSpPr>
        <p:sp>
          <p:nvSpPr>
            <p:cNvPr id="10" name="Freeform 9"/>
            <p:cNvSpPr/>
            <p:nvPr/>
          </p:nvSpPr>
          <p:spPr>
            <a:xfrm>
              <a:off x="9024755" y="117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使命</a:t>
              </a:r>
              <a:endParaRPr lang="en-US" sz="600" kern="1200"/>
            </a:p>
          </p:txBody>
        </p:sp>
        <p:sp>
          <p:nvSpPr>
            <p:cNvPr id="11" name="Freeform 10"/>
            <p:cNvSpPr/>
            <p:nvPr/>
          </p:nvSpPr>
          <p:spPr>
            <a:xfrm rot="2160000">
              <a:off x="9371693" y="275344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1" rIns="28599" bIns="24180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9460098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  <a:solidFill>
              <a:srgbClr val="92D4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愿景</a:t>
              </a:r>
              <a:endParaRPr lang="en-US" sz="600" kern="1200"/>
            </a:p>
          </p:txBody>
        </p:sp>
        <p:sp>
          <p:nvSpPr>
            <p:cNvPr id="13" name="Freeform 12"/>
            <p:cNvSpPr/>
            <p:nvPr/>
          </p:nvSpPr>
          <p:spPr>
            <a:xfrm rot="17280000">
              <a:off x="9509238" y="688398"/>
              <a:ext cx="95335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598" tIns="24181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9293812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核心价值观</a:t>
              </a:r>
              <a:endParaRPr lang="en-US" sz="600" kern="1200"/>
            </a:p>
          </p:txBody>
        </p:sp>
        <p:sp>
          <p:nvSpPr>
            <p:cNvPr id="15" name="Freeform 14"/>
            <p:cNvSpPr/>
            <p:nvPr/>
          </p:nvSpPr>
          <p:spPr>
            <a:xfrm rot="21600000">
              <a:off x="9158903" y="946852"/>
              <a:ext cx="95336" cy="120905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2" rIns="1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755699" y="828188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系统做事原则</a:t>
              </a:r>
              <a:endParaRPr lang="en-US" sz="600" kern="1200"/>
            </a:p>
          </p:txBody>
        </p:sp>
        <p:sp>
          <p:nvSpPr>
            <p:cNvPr id="17" name="Freeform 16"/>
            <p:cNvSpPr/>
            <p:nvPr/>
          </p:nvSpPr>
          <p:spPr>
            <a:xfrm rot="25920000">
              <a:off x="8804838" y="693531"/>
              <a:ext cx="95336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95335" y="96723"/>
                  </a:moveTo>
                  <a:lnTo>
                    <a:pt x="47667" y="96723"/>
                  </a:lnTo>
                  <a:lnTo>
                    <a:pt x="47667" y="120904"/>
                  </a:lnTo>
                  <a:lnTo>
                    <a:pt x="0" y="60452"/>
                  </a:lnTo>
                  <a:lnTo>
                    <a:pt x="47667" y="0"/>
                  </a:lnTo>
                  <a:lnTo>
                    <a:pt x="47667" y="24181"/>
                  </a:lnTo>
                  <a:lnTo>
                    <a:pt x="95335" y="24181"/>
                  </a:lnTo>
                  <a:lnTo>
                    <a:pt x="95335" y="96723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600" tIns="24180" rIns="0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  <p:sp>
          <p:nvSpPr>
            <p:cNvPr id="18" name="Freeform 17"/>
            <p:cNvSpPr/>
            <p:nvPr/>
          </p:nvSpPr>
          <p:spPr>
            <a:xfrm>
              <a:off x="8589412" y="316412"/>
              <a:ext cx="358234" cy="358234"/>
            </a:xfrm>
            <a:custGeom>
              <a:gdLst>
                <a:gd name="connsiteX0" fmla="*/ 0 w 358234"/>
                <a:gd name="connsiteY0" fmla="*/ 179117 h 358234"/>
                <a:gd name="connsiteX1" fmla="*/ 179117 w 358234"/>
                <a:gd name="connsiteY1" fmla="*/ 0 h 358234"/>
                <a:gd name="connsiteX2" fmla="*/ 358234 w 358234"/>
                <a:gd name="connsiteY2" fmla="*/ 179117 h 358234"/>
                <a:gd name="connsiteX3" fmla="*/ 179117 w 358234"/>
                <a:gd name="connsiteY3" fmla="*/ 358234 h 358234"/>
                <a:gd name="connsiteX4" fmla="*/ 0 w 358234"/>
                <a:gd name="connsiteY4" fmla="*/ 179117 h 3582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234" h="358234">
                  <a:moveTo>
                    <a:pt x="0" y="179117"/>
                  </a:moveTo>
                  <a:cubicBezTo>
                    <a:pt x="0" y="80193"/>
                    <a:pt x="80193" y="0"/>
                    <a:pt x="179117" y="0"/>
                  </a:cubicBezTo>
                  <a:cubicBezTo>
                    <a:pt x="278041" y="0"/>
                    <a:pt x="358234" y="80193"/>
                    <a:pt x="358234" y="179117"/>
                  </a:cubicBezTo>
                  <a:cubicBezTo>
                    <a:pt x="358234" y="278041"/>
                    <a:pt x="278041" y="358234"/>
                    <a:pt x="179117" y="358234"/>
                  </a:cubicBezTo>
                  <a:cubicBezTo>
                    <a:pt x="80193" y="358234"/>
                    <a:pt x="0" y="278041"/>
                    <a:pt x="0" y="179117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082" tIns="60082" rIns="60082" bIns="60082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66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600" kern="1200" smtClean="0"/>
                <a:t>企业风格</a:t>
              </a:r>
              <a:endParaRPr lang="en-US" sz="600" kern="1200"/>
            </a:p>
          </p:txBody>
        </p:sp>
        <p:sp>
          <p:nvSpPr>
            <p:cNvPr id="19" name="Freeform 18"/>
            <p:cNvSpPr/>
            <p:nvPr/>
          </p:nvSpPr>
          <p:spPr>
            <a:xfrm rot="19440000">
              <a:off x="8936351" y="278516"/>
              <a:ext cx="95335" cy="120904"/>
            </a:xfrm>
            <a:custGeom>
              <a:gdLst>
                <a:gd name="connsiteX0" fmla="*/ 0 w 95335"/>
                <a:gd name="connsiteY0" fmla="*/ 24181 h 120904"/>
                <a:gd name="connsiteX1" fmla="*/ 47668 w 95335"/>
                <a:gd name="connsiteY1" fmla="*/ 24181 h 120904"/>
                <a:gd name="connsiteX2" fmla="*/ 47668 w 95335"/>
                <a:gd name="connsiteY2" fmla="*/ 0 h 120904"/>
                <a:gd name="connsiteX3" fmla="*/ 95335 w 95335"/>
                <a:gd name="connsiteY3" fmla="*/ 60452 h 120904"/>
                <a:gd name="connsiteX4" fmla="*/ 47668 w 95335"/>
                <a:gd name="connsiteY4" fmla="*/ 120904 h 120904"/>
                <a:gd name="connsiteX5" fmla="*/ 47668 w 95335"/>
                <a:gd name="connsiteY5" fmla="*/ 96723 h 120904"/>
                <a:gd name="connsiteX6" fmla="*/ 0 w 95335"/>
                <a:gd name="connsiteY6" fmla="*/ 96723 h 120904"/>
                <a:gd name="connsiteX7" fmla="*/ 0 w 95335"/>
                <a:gd name="connsiteY7" fmla="*/ 24181 h 120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35" h="120904">
                  <a:moveTo>
                    <a:pt x="0" y="24181"/>
                  </a:moveTo>
                  <a:lnTo>
                    <a:pt x="47668" y="24181"/>
                  </a:lnTo>
                  <a:lnTo>
                    <a:pt x="47668" y="0"/>
                  </a:lnTo>
                  <a:lnTo>
                    <a:pt x="95335" y="60452"/>
                  </a:lnTo>
                  <a:lnTo>
                    <a:pt x="47668" y="120904"/>
                  </a:lnTo>
                  <a:lnTo>
                    <a:pt x="47668" y="96723"/>
                  </a:lnTo>
                  <a:lnTo>
                    <a:pt x="0" y="96723"/>
                  </a:lnTo>
                  <a:lnTo>
                    <a:pt x="0" y="2418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24180" rIns="28599" bIns="24181" numCol="1" spcCol="1270" anchor="ctr" anchorCtr="0"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rgbClr val="FFFFFF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500" kern="1200"/>
            </a:p>
          </p:txBody>
        </p:sp>
      </p:grpSp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0703013"/>
              </p:ext>
            </p:extLst>
          </p:nvPr>
        </p:nvGraphicFramePr>
        <p:xfrm>
          <a:off x="819652" y="3938222"/>
          <a:ext cx="8284113" cy="216916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2761371"/>
                <a:gridCol w="2761371"/>
                <a:gridCol w="2761371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来源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释义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特点</a:t>
                      </a:r>
                      <a:endParaRPr lang="en-US" sz="1400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德勤建议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消费金融在中国是新鲜事物，“潮流创造者”突出了公司的创新能力和推动社会消费趋势的决心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</a:t>
                      </a:r>
                      <a:r>
                        <a:rPr lang="en-US" altLang="zh-CN" sz="1400" kern="1200" smtClean="0">
                          <a:solidFill>
                            <a:schemeClr val="tx1"/>
                          </a:solidFill>
                        </a:rPr>
                        <a:t>XX</a:t>
                      </a: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年内实现</a:t>
                      </a:r>
                      <a:r>
                        <a:rPr lang="en-US" altLang="zh-CN" sz="1400" kern="1200" smtClean="0">
                          <a:solidFill>
                            <a:schemeClr val="tx1"/>
                          </a:solidFill>
                        </a:rPr>
                        <a:t>XX</a:t>
                      </a: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亿客户量”是对“潮流”的数据量化目标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聚焦公司的创新能力和客户开发能力，突出“潮流”的力量，对员工有很大激励性，对客户有感召力，适用于对内对外传播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通过量化表达，对股东和利益相关方也有很好的激励效果</a:t>
                      </a:r>
                      <a:endParaRPr lang="en-US" altLang="zh-CN" sz="1400" b="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Diagram 24"/>
          <p:cNvGraphicFramePr/>
          <p:nvPr>
            <p:extLst>
              <p:ext uri="{D42A27DB-BD31-4B8C-83A1-F6EECF244321}">
                <p14:modId xmlns:p14="http://schemas.microsoft.com/office/powerpoint/2010/main" val="1664525207"/>
              </p:ext>
            </p:extLst>
          </p:nvPr>
        </p:nvGraphicFramePr>
        <p:xfrm>
          <a:off x="2164448" y="1306292"/>
          <a:ext cx="5640627" cy="2173508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15057023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636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https://d.book118.com/517146020135006032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pgkv_CVLrcE2YkGpPSz9eoQ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THINKCELLSHAPEDONOTDELETE" val="pgkv_CVLrcE2YkGpPSz9eoQ"/>
</p:tagLst>
</file>

<file path=ppt/tags/tag5.xml><?xml version="1.0" encoding="utf-8"?>
<p:tagLst xmlns:p="http://schemas.openxmlformats.org/presentationml/2006/main">
  <p:tag name="THINKCELLSHAPEDONOTDELETE" val="pgkv_CVLrcE2YkGpPSz9eoQ"/>
</p:tagLst>
</file>

<file path=ppt/tags/tag6.xml><?xml version="1.0" encoding="utf-8"?>
<p:tagLst xmlns:p="http://schemas.openxmlformats.org/presentationml/2006/main">
  <p:tag name="THINKCELLSHAPEDONOTDELETE" val="pgkv_CVLrcE2YkGpPSz9eoQ"/>
</p:tagLst>
</file>

<file path=ppt/tags/tag7.xml><?xml version="1.0" encoding="utf-8"?>
<p:tagLst xmlns:p="http://schemas.openxmlformats.org/presentationml/2006/main">
  <p:tag name="THINKCELLSHAPEDONOTDELETE" val="pgkv_CVLrcE2YkGpPSz9eoQ"/>
</p:tagLst>
</file>

<file path=ppt/tags/tag8.xml><?xml version="1.0" encoding="utf-8"?>
<p:tagLst xmlns:p="http://schemas.openxmlformats.org/presentationml/2006/main">
  <p:tag name="THINKCELLSHAPEDONOTDELETE" val="pgkv_CVLrcE2YkGpPSz9eoQ"/>
</p:tagLst>
</file>

<file path=ppt/tags/tag9.xml><?xml version="1.0" encoding="utf-8"?>
<p:tagLst xmlns:p="http://schemas.openxmlformats.org/presentationml/2006/main">
  <p:tag name="THINKCELLSHAPEDONOTDELETE" val="pEoxn2WeqkU.r3tCIjT1.PQ"/>
</p:tagLst>
</file>

<file path=ppt/tags/tag10.xml><?xml version="1.0" encoding="utf-8"?>
<p:tagLst xmlns:p="http://schemas.openxmlformats.org/presentationml/2006/main">
  <p:tag name="THINKCELLSHAPEDONOTDELETE" val="ptndsD.VwL02mUBzeggNHDA"/>
</p:tagLst>
</file>

<file path=ppt/tags/tag11.xml><?xml version="1.0" encoding="utf-8"?>
<p:tagLst xmlns:p="http://schemas.openxmlformats.org/presentationml/2006/main">
  <p:tag name="THINKCELLSHAPEDONOTDELETE" val="prF168g8WcE2rTGemIrlXbQ"/>
</p:tagLst>
</file>

<file path=ppt/tags/tag12.xml><?xml version="1.0" encoding="utf-8"?>
<p:tagLst xmlns:p="http://schemas.openxmlformats.org/presentationml/2006/main">
  <p:tag name="THINKCELLSHAPEDONOTDELETE" val="pVDPgBmEipUaZZw4nFYh0DQ"/>
</p:tagLst>
</file>

<file path=ppt/tags/tag13.xml><?xml version="1.0" encoding="utf-8"?>
<p:tagLst xmlns:p="http://schemas.openxmlformats.org/presentationml/2006/main">
  <p:tag name="THINKCELLSHAPEDONOTDELETE" val="p0WhFO.81NEueFCFtvovOmA"/>
</p:tagLst>
</file>

<file path=ppt/tags/tag14.xml><?xml version="1.0" encoding="utf-8"?>
<p:tagLst xmlns:p="http://schemas.openxmlformats.org/presentationml/2006/main">
  <p:tag name="THINKCELLSHAPEDONOTDELETE" val="ppaDhfEU7Kk.FagmILaKFdA"/>
</p:tagLst>
</file>

<file path=ppt/tags/tag15.xml><?xml version="1.0" encoding="utf-8"?>
<p:tagLst xmlns:p="http://schemas.openxmlformats.org/presentationml/2006/main">
  <p:tag name="THINKCELLSHAPEDONOTDELETE" val="peyYdIdqDxkiY1CzSfJtC9w"/>
</p:tagLst>
</file>

<file path=ppt/tags/tag16.xml><?xml version="1.0" encoding="utf-8"?>
<p:tagLst xmlns:p="http://schemas.openxmlformats.org/presentationml/2006/main">
  <p:tag name="THINKCELLSHAPEDONOTDELETE" val="pSGDDuAxCpUiGQTflEHFbCw"/>
</p:tagLst>
</file>

<file path=ppt/tags/tag17.xml><?xml version="1.0" encoding="utf-8"?>
<p:tagLst xmlns:p="http://schemas.openxmlformats.org/presentationml/2006/main">
  <p:tag name="THINKCELLSHAPEDONOTDELETE" val="pA032MuuHskOCAvW35BR5uw"/>
</p:tagLst>
</file>

<file path=ppt/tags/tag18.xml><?xml version="1.0" encoding="utf-8"?>
<p:tagLst xmlns:p="http://schemas.openxmlformats.org/presentationml/2006/main">
  <p:tag name="THINKCELLSHAPEDONOTDELETE" val="ppRK7FnlpykOuau9cbHBlxQ"/>
</p:tagLst>
</file>

<file path=ppt/tags/tag19.xml><?xml version="1.0" encoding="utf-8"?>
<p:tagLst xmlns:p="http://schemas.openxmlformats.org/presentationml/2006/main">
  <p:tag name="THINKCELLSHAPEDONOTDELETE" val="pWhvfOq.n2k.fD6p.h.ka.A"/>
</p:tagLst>
</file>

<file path=ppt/tags/tag20.xml><?xml version="1.0" encoding="utf-8"?>
<p:tagLst xmlns:p="http://schemas.openxmlformats.org/presentationml/2006/main">
  <p:tag name="THINKCELLSHAPEDONOTDELETE" val="pQuHVo.lQwESsKd3JcLccpQ"/>
</p:tagLst>
</file>

<file path=ppt/tags/tag21.xml><?xml version="1.0" encoding="utf-8"?>
<p:tagLst xmlns:p="http://schemas.openxmlformats.org/presentationml/2006/main">
  <p:tag name="THINKCELLSHAPEDONOTDELETE" val="p_US60.f3JEuZyqXZ2vt_1A"/>
</p:tagLst>
</file>

<file path=ppt/tags/tag22.xml><?xml version="1.0" encoding="utf-8"?>
<p:tagLst xmlns:p="http://schemas.openxmlformats.org/presentationml/2006/main">
  <p:tag name="THINKCELLSHAPEDONOTDELETE" val="pANWPRsWHe0KZw1S6kqmocw"/>
</p:tagLst>
</file>

<file path=ppt/tags/tag23.xml><?xml version="1.0" encoding="utf-8"?>
<p:tagLst xmlns:p="http://schemas.openxmlformats.org/presentationml/2006/main">
  <p:tag name="THINKCELLSHAPEDONOTDELETE" val="thinkcellActiveDocDoNotDelete"/>
</p:tagLst>
</file>

<file path=ppt/tags/tag24.xml><?xml version="1.0" encoding="utf-8"?>
<p:tagLst xmlns:p="http://schemas.openxmlformats.org/presentationml/2006/main">
  <p:tag name="THINKCELLSHAPEDONOTDELETE" val="pgkv_CVLrcE2YkGpPSz9eoQ"/>
</p:tagLst>
</file>

<file path=ppt/tags/tag25.xml><?xml version="1.0" encoding="utf-8"?>
<p:tagLst xmlns:p="http://schemas.openxmlformats.org/presentationml/2006/main">
  <p:tag name="THINKCELLSHAPEDONOTDELETE" val="pgkv_CVLrcE2YkGpPSz9eoQ"/>
</p:tagLst>
</file>

<file path=ppt/tags/tag26.xml><?xml version="1.0" encoding="utf-8"?>
<p:tagLst xmlns:p="http://schemas.openxmlformats.org/presentationml/2006/main">
  <p:tag name="THINKCELLSHAPEDONOTDELETE" val="thinkcellActiveDocDoNotDelete"/>
</p:tagLst>
</file>

<file path=ppt/tags/tag27.xml><?xml version="1.0" encoding="utf-8"?>
<p:tagLst xmlns:p="http://schemas.openxmlformats.org/presentationml/2006/main">
  <p:tag name="THINKCELLSHAPEDONOTDELETE" val="pxVHEmNjbJkKaZo_Z94E3tw"/>
</p:tagLst>
</file>

<file path=ppt/tags/tag28.xml><?xml version="1.0" encoding="utf-8"?>
<p:tagLst xmlns:p="http://schemas.openxmlformats.org/presentationml/2006/main">
  <p:tag name="THINKCELLSHAPEDONOTDELETE" val="pgkv_CVLrcE2YkGpPSz9eoQ"/>
</p:tagLst>
</file>

<file path=ppt/tags/tag29.xml><?xml version="1.0" encoding="utf-8"?>
<p:tagLst xmlns:p="http://schemas.openxmlformats.org/presentationml/2006/main">
  <p:tag name="THINKCELLSHAPEDONOTDELETE" val="thinkcellActiveDocDoNotDelete"/>
</p:tagLst>
</file>

<file path=ppt/tags/tag30.xml><?xml version="1.0" encoding="utf-8"?>
<p:tagLst xmlns:p="http://schemas.openxmlformats.org/presentationml/2006/main">
  <p:tag name="THINKCELLSHAPEDONOTDELETE" val="pgkv_CVLrcE2YkGpPSz9eoQ"/>
</p:tagLst>
</file>

<file path=ppt/tags/tag31.xml><?xml version="1.0" encoding="utf-8"?>
<p:tagLst xmlns:p="http://schemas.openxmlformats.org/presentationml/2006/main">
  <p:tag name="THINKCELLSHAPEDONOTDELETE" val="thinkcellActiveDocDoNotDelete"/>
</p:tagLst>
</file>

<file path=ppt/tags/tag32.xml><?xml version="1.0" encoding="utf-8"?>
<p:tagLst xmlns:p="http://schemas.openxmlformats.org/presentationml/2006/main">
  <p:tag name="THINKCELLSHAPEDONOTDELETE" val="pgkv_CVLrcE2YkGpPSz9eoQ"/>
</p:tagLst>
</file>

<file path=ppt/tags/tag33.xml><?xml version="1.0" encoding="utf-8"?>
<p:tagLst xmlns:p="http://schemas.openxmlformats.org/presentationml/2006/main">
  <p:tag name="THINKCELLSHAPEDONOTDELETE" val="pgkv_CVLrcE2YkGpPSz9eoQ"/>
</p:tagLst>
</file>

<file path=ppt/tags/tag34.xml><?xml version="1.0" encoding="utf-8"?>
<p:tagLst xmlns:p="http://schemas.openxmlformats.org/presentationml/2006/main">
  <p:tag name="THINKCELLSHAPEDONOTDELETE" val="pgkv_CVLrcE2YkGpPSz9eoQ"/>
</p:tagLst>
</file>

<file path=ppt/tags/tag35.xml><?xml version="1.0" encoding="utf-8"?>
<p:tagLst xmlns:p="http://schemas.openxmlformats.org/presentationml/2006/main">
  <p:tag name="THINKCELLSHAPEDONOTDELETE" val="pgkv_CVLrcE2YkGpPSz9eoQ"/>
</p:tagLst>
</file>

<file path=ppt/tags/tag36.xml><?xml version="1.0" encoding="utf-8"?>
<p:tagLst xmlns:p="http://schemas.openxmlformats.org/presentationml/2006/main">
  <p:tag name="THINKCELLSHAPEDONOTDELETE" val="thinkcellActiveDocDoNotDelete"/>
</p:tagLst>
</file>

<file path=ppt/tags/tag37.xml><?xml version="1.0" encoding="utf-8"?>
<p:tagLst xmlns:p="http://schemas.openxmlformats.org/presentationml/2006/main">
  <p:tag name="THINKCELLSHAPEDONOTDELETE" val="pxVHEmNjbJkKaZo_Z94E3tw"/>
</p:tagLst>
</file>

<file path=ppt/tags/tag38.xml><?xml version="1.0" encoding="utf-8"?>
<p:tagLst xmlns:p="http://schemas.openxmlformats.org/presentationml/2006/main">
  <p:tag name="THINKCELLSHAPEDONOTDELETE" val="pgkv_CVLrcE2YkGpPSz9eoQ"/>
</p:tagLst>
</file>

<file path=ppt/tags/tag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Timesaver- PowerLibrary - 061909, NL">
  <a:themeElements>
    <a:clrScheme name="Deloitte">
      <a:dk1>
        <a:srgbClr val="000000"/>
      </a:dk1>
      <a:lt1>
        <a:srgbClr val="FFFFFF"/>
      </a:lt1>
      <a:dk2>
        <a:srgbClr val="002776"/>
      </a:dk2>
      <a:lt2>
        <a:srgbClr val="FFFFFF"/>
      </a:lt2>
      <a:accent1>
        <a:srgbClr val="002776"/>
      </a:accent1>
      <a:accent2>
        <a:srgbClr val="92D400"/>
      </a:accent2>
      <a:accent3>
        <a:srgbClr val="00A1DE"/>
      </a:accent3>
      <a:accent4>
        <a:srgbClr val="3C8A2E"/>
      </a:accent4>
      <a:accent5>
        <a:srgbClr val="72C7E7"/>
      </a:accent5>
      <a:accent6>
        <a:srgbClr val="C9DD03"/>
      </a:accent6>
      <a:hlink>
        <a:srgbClr val="00A1DE"/>
      </a:hlink>
      <a:folHlink>
        <a:srgbClr val="72C7E7"/>
      </a:folHlink>
    </a:clrScheme>
    <a:fontScheme name="19_Blank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36000" rIns="36000" rtlCol="0">
        <a:noAutofit/>
      </a:bodyPr>
      <a:lstStyle>
        <a:defPPr>
          <a:defRPr sz="1400" dirty="0" smtClean="0">
            <a:solidFill>
              <a:schemeClr val="tx2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Timesaver- PowerLibrary - 061909, NL">
  <a:themeElements>
    <a:clrScheme name="Deloitte">
      <a:dk1>
        <a:srgbClr val="000000"/>
      </a:dk1>
      <a:lt1>
        <a:srgbClr val="FFFFFF"/>
      </a:lt1>
      <a:dk2>
        <a:srgbClr val="002776"/>
      </a:dk2>
      <a:lt2>
        <a:srgbClr val="FFFFFF"/>
      </a:lt2>
      <a:accent1>
        <a:srgbClr val="002776"/>
      </a:accent1>
      <a:accent2>
        <a:srgbClr val="92D400"/>
      </a:accent2>
      <a:accent3>
        <a:srgbClr val="00A1DE"/>
      </a:accent3>
      <a:accent4>
        <a:srgbClr val="3C8A2E"/>
      </a:accent4>
      <a:accent5>
        <a:srgbClr val="72C7E7"/>
      </a:accent5>
      <a:accent6>
        <a:srgbClr val="C9DD03"/>
      </a:accent6>
      <a:hlink>
        <a:srgbClr val="00A1DE"/>
      </a:hlink>
      <a:folHlink>
        <a:srgbClr val="72C7E7"/>
      </a:folHlink>
    </a:clrScheme>
    <a:fontScheme name="19_Blank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36000" rIns="36000" rtlCol="0">
        <a:noAutofit/>
      </a:bodyPr>
      <a:lstStyle>
        <a:defPPr>
          <a:defRPr sz="1400" dirty="0" smtClean="0">
            <a:solidFill>
              <a:schemeClr val="tx2"/>
            </a:solidFill>
          </a:defRPr>
        </a:defPPr>
      </a:lstStyle>
    </a:txDef>
  </a:objectDefaul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163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Times New Roman</vt:lpstr>
      <vt:lpstr>宋体</vt:lpstr>
      <vt:lpstr>Wingdings 2</vt:lpstr>
      <vt:lpstr>Monotype Sorts</vt:lpstr>
      <vt:lpstr>楷体_GB2312</vt:lpstr>
      <vt:lpstr>Wingdings</vt:lpstr>
      <vt:lpstr>Office Theme</vt:lpstr>
      <vt:lpstr>中银消费金融企业文化理念体系设计方案</vt:lpstr>
      <vt:lpstr>目录</vt:lpstr>
      <vt:lpstr>基于企业文化建构模型，我们从多渠道、多视角梳理并提炼中银消费企业文化理念内涵</vt:lpstr>
      <vt:lpstr>从历次理念征集中，创新、诚信的核心价值观始终名列前茅，人本、和谐的支持率也很高</vt:lpstr>
      <vt:lpstr>经过系统分析，并充分结合内部智慧，我们逐步锚定中银消费核心理念及衍生理念的元素</vt:lpstr>
      <vt:lpstr>在理念筛选的基础上，我们将逐一给出对使命、愿景、核心价值观等的具体表达建议</vt:lpstr>
      <vt:lpstr>目录</vt:lpstr>
      <vt:lpstr>PowerPoint Presentation</vt:lpstr>
      <vt:lpstr>使命方案1：信用开启美好未来</vt:lpstr>
      <vt:lpstr>使命方案2：用消费金融服务开启美好未来</vt:lpstr>
      <vt:lpstr>使命方案3：助自强者实现人生梦想</vt:lpstr>
      <vt:lpstr>PowerPoint Presentation</vt:lpstr>
      <vt:lpstr>愿景方案1：做中国消费金融行业的领先者，XX年内实现XX亿贷款</vt:lpstr>
      <vt:lpstr>愿景方案2：中国消费金融专家，XX年内实现市场占有率X%</vt:lpstr>
      <vt:lpstr>愿景方案3：最具市场价值的消费金融企业，XX年内资产规模超XX亿</vt:lpstr>
      <vt:lpstr>愿景方案4：中国消费金融的潮流创造者，XX年内实现XX亿客户量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2024-09-05T18:12:04.905</cp:lastPrinted>
  <dcterms:created xsi:type="dcterms:W3CDTF">2024-09-05T10:12:04Z</dcterms:created>
  <dcterms:modified xsi:type="dcterms:W3CDTF">2024-09-05T10:12:07Z</dcterms:modified>
</cp:coreProperties>
</file>