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519F4-3B66-44BA-AAEC-0877AD6EF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EA6D1-84EC-4E29-90CE-398C37726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B387B-738F-4546-A805-E77F8AFF4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C957C-FB0D-4772-8DC6-785C28B4A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3E02AC-F31B-4D8E-B68C-57B570042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0827C2-49A8-4171-A084-925A26B52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1E8D78-034C-4957-8901-EE10BD32B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BFBAC-6E17-407F-9D12-59A083781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F294D-D07D-4336-BB96-60F13927C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E16EF-4981-44B2-95BF-06F5F6359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C720B-D6C7-41B7-BEDE-DDBEC2240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5006003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《统计法》解读\n## 1.新《统计法》的修订背景及意义\n### 1.1新《统计法》修订的背景原因\n### 1.2新《统计法》修订的重要性和意义\n### 1.3新《统计法》对统计工作的影响和要求\n## 2.新《统计法》的主要变化及特点\n### 2.1新《统计法》的篇章结构和内容变化\n### 2.2新《统计法》的主要变化点及其意义\n### 2.3新《统计法》的特点和亮点\n## 3.新《统计法》的核心内容及解读\n### 3.1新《统计法》的基本框架和核心内容\n### 3.2新《统计法》的重要条款解读\n### 3.3新《统计法》的实施要求和建议\n## 4.新《统计法》对统计工作的影响及应对策略\n### 4.1新《统计法》对统计工作的新要求及挑战\n### 4.2新《统计法》对统计工作的积极影响及推动作用\n### 4.3应对新《统计法》的统计工作策略和建议\n## 5.新《统计法》的实施及监督\n### 5.1新《统计法》的实施措施和手段\n### 5.2新《统计法》的监督机制和法律责任\n### 5.3新《统计法》的宣传教育和社会舆论引导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新《统计法》解读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新《统计法》的修订背景及意义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适应经济社会发展需要</a:t>
                </a:r>
                <a:endParaRPr/>
              </a:p>
            </p:txBody>
          </p:sp>
          <p:sp>
            <p:nvSpPr>
              <p:cNvPr id="17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随着经济社会的发展，统计工作的内容和方式发生了很大变化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原有《统计法》已经不能满足当前统计工作的需要</a:t>
                </a:r>
                <a:endParaRPr/>
              </a:p>
            </p:txBody>
          </p:sp>
        </p:grpSp>
        <p:grpSp>
          <p:nvGrpSpPr>
            <p:cNvPr id="17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加强统计法治建设</a:t>
                </a:r>
                <a:endParaRPr/>
              </a:p>
            </p:txBody>
          </p:sp>
          <p:sp>
            <p:nvSpPr>
              <p:cNvPr id="1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统计违法现象时有发生，需要加强统计法治建设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提高统计数据的准确性和真实性，保障统计数据质量</a:t>
                </a:r>
                <a:endParaRPr/>
              </a:p>
            </p:txBody>
          </p:sp>
        </p:grpSp>
        <p:grpSp>
          <p:nvGrpSpPr>
            <p:cNvPr id="17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完善统计法律法规体系</a:t>
                </a:r>
                <a:endParaRPr/>
              </a:p>
            </p:txBody>
          </p:sp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原有《统计法》存在一些不足，需要进一步完善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与其他相关法律法规的衔接需要加强</a:t>
                </a:r>
                <a:endParaRPr/>
              </a:p>
            </p:txBody>
          </p:sp>
        </p:grpSp>
      </p:grpSp>
      <p:pic>
        <p:nvPicPr>
          <p:cNvPr id="17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新《统计法》修订的背景原因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为统计工作提供了更加明确的法律依据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有利于提高统计工作的规范性和科学性</a:t>
                </a:r>
                <a:endParaRPr/>
              </a:p>
            </p:txBody>
          </p:sp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对统计工作的规范和指导作用</a:t>
                </a:r>
                <a:endParaRPr/>
              </a:p>
            </p:txBody>
          </p:sp>
        </p:grpSp>
        <p:grpSp>
          <p:nvGrpSpPr>
            <p:cNvPr id="18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为政府决策提供更加准确、全面的统计数据支持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有利于推动经济社会的健康发展</a:t>
                </a:r>
                <a:endParaRPr/>
              </a:p>
            </p:txBody>
          </p:sp>
          <p:sp>
            <p:nvSpPr>
              <p:cNvPr id="1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对经济社会发展的促进作用</a:t>
                </a:r>
                <a:endParaRPr/>
              </a:p>
            </p:txBody>
          </p:sp>
        </p:grpSp>
        <p:grpSp>
          <p:nvGrpSpPr>
            <p:cNvPr id="19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有利于加强统计法律法规体系建设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有利于提高统计法治水平</a:t>
                </a:r>
                <a:endParaRPr/>
              </a:p>
            </p:txBody>
          </p:sp>
          <p:sp>
            <p:nvSpPr>
              <p:cNvPr id="19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对统计法治建设的推动作用</a:t>
                </a:r>
                <a:endParaRPr/>
              </a:p>
            </p:txBody>
          </p:sp>
        </p:grpSp>
      </p:grpSp>
      <p:pic>
        <p:nvPicPr>
          <p:cNvPr id="19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新《统计法》修订的重要性和意义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新《统计法》对统计工作的影响和要求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对统计工作的新要求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建立健全统计调查制度，提高统计数据质量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加强统计信息化建设，提高统计工作效率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加强统计队伍建设，提高统计人员素质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对统计工作的规范作用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严格统计资料的保密和发布制度，保障统计数据安全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严格统计违法行为的查处和责任追究，维护统计秩序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严格统计工作的监督管理，确保统计工作依法进行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新《统计法》的主要变化及特点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篇章结构变化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原有《统计法》分为七章，新《统计法》分为九章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新《统计法》增加了“统计调查”、“统计监测”和“统计监督”等章节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内容变化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新《统计法》对原有内容进行了修改和完善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新《统计法》增加了一些新的内容，如“统计诚信建设”等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新《统计法》的篇章结构和内容变化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新《统计法》的主要变化点及其意义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统计调查制度的完善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明确了统计调查的目的、内容和方式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有利于提高统计调查的科学性和准确性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统计监测制度的建立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明确了统计监测的职责、内容和方式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有利于加强对经济社会发展情况的动态监测和预警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统计监督制度的加强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明确了统计监督的职责、内容和方式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有利于加强对统计工作的监督管理，确保统计数据真实可靠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突出统计法治建设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明确了统计违法行为的查处和责任追究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有利于加强统计法治建设，提高统计法治水平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强化统计监督管理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明确了统计工作的监督管理职责和方式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有利于保障统计工作的依法进行，提高统计数据质量</a:t>
                </a:r>
                <a:endParaRPr/>
              </a:p>
            </p:txBody>
          </p:sp>
          <p:pic>
            <p:nvPicPr>
              <p:cNvPr id="26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注重统计诚信建设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明确了统计诚信建设的目标和措施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有利于提高统计人员的职业道德水平，保障统计数据真实可靠</a:t>
                </a:r>
                <a:endParaRPr/>
              </a:p>
            </p:txBody>
          </p:sp>
          <p:pic>
            <p:nvPicPr>
              <p:cNvPr id="26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新《统计法》的特点和亮点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新《统计法》的核心内容及解读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基本框架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新《统计法》分为九章，包括总则、统计调查、统计监测、统计监督、统计资料和统计信息的公布、统计队伍建设、统计违法行为的查处和责任追究、附则等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核心内容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明确了统计工作的基本法律制度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明确了统计调查、统计监测、统计监督等工作的内容和要求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明确了统计资料和统计信息的公布、保密和使用的法律规定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明确了统计违法行为的查处和责任追究制度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新《统计法》的基本框架和核心内容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https://d.book118.com/517150060030006046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新《统计法》解读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2024-09-21T05:07:44.145</cp:lastPrinted>
  <dcterms:created xsi:type="dcterms:W3CDTF">2024-09-20T21:07:44Z</dcterms:created>
  <dcterms:modified xsi:type="dcterms:W3CDTF">2024-09-20T21:07:46Z</dcterms:modified>
</cp:coreProperties>
</file>