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OWRETL+MS-UIGothic"/>
      <p:regular r:id="rId20"/>
    </p:embeddedFont>
    <p:embeddedFont>
      <p:font typeface="EAMKAP+HWNRVO+ArialMT"/>
      <p:regular r:id="rId21"/>
    </p:embeddedFont>
    <p:embeddedFont>
      <p:font typeface="WOGRFC+LREKME+MicrosoftYaHei-Bold"/>
      <p:regular r:id="rId22"/>
    </p:embeddedFont>
    <p:embeddedFont>
      <p:font typeface="STVMME+UFRBOR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5D875-0268-4647-9486-00795B46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FDF57-6C57-4868-91A3-FB99877F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D03BC-A4EE-4562-93B0-7B1BCD618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8E51C-BCB9-466F-87FC-4CECB78A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66849-50EB-466D-9990-57AA5BB1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B8418-FD25-49C2-8A15-58C094C7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D6285-7761-4D0E-90A9-545204F8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26FAD-66AD-4D10-A469-82A59915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9F524-1F24-4D09-B144-BFFEDA4D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7B07-C6AB-46A4-A9B5-5C45D97FC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C3576-C45B-453A-B49A-8A53360B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011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志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变动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度指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分析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OWRETL+MS-UIGothic"/>
                <a:cs typeface="OWRET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6367721" cy="29584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缺点分析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在数据分析中的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案例分析：基于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的客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分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88080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EAMKAP+HWNRVO+ArialMT"/>
                <a:cs typeface="EAMKAP+HWNRV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AF79DE"/>
                </a:solidFill>
                <a:latin typeface="OWRETL+MS-UIGothic"/>
                <a:cs typeface="OWRETL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OGRFC+LREKME+MicrosoftYaHei-Bold"/>
                <a:cs typeface="WOGRFC+LREKM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8804" y="36653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志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变动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度指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与意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2635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是指一个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志在不同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或不同空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化程度，它反映了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度的分析，可以了解事物的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决策提供依据。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在于，它能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定量地描述和分析事物在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化情况，帮助人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更好地了解和掌握事物的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决策提供科学依据。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度的分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7237393" cy="21217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EAMKAP+HWNRVO+ArialMT"/>
                <a:cs typeface="EAMKAP+HWNRVO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根据不同的分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准，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度可以分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不同的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型。常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的分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准包括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跨度、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志性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3">
                <a:solidFill>
                  <a:srgbClr val="000000"/>
                </a:solidFill>
                <a:latin typeface="OWRETL+MS-UIGothic"/>
                <a:cs typeface="OWRETL+MS-UIGothic"/>
              </a:rPr>
              <a:t>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等。</a:t>
            </a:r>
          </a:p>
          <a:p>
            <a:pPr marL="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EAMKAP+HWNRVO+ArialMT"/>
                <a:cs typeface="EAMKAP+HWNRVO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根据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跨度，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度可以分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短期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期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度。短期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度是指短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3">
                <a:solidFill>
                  <a:srgbClr val="000000"/>
                </a:solidFill>
                <a:latin typeface="OWRETL+MS-UIGothic"/>
                <a:cs typeface="OWRETL+MS-UIGothic"/>
              </a:rPr>
              <a:t>内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化情况，而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期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是指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较长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一段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内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化情况。</a:t>
            </a:r>
          </a:p>
          <a:p>
            <a:pPr marL="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EAMKAP+HWNRVO+ArialMT"/>
                <a:cs typeface="EAMKAP+HWNRVO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根据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志性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度可以分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数量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度和品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度。数量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度是指数量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志在不同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或不同空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上的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化情况，而品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是指品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志在不同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或不同空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上的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化情况。</a:t>
            </a:r>
          </a:p>
          <a:p>
            <a:pPr marL="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EAMKAP+HWNRVO+ArialMT"/>
                <a:cs typeface="EAMKAP+HWNRVO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根据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度可以分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上升型、下降型和波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型。上升型是指</a:t>
            </a:r>
            <a:r>
              <a:rPr sz="14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志朝着好的方向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化，下降型是指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志朝着坏的方向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化，波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型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是指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化方向不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定，呈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波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400" spc="25">
                <a:solidFill>
                  <a:srgbClr val="000000"/>
                </a:solidFill>
                <a:latin typeface="OWRETL+MS-UIGothic"/>
                <a:cs typeface="OWRETL+MS-UIGothic"/>
              </a:rPr>
              <a:t>状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400">
                <a:solidFill>
                  <a:srgbClr val="000000"/>
                </a:solidFill>
                <a:latin typeface="OWRETL+MS-UIGothic"/>
                <a:cs typeface="OWRET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486" cy="18504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EAMKAP+HWNRVO+ArialMT"/>
                <a:cs typeface="EAMKAP+HWNRVO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在各个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域都有广泛的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用，如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、社会、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境、医学等。在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经济领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域，可以通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过对经济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化情况；在社会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域，可以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人口、就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化情况；在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域，可以通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过对环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量指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2032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化情况和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度指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2021693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具体来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用于以下几个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40294" y="2021693"/>
            <a:ext cx="4074281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分析：通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GDP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、工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政策制定提供依据。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2403963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方面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98625" y="4069567"/>
            <a:ext cx="4074281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分析：通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人口、就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、收入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政策制定提供依据。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40294" y="4069567"/>
            <a:ext cx="4066185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价：通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过对环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量指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度分析，了解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化情况和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境保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提供科学依据。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OGRFC+LREKME+MicrosoftYaHei-Bold"/>
                <a:cs typeface="WOGRFC+LREKM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81579" y="3665374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常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见标</a:t>
            </a:r>
            <a:r>
              <a:rPr sz="5150" spc="20">
                <a:solidFill>
                  <a:srgbClr val="A246FF"/>
                </a:solidFill>
                <a:latin typeface="OWRETL+MS-UIGothic"/>
                <a:cs typeface="OWRETL+MS-UIGothic"/>
              </a:rPr>
              <a:t>志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变动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度指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平均数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平均数是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度最常用的指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之一，它描述了数据的</a:t>
            </a: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中心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TVMME+UFRBOR+MicrosoftYaHei"/>
                <a:cs typeface="STVMME+UFRBOR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AF79DE"/>
                </a:solidFill>
                <a:latin typeface="OWRETL+MS-UIGothic"/>
                <a:cs typeface="OWRET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平均数是一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数据的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和除以数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据的数量，它反映了数据的中心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位置。平均数易于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算和理解，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因此在数据分析中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常被使用。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中位数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中位数是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之一，它将数据按大小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序排列，并取中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的数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中位数将数据分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两个部分，一部分是小于中位数的数据，另一部分是大于中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位数的数据。中位数不易受极端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的影响，因此在某些情况下比平均数更可靠。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准差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准差是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度指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之一，它描述了数据分布的离散程度。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WRETL+MS-UIGothic"/>
                <a:cs typeface="OWRET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准差是每个数据点与平均数之差的平方的平均数，它用于衡量数据的离散程度，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6035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即数据分布的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度。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准差越大，数据分布越分散；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准差越小，数据分布越集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5267812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四分位数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OWRETL+MS-UIGothic"/>
                <a:cs typeface="OWRET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82779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四分位数是将数据分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四个等份的数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用于描述数据的</a:t>
            </a:r>
            <a:r>
              <a:rPr sz="1350">
                <a:solidFill>
                  <a:srgbClr val="FFFFFF"/>
                </a:solidFill>
                <a:latin typeface="STVMME+UFRBOR+MicrosoftYaHei"/>
                <a:cs typeface="STVMME+UFRBOR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四分位数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距</a:t>
            </a:r>
            <a:r>
              <a:rPr sz="1350">
                <a:solidFill>
                  <a:srgbClr val="FFFFFF"/>
                </a:solidFill>
                <a:latin typeface="STVMME+UFRBOR+MicrosoftYaHei"/>
                <a:cs typeface="STVMME+UFRBOR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95188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四分位数是将数据按大小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序排列后，将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数据分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四个等份，每个等份包含</a:t>
            </a:r>
            <a:r>
              <a:rPr sz="1350">
                <a:solidFill>
                  <a:srgbClr val="59228A"/>
                </a:solidFill>
                <a:latin typeface="STVMME+UFRBOR+MicrosoftYaHei"/>
                <a:cs typeface="STVMME+UFRBOR+MicrosoftYaHei"/>
              </a:rPr>
              <a:t>25%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数据。四分位数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距是第四四分位数与第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一四分位数之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的差距，它描述了数据的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离散程度和偏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59228A"/>
                </a:solidFill>
                <a:latin typeface="OWRETL+MS-UIGothic"/>
                <a:cs typeface="OWRET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OGRFC+LREKME+MicrosoftYaHei-Bold"/>
                <a:cs typeface="WOGRFC+LREKME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异系数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异系数是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之一，它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描述了数据的相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WRETL+MS-UIGothic"/>
                <a:cs typeface="OWRETL+MS-UIGothic"/>
              </a:rPr>
              <a:t>离散程度。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OWRETL+MS-UIGothic"/>
                <a:cs typeface="OWRET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异系数是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准差与平均数之比，用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于比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不同数据的离散程度。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异系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数可以用于比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体数据的离散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RETL+MS-UIGothic"/>
                <a:cs typeface="OWRETL+MS-UIGothic"/>
              </a:rPr>
              <a:t>程度，以消除平均数的影响。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WOGRFC+LREKME+MicrosoftYaHei-Bold"/>
                <a:cs typeface="WOGRFC+LREKM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24354" y="3665374"/>
            <a:ext cx="98216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志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变动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度指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A246FF"/>
                </a:solidFill>
                <a:latin typeface="OWRETL+MS-UIGothic"/>
                <a:cs typeface="OWRETL+MS-UIGothic"/>
              </a:rPr>
              <a:t>的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优</a:t>
            </a:r>
            <a:r>
              <a:rPr sz="5150" spc="23">
                <a:solidFill>
                  <a:srgbClr val="A246FF"/>
                </a:solidFill>
                <a:latin typeface="OWRETL+MS-UIGothic"/>
                <a:cs typeface="OWRETL+MS-UIGothic"/>
              </a:rPr>
              <a:t>缺点分析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OWRETL+MS-UIGothic"/>
                <a:cs typeface="OWRETL+MS-UIGothic"/>
              </a:rPr>
              <a:t>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反映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2300" spc="23">
                <a:solidFill>
                  <a:srgbClr val="AF79DE"/>
                </a:solidFill>
                <a:latin typeface="OWRETL+MS-UIGothic"/>
                <a:cs typeface="OWRETL+MS-UIGothic"/>
              </a:rPr>
              <a:t>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化的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体特征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全面反映一个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序列的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化特征，帮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助我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、季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算方法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简单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易行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算方法相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对简单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，容易掌握，适合在数据基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薄弱的地区或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能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够发现</a:t>
            </a:r>
            <a:r>
              <a:rPr sz="2300" spc="25">
                <a:solidFill>
                  <a:srgbClr val="AF79DE"/>
                </a:solidFill>
                <a:latin typeface="OWRETL+MS-UIGothic"/>
                <a:cs typeface="OWRETL+MS-UIGothic"/>
              </a:rPr>
              <a:t>异常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AF79DE"/>
                </a:solidFill>
                <a:latin typeface="OWRETL+MS-UIGothic"/>
                <a:cs typeface="OWRETL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量的异常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警和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WRETL+MS-UIGothic"/>
                <a:cs typeface="OWRETL+MS-UIGothic"/>
              </a:rPr>
              <a:t>深入分析的机会。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https://d.book118.com/517150111110006046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OWRETL+MS-UIGothic</vt:lpstr>
      <vt:lpstr>EAMKAP+HWNRVO+ArialMT</vt:lpstr>
      <vt:lpstr>Times New Roman</vt:lpstr>
      <vt:lpstr>WOGRFC+LREKME+MicrosoftYaHei-Bold</vt:lpstr>
      <vt:lpstr>STVMME+UFRBOR+MicrosoftYaHei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2024-09-21T16:41:46.167</cp:lastPrinted>
  <dcterms:created xsi:type="dcterms:W3CDTF">2024-09-21T08:41:46Z</dcterms:created>
  <dcterms:modified xsi:type="dcterms:W3CDTF">2024-09-21T08:41:47Z</dcterms:modified>
</cp:coreProperties>
</file>