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DD53-4696-47A5-8CD2-EDF2B3A4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2CF7-15C1-46B3-B190-BFAD2F73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14B0-0D8F-4FDD-AD6E-B56212D7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2B9A9-CED8-43ED-AD23-8107D07B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10D8E-D145-47C1-88FB-EF4C3C079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80DA1-D22D-4BBF-A222-1EAD6ED0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4E793-1279-443D-A4CA-847B3C3F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23C96-073C-4EDB-A82F-101D0157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10151-FF52-4B91-82EA-4C6698AF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A649B-45A4-48EB-AB86-85B2E6D2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C8624-3BBD-479B-9CFB-4C5A562F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113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初二物理《凸透镜成像的规律》ppt课件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凸透镜成像的规律概述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凸透镜成像的实验探究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凸透镜成像规律的理论解释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凸透镜成像规律的实际应用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学生互动和思考题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凸透镜成像的规律概述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一个中间厚、边缘薄的透明光学元件，能够将光线汇聚到一个点上。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凸透镜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在物理学中，光线指的是从一个点出发沿直线传播的能量。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光线经过凸透镜后，在凸透镜另一侧汇聚成的像。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凸透镜成像的基本概念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63" r="1506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12" r="2761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当物体位于凸透镜的焦距之内时，会在凸透镜的另一侧形成倒立的实像。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39" r="15039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当物体位于凸透镜的焦距之外时，会在凸透镜的另一侧形成正立的虚像。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物距越大，像距越小，像的大小也越小。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凸透镜成像的规律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利用凸透镜将物体倒立缩小成像，便于拍摄远处的景物。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照相机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利用凸透镜将图像放大并正立投影在屏幕上，便于观看。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利用凸透镜将物体放大，便于观察细小的物体。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凸透镜成像规律的应用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凸透镜成像的实验探究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通过实验探究凸透镜成像的规律，理解凸透镜成像原理及应用。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透镜具有聚光的性能，当平行光线通过凸透镜时，光线会聚焦于一点，称为焦点。物体放置于凸透镜的一侧，通过凸透镜可以形成物体的倒立实像。物距、像距和焦距之间存在一定的关系，即“物距的倒数加上像距的倒数等于焦距的倒数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实验目的和原理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根据实验结果，总结凸透镜成像的规律。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测量并记录物距、像距和焦距，分析它们之间的关系。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移动光屏，观察在不同物距下，像的形状、大小和虚实变化。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准备实验器材，包括凸透镜、光源、光屏、尺子等。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将光源、凸透镜和光屏放置在同一高度上，确保光源发出的光线能够平行射入凸透镜。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实验步骤和操作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当物距大于焦距时，可以形成倒立实像；当物距小于焦距时，可以形成正立虚像。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结果一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凸透镜的焦距越大，成像的距离越短。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物距的倒数加上像距的倒数等于焦距的倒数。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像的大小与物距有关，物距越小，像越大。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实像总是倒立的，而虚像总是正立的。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实验结果和数据分析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凸透镜成像规律的理论解释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https://d.book118.com/517151133041006030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2024-09-01T19:44:03.287</cp:lastPrinted>
  <dcterms:created xsi:type="dcterms:W3CDTF">2024-09-01T11:44:03Z</dcterms:created>
  <dcterms:modified xsi:type="dcterms:W3CDTF">2024-09-01T11:44:05Z</dcterms:modified>
</cp:coreProperties>
</file>