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6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2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310D2-B806-44CE-B284-6A823361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3D5A0-7BEA-4876-BC82-52DD54ED5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8BE40-3AD5-453D-BA62-56328825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2280E-F86C-4FA5-84A1-BF43CCC3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5E8DA-EEAD-4430-863F-D848E097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6475E5-A3B2-42F3-BC4E-BF31A773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B0328-4867-4B96-9BD1-B204933D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19FE6-287B-4DB2-903F-F29744AF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55864-F3DB-44DA-85B8-CF7EA5E1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1E890-A0F5-43E0-A225-CC18637E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AB2F5-241B-4D5D-9008-D785D213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50" r:id="rId2"/>
    <p:sldLayoutId id="2147489351" r:id="rId3"/>
    <p:sldLayoutId id="2147489352" r:id="rId4"/>
    <p:sldLayoutId id="2147489353" r:id="rId5"/>
    <p:sldLayoutId id="2147489354" r:id="rId6"/>
    <p:sldLayoutId id="2147489355" r:id="rId7"/>
    <p:sldLayoutId id="2147489356" r:id="rId8"/>
    <p:sldLayoutId id="2147489357" r:id="rId9"/>
    <p:sldLayoutId id="2147489358" r:id="rId10"/>
    <p:sldLayoutId id="21474893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115015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畜牧业农村基础设施建设与改善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  <a:endParaRPr lang="en-US" altLang="zh-CN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畜牧业农村基础设施现状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畜牧业农村基础设施建设的主要内容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畜牧业农村基础设施建设的成效与展望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畜牧业农村基础设施建设的重要性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如何改善畜牧业农村基础设施建设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畜牧业农村基础设施现状</a:t>
            </a:r>
            <a:endParaRPr lang="zh-CN" altLang="en-US"/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当前畜牧业农村基础设施存在的问题</a:t>
            </a:r>
            <a:endParaRPr lang="zh-CN" altLang="en-US"/>
          </a:p>
        </p:txBody>
      </p:sp>
      <p:sp>
        <p:nvSpPr>
          <p:cNvPr id="1049074" name="圆角矩形 26"/>
          <p:cNvSpPr/>
          <p:nvPr>
            <p:custDataLst>
              <p:tags r:id="rId2"/>
            </p:custDataLst>
          </p:nvPr>
        </p:nvSpPr>
        <p:spPr>
          <a:xfrm>
            <a:off x="694799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28"/>
          <p:cNvSpPr/>
          <p:nvPr>
            <p:custDataLst>
              <p:tags r:id="rId3"/>
            </p:custDataLst>
          </p:nvPr>
        </p:nvSpPr>
        <p:spPr>
          <a:xfrm>
            <a:off x="697300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8" name="文本框 31"/>
          <p:cNvSpPr txBox="1"/>
          <p:nvPr>
            <p:custDataLst>
              <p:tags r:id="rId4"/>
            </p:custDataLst>
          </p:nvPr>
        </p:nvSpPr>
        <p:spPr>
          <a:xfrm>
            <a:off x="847387" y="2215725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设施陈旧：许多设施已经老化，需要更新换代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29"/>
          <p:cNvSpPr/>
          <p:nvPr>
            <p:custDataLst>
              <p:tags r:id="rId5"/>
            </p:custDataLst>
          </p:nvPr>
        </p:nvSpPr>
        <p:spPr>
          <a:xfrm>
            <a:off x="344389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32"/>
          <p:cNvSpPr/>
          <p:nvPr>
            <p:custDataLst>
              <p:tags r:id="rId6"/>
            </p:custDataLst>
          </p:nvPr>
        </p:nvSpPr>
        <p:spPr>
          <a:xfrm>
            <a:off x="344639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技术落后：部分设施技术水平较低，无法满足现代畜牧业需求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3"/>
          <p:cNvSpPr/>
          <p:nvPr>
            <p:custDataLst>
              <p:tags r:id="rId8"/>
            </p:custDataLst>
          </p:nvPr>
        </p:nvSpPr>
        <p:spPr>
          <a:xfrm>
            <a:off x="619298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9"/>
            </p:custDataLst>
          </p:nvPr>
        </p:nvSpPr>
        <p:spPr>
          <a:xfrm>
            <a:off x="619548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资金不足：农村基础设施建设资金来源有限，制约了设施的改善和升级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8"/>
          <p:cNvSpPr/>
          <p:nvPr>
            <p:custDataLst>
              <p:tags r:id="rId11"/>
            </p:custDataLst>
          </p:nvPr>
        </p:nvSpPr>
        <p:spPr>
          <a:xfrm>
            <a:off x="894207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12"/>
            </p:custDataLst>
          </p:nvPr>
        </p:nvSpPr>
        <p:spPr>
          <a:xfrm>
            <a:off x="894457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管理不善：部分设施缺乏有效的管理和维护，影响了其正常使用和寿命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基础设施落后对畜牧业的影响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影响畜牧业生产效率：基础设施落后导致生产效率低下，影响畜牧业的发展。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影响畜牧产品质量：基础设施落后导致产品质量不稳定，影响畜牧业的市场竞争力。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影响畜牧业生态环境：基础设施落后导致生态环境恶化，影响畜牧业的可持续发展。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影响畜牧业经济效益：基础设施落后导致经济效益低下，影响畜牧业的经济效益。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基础设施建设的紧迫性</a:t>
            </a:r>
            <a:endParaRPr lang="zh-CN" altLang="en-US"/>
          </a:p>
        </p:txBody>
      </p:sp>
      <p:sp>
        <p:nvSpPr>
          <p:cNvPr id="1049202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基础设施落后，制约农村经济发展和农民增收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基础设施不完善，影响畜牧业产品质量和安全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现有基础设施陈旧，不能满足现代畜牧业生产需求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畜牧业发展迅速，对基础设施需求日益增长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畜牧业农村基础设施建设的重要性</a:t>
            </a:r>
            <a:endParaRPr lang="zh-CN" altLang="en-US"/>
          </a:p>
        </p:txBody>
      </p:sp>
      <p:sp>
        <p:nvSpPr>
          <p:cNvPr id="10492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促进畜牧业发展</a:t>
            </a:r>
            <a:endParaRPr lang="zh-CN" altLang="en-US"/>
          </a:p>
        </p:txBody>
      </p:sp>
      <p:sp>
        <p:nvSpPr>
          <p:cNvPr id="1049364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提高产品质量：基础设施建设可以提高畜牧产品的质量，提高市场竞争力。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提高生产效率：基础设施建设可以提高畜牧业的生产效率，降低生产成本。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改善养殖环境：基础设施建设可以改善养殖环境，提高动物福利，降低疾病发生率。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促进农村经济发展：基础设施建设可以促进农村经济的发展，提高农民收入。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提高农民收入</a:t>
            </a:r>
            <a:endParaRPr lang="zh-CN" altLang="en-US"/>
          </a:p>
        </p:txBody>
      </p:sp>
      <p:sp>
        <p:nvSpPr>
          <p:cNvPr id="10494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基础设施建设：提高农业生产效率，降低生产成本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改善农村环境：提高农民生活质量，增加农民收入来源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促进农业发展：提高农产品质量和产量，增加农民收入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推动农村经济：提高农村经济发展水平，增加农民收入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改善农村环境</a:t>
            </a:r>
            <a:endParaRPr lang="zh-CN" altLang="en-US"/>
          </a:p>
        </p:txBody>
      </p:sp>
      <p:sp>
        <p:nvSpPr>
          <p:cNvPr id="10495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基础设施建设：提高农村道路、水利、电力等基础设施的水平，改善农村生产生活条件。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环境治理：加强农村环境治理，保护生态环境，提高农村居民生活质量。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产业发展：促进畜牧业等农村产业发展，提高农民收入，推动农村经济繁荣。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社会进步：提高农村教育、医疗、文化等公共服务水平，促进农村社会进步。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推动农村现代化进程</a:t>
            </a:r>
            <a:endParaRPr lang="zh-CN" altLang="en-US"/>
          </a:p>
        </p:txBody>
      </p:sp>
      <p:sp>
        <p:nvSpPr>
          <p:cNvPr id="1049564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促进农业现代化：推动农业科技进步，提高农业生产效率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基础设施建设：提高农村生产效率，促进经济发展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改善农村环境：提高农民生活品质，改善农村生态环境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提高农民收入：增加农民收入来源，提高农民生活水平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畜牧业农村基础设施建设的主要内容</a:t>
            </a:r>
            <a:endParaRPr lang="zh-CN" altLang="en-US"/>
          </a:p>
        </p:txBody>
      </p:sp>
      <p:sp>
        <p:nvSpPr>
          <p:cNvPr id="10496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养殖场建设</a:t>
            </a:r>
            <a:endParaRPr lang="zh-CN" altLang="en-US"/>
          </a:p>
        </p:txBody>
      </p:sp>
      <p:sp>
        <p:nvSpPr>
          <p:cNvPr id="1049730" name="圆角矩形 3"/>
          <p:cNvSpPr/>
          <p:nvPr>
            <p:custDataLst>
              <p:tags r:id="rId2"/>
            </p:custDataLst>
          </p:nvPr>
        </p:nvSpPr>
        <p:spPr>
          <a:xfrm rot="16200000">
            <a:off x="2764302" y="1152866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4"/>
          <p:cNvSpPr/>
          <p:nvPr>
            <p:custDataLst>
              <p:tags r:id="rId3"/>
            </p:custDataLst>
          </p:nvPr>
        </p:nvSpPr>
        <p:spPr>
          <a:xfrm rot="16200000">
            <a:off x="2764302" y="-229975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圆角矩形 11"/>
          <p:cNvSpPr/>
          <p:nvPr>
            <p:custDataLst>
              <p:tags r:id="rId4"/>
            </p:custDataLst>
          </p:nvPr>
        </p:nvSpPr>
        <p:spPr>
          <a:xfrm rot="16200000">
            <a:off x="8320418" y="-233148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10"/>
          <p:cNvSpPr/>
          <p:nvPr>
            <p:custDataLst>
              <p:tags r:id="rId5"/>
            </p:custDataLst>
          </p:nvPr>
        </p:nvSpPr>
        <p:spPr>
          <a:xfrm rot="16200000">
            <a:off x="2764302" y="2531900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圆角矩形 31"/>
          <p:cNvSpPr/>
          <p:nvPr>
            <p:custDataLst>
              <p:tags r:id="rId6"/>
            </p:custDataLst>
          </p:nvPr>
        </p:nvSpPr>
        <p:spPr>
          <a:xfrm rot="16200000">
            <a:off x="8320418" y="1148424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34"/>
          <p:cNvSpPr/>
          <p:nvPr>
            <p:custDataLst>
              <p:tags r:id="rId7"/>
            </p:custDataLst>
          </p:nvPr>
        </p:nvSpPr>
        <p:spPr>
          <a:xfrm rot="16200000">
            <a:off x="8320418" y="2529996"/>
            <a:ext cx="1105246" cy="52432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文本框 5"/>
          <p:cNvSpPr txBox="1"/>
          <p:nvPr>
            <p:custDataLst>
              <p:tags r:id="rId8"/>
            </p:custDataLst>
          </p:nvPr>
        </p:nvSpPr>
        <p:spPr>
          <a:xfrm>
            <a:off x="6442571" y="460013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管理：建立健全养殖场管理制度，确保养殖场的正常运行和动物的健康生长。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44" name="文本框 6"/>
          <p:cNvSpPr txBox="1"/>
          <p:nvPr>
            <p:custDataLst>
              <p:tags r:id="rId9"/>
            </p:custDataLst>
          </p:nvPr>
        </p:nvSpPr>
        <p:spPr>
          <a:xfrm>
            <a:off x="6442571" y="3218561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环保：遵循环保要求，设置粪污处理设施，减少对环境的影响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46" name="文本框 13"/>
          <p:cNvSpPr txBox="1"/>
          <p:nvPr>
            <p:custDataLst>
              <p:tags r:id="rId10"/>
            </p:custDataLst>
          </p:nvPr>
        </p:nvSpPr>
        <p:spPr>
          <a:xfrm>
            <a:off x="886455" y="4600768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建设：包括畜舍、饲料仓库、兽医室、办公生活区等设施的建设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48" name="文本框 14"/>
          <p:cNvSpPr txBox="1"/>
          <p:nvPr>
            <p:custDataLst>
              <p:tags r:id="rId11"/>
            </p:custDataLst>
          </p:nvPr>
        </p:nvSpPr>
        <p:spPr>
          <a:xfrm>
            <a:off x="6442571" y="1836989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设备：配备必要的养殖设备，如饲料加工设备、通风设备、温控设备等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0" name="文本框 15"/>
          <p:cNvSpPr txBox="1"/>
          <p:nvPr>
            <p:custDataLst>
              <p:tags r:id="rId12"/>
            </p:custDataLst>
          </p:nvPr>
        </p:nvSpPr>
        <p:spPr>
          <a:xfrm>
            <a:off x="886455" y="1838893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选址：选择地势平坦、水源充足、交通便利的地区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2" name="文本框 16"/>
          <p:cNvSpPr txBox="1"/>
          <p:nvPr>
            <p:custDataLst>
              <p:tags r:id="rId13"/>
            </p:custDataLst>
          </p:nvPr>
        </p:nvSpPr>
        <p:spPr>
          <a:xfrm>
            <a:off x="886455" y="322300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设计：根据养殖规模、品种、饲养方式等因素进行设计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4" name="圆角矩形 7"/>
          <p:cNvSpPr/>
          <p:nvPr>
            <p:custDataLst>
              <p:tags r:id="rId14"/>
            </p:custDataLst>
          </p:nvPr>
        </p:nvSpPr>
        <p:spPr>
          <a:xfrm rot="16200000">
            <a:off x="201063" y="371610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6" name="圆角矩形 8"/>
          <p:cNvSpPr/>
          <p:nvPr>
            <p:custDataLst>
              <p:tags r:id="rId15"/>
            </p:custDataLst>
          </p:nvPr>
        </p:nvSpPr>
        <p:spPr>
          <a:xfrm rot="16200000">
            <a:off x="201063" y="233326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7180" y="233072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0" name="圆角矩形 27"/>
          <p:cNvSpPr/>
          <p:nvPr>
            <p:custDataLst>
              <p:tags r:id="rId17"/>
            </p:custDataLst>
          </p:nvPr>
        </p:nvSpPr>
        <p:spPr>
          <a:xfrm rot="16200000">
            <a:off x="201063" y="509450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7180" y="3712297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7180" y="5093870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https://d.book118.com/517151150156006042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畜牧业农村基础设施建设与改善</vt:lpstr>
      <vt:lpstr>目录</vt:lpstr>
      <vt:lpstr>添加章节标题</vt:lpstr>
      <vt:lpstr>畜牧业农村基础设施现状</vt:lpstr>
      <vt:lpstr>PowerPoint Presentation</vt:lpstr>
      <vt:lpstr>当前畜牧业农村基础设施存在的问题</vt:lpstr>
      <vt:lpstr>基础设施落后对畜牧业的影响</vt:lpstr>
      <vt:lpstr>基础设施建设的紧迫性</vt:lpstr>
      <vt:lpstr>畜牧业农村基础设施建设的重要性</vt:lpstr>
      <vt:lpstr>PowerPoint Presentation</vt:lpstr>
      <vt:lpstr>促进畜牧业发展</vt:lpstr>
      <vt:lpstr>提高农民收入</vt:lpstr>
      <vt:lpstr>改善农村环境</vt:lpstr>
      <vt:lpstr>推动农村现代化进程</vt:lpstr>
      <vt:lpstr>畜牧业农村基础设施建设的主要内容</vt:lpstr>
      <vt:lpstr>PowerPoint Presentation</vt:lpstr>
      <vt:lpstr>养殖场建设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2024-09-16T10:08:53.589</cp:lastPrinted>
  <dcterms:created xsi:type="dcterms:W3CDTF">2024-09-16T02:08:53Z</dcterms:created>
  <dcterms:modified xsi:type="dcterms:W3CDTF">2024-09-16T02:08:55Z</dcterms:modified>
</cp:coreProperties>
</file>