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1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41FF8-2585-4855-BEBD-BB8107572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04B6B-A38B-4CC5-9AB1-21CACC976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0C18D-9D9F-4C0E-8B7B-78E1B5CCD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9BC31-6025-48B4-A1B6-7C41B424B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84F9C3-BEE2-4974-ABA1-CCD60B9F1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991050-90F8-4EEE-8170-57BC3989D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4F7F30-8D1D-49B8-9DD0-5CB49755E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74D8B-20E0-499F-AB7E-EFCEC4E45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12121-D9EC-42C3-BB32-728FEFC66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0EFFE-5973-4506-87B8-EEA1ADCA2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411A8-9867-4C3A-9505-AA769C19D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111" r:id="rId2"/>
    <p:sldLayoutId id="2147508112" r:id="rId3"/>
    <p:sldLayoutId id="2147508113" r:id="rId4"/>
    <p:sldLayoutId id="2147508114" r:id="rId5"/>
    <p:sldLayoutId id="2147508115" r:id="rId6"/>
    <p:sldLayoutId id="2147508116" r:id="rId7"/>
    <p:sldLayoutId id="2147508117" r:id="rId8"/>
    <p:sldLayoutId id="2147508118" r:id="rId9"/>
    <p:sldLayoutId id="2147508119" r:id="rId10"/>
    <p:sldLayoutId id="21475081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51156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保持活力，抗衰老生活秘诀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保持健康的生活方式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保持积极的心态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坚持科学护肤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合理补充营养素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定期体检与及时就医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保持健康的生活方式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均衡饮食，多吃蔬菜水果</a:t>
            </a:r>
            <a:endParaRPr lang="zh-CN" altLang="en-US"/>
          </a:p>
        </p:txBody>
      </p:sp>
      <p:sp>
        <p:nvSpPr>
          <p:cNvPr id="10490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均衡饮食：保证营养全面，避免偏食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多吃蔬菜水果：补充维生素和矿物质，增强免疫力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少吃油腻食物：减少脂肪摄入，预防心血管疾病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适量运动：增强体质，提高新陈代谢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适量运动，保持身体健康</a:t>
            </a:r>
            <a:endParaRPr lang="zh-CN" altLang="en-US"/>
          </a:p>
        </p:txBody>
      </p:sp>
      <p:sp>
        <p:nvSpPr>
          <p:cNvPr id="104907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运动类型：有氧运动、无氧运动、柔韧性训练、平衡训练等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运动对身体的好处：增强免疫力，提高心肺功能，促进新陈代谢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运动量：根据个人身体状况和运动目标，适量运动，避免过度疲劳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运动计划：制定合理的运动计划，坚持锻炼，逐步提高运动强度和难度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充足睡眠，避免熬夜</a:t>
            </a:r>
            <a:endParaRPr lang="zh-CN" altLang="en-US"/>
          </a:p>
        </p:txBody>
      </p:sp>
      <p:sp>
        <p:nvSpPr>
          <p:cNvPr id="10491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睡眠的重要性：保持身体健康，提高免疫力，促进新陈代谢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熬夜的危害：影响身体健康，降低免疫力，加速衰老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如何保证充足睡眠：保持规律的作息时间，避免晚上过度刺激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避免熬夜的方法：合理安排工作和休息时间，避免晚上过度使用电子产品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戒烟限酒，远离不良嗜好</a:t>
            </a:r>
            <a:endParaRPr lang="zh-CN" altLang="en-US"/>
          </a:p>
        </p:txBody>
      </p:sp>
      <p:sp>
        <p:nvSpPr>
          <p:cNvPr id="104918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9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吸烟的危害：导致肺癌、心血管疾病等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饮酒的危害：肝脏损伤、酒精依赖等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不良嗜好的影响：熬夜、暴饮暴食等对健康的影响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健康生活方式的建议：戒烟限酒，保持良好的生活习惯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保持积极的心态</a:t>
            </a:r>
            <a:endParaRPr lang="zh-CN" altLang="en-US"/>
          </a:p>
        </p:txBody>
      </p:sp>
      <p:sp>
        <p:nvSpPr>
          <p:cNvPr id="104924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924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乐观向上，面对挑战</a:t>
            </a:r>
            <a:endParaRPr lang="zh-CN" altLang="en-US"/>
          </a:p>
        </p:txBody>
      </p:sp>
      <p:sp>
        <p:nvSpPr>
          <p:cNvPr id="104929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学会调整情绪，避免消极情绪影响健康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保持积极的心态，面对生活中的挑战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培养兴趣爱好，让生活充满乐趣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建立良好的人际关系，与家人、朋友分享快乐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学会放松，缓解压力</a:t>
            </a:r>
            <a:endParaRPr lang="zh-CN" altLang="en-US"/>
          </a:p>
        </p:txBody>
      </p:sp>
      <p:sp>
        <p:nvSpPr>
          <p:cNvPr id="104934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保持积极的心态：乐观面对生活，保持好奇心和学习欲望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学会放松：通过冥想、瑜伽、深呼吸等方式缓解压力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保持良好的作息：保证充足的睡眠，避免熬夜和过度劳累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培养兴趣爱好：参与自己喜欢的活动，如阅读、运动、旅行等，让生活充满乐趣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培养兴趣爱好，丰富生活</a:t>
            </a:r>
            <a:endParaRPr lang="zh-CN" altLang="en-US"/>
          </a:p>
        </p:txBody>
      </p:sp>
      <p:sp>
        <p:nvSpPr>
          <p:cNvPr id="104939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兴趣爱好可以带来快乐，让生活充满乐趣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兴趣爱好可以结交朋友，让生活更加丰富多彩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兴趣爱好可以缓解压力，让生活更加轻松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兴趣爱好可以激发创造力，让生活充满活力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与家人朋友交流，分享快乐</a:t>
            </a:r>
            <a:endParaRPr lang="zh-CN" altLang="en-US"/>
          </a:p>
        </p:txBody>
      </p:sp>
      <p:sp>
        <p:nvSpPr>
          <p:cNvPr id="10494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保持积极的心态，与家人朋友交流，分享快乐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交流可以增进感情，分享快乐可以提升心情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与家人朋友交流，可以了解他们的生活，学习他们的经验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与家人朋友分享快乐，可以让自己更加快乐，也可以让他们更加快乐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坚持科学护肤</a:t>
            </a:r>
            <a:endParaRPr lang="zh-CN" altLang="en-US"/>
          </a:p>
        </p:txBody>
      </p:sp>
      <p:sp>
        <p:nvSpPr>
          <p:cNvPr id="104953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953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https://d.book118.com/517151156065006031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保持活力，抗衰老生活秘诀</vt:lpstr>
      <vt:lpstr>目录</vt:lpstr>
      <vt:lpstr>添加章节标题</vt:lpstr>
      <vt:lpstr>保持健康的生活方式</vt:lpstr>
      <vt:lpstr>均衡饮食，多吃蔬菜水果</vt:lpstr>
      <vt:lpstr>适量运动，保持身体健康</vt:lpstr>
      <vt:lpstr>充足睡眠，避免熬夜</vt:lpstr>
      <vt:lpstr>戒烟限酒，远离不良嗜好</vt:lpstr>
      <vt:lpstr>保持积极的心态</vt:lpstr>
      <vt:lpstr>乐观向上，面对挑战</vt:lpstr>
      <vt:lpstr>学会放松，缓解压力</vt:lpstr>
      <vt:lpstr>培养兴趣爱好，丰富生活</vt:lpstr>
      <vt:lpstr>与家人朋友交流，分享快乐</vt:lpstr>
      <vt:lpstr>坚持科学护肤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2024-09-03T16:17:32.330</cp:lastPrinted>
  <dcterms:created xsi:type="dcterms:W3CDTF">2024-09-03T08:17:32Z</dcterms:created>
  <dcterms:modified xsi:type="dcterms:W3CDTF">2024-09-03T08:17:35Z</dcterms:modified>
</cp:coreProperties>
</file>