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3E8F8-CD05-4E68-B26C-B91528D03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4510E-B930-4BC8-ABD0-158A7D67D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81614B-1633-43CF-AD5A-DA820B8FE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7281C-B4A5-418A-A028-B68AA8904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19C08A-BF07-4626-83A5-95C8DF0C5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956558-C6D3-4261-BE4A-7D1860067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D01654-DCE7-45E9-A104-B9F625B50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15F285-94E2-4AA4-A442-D50FF27A5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94E501-E577-4DC6-9853-1D5971398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0E9D1-C8D4-4C4F-8163-5BDB99FDF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FF955-7CFD-43EC-897C-9CEB2D679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1521351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客运可行性分析报告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客运市场现状及发展趋势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线路选择与站点布局规划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技术方案与设备选型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投资估算与资金筹措方案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经济效益与社会效益评价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交通方式选择与出行习惯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不同交通方式的选择和出行习惯将影响客运市场的分布和特征。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人口增长与城市化进程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随着人口增长和城市化进程的加快，客运需求将持续增加。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经济发展与产业结构调整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经济发展和产业结构调整将带动人员流动和客运需求的变化。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客运市场需求分析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提高客运能力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通过新建或扩建客运站场、增加运营车辆等措施，提高客运能力，满足市场需求。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提升服务水平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优化客运服务流程、提高服务质量，提升乘客满意度和舒适度。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促进区域经济发展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加强区域间人员往来和经贸合作，推动区域经济发展。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法律法规与政策文件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规划与计划文件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市场调研与数据分析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技术标准与规范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报告编制依据和范围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依据国家和地方相关法律法规、政策文件等，分析项目建设的合法性和合规性。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通过市场调研和数据分析，了解客运市场需求和竞争态势，为项目建设提供决策依据。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参考国家和地方相关规划、计划文件等，分析项目建设的必要性和可行性。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遵循相关技术标准和规范，确保项目建设的科学性和规范性。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客运市场现状及发展趋势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随着我国经济的持续发展和城市化进程的加快，国内客运市场呈现出蓬勃发展的态势。铁路、公路、航空和水路等交通方式不断完善，为乘客提供了更加便捷、多样化的出行选择。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国内客运市场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在全球经济一体化的背景下，国际客运市场也在不断扩大。各国之间的贸易往来和人员流动日益频繁，为国际客运市场提供了广阔的发展空间。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国际客运市场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国内外客运市场概况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未来客运市场将更加注重智能化发展，如智能交通系统、智能售票系统、智能安检系统等，以提高客运效率和乘客出行体验。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随着环保意识的提高，客运市场将更加注重绿色环保，推广使用新能源和清洁能源，减少交通污染。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乘客对出行服务的需求日益多样化，客运市场将更加注重提供个性化服务，满足不同乘客的需求。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客运市场发展趋势预测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655" r="2165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当前客运市场竞争激烈，各种交通方式之间、不同运输企业之间都在积极争夺市场份额。同时，随着互联网技术的发展，一些新兴的出行方式也在逐渐崛起，对传统客运市场造成了一定的冲击。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国内客运市场的主要参与者包括铁路、公路、航空和水路等运输企业，以及新兴的网约车、共享单车等出行服务提供商。在国际客运市场方面，主要的参与者包括各国的航空公司、铁路公司、轮船公司等。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线路选择与站点布局规划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线路选择原则及依据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线路选择原则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以满足乘客出行需求为导向，兼顾城市发展和交通疏导，实现安全、便捷、高效的目标。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线路选择依据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根据城市总体规划、交通规划和土地利用规划，结合人口分布、就业中心、公共交通需求等因素，科学合理地确定线路走向和站点设置。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站点布局原则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以城市公共交通为主导，与土地利用相协调，方便乘客换乘和集散，提高公共交通系统的整体效率。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站点设置方案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根据线路走向和客流预测，合理设置站点间距和停靠站点，确保站点覆盖范围和乘客出行便捷性。同时，考虑站点与周边用地的一体化开发，提高土地利用效率。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站点布局规划方案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站点设施配置原则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以满足乘客基本出行需求为目标，提供安全、舒适、便捷的候车环境。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设施配置建议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站点客流量和实际需求，合理配置站台、站牌、座椅、垃圾桶等设施。同时，考虑无障碍设施建设，为老年人、残疾人等特殊群体提供便利。此外，加强站点信息化建设，提供实时公交到站信息等服务，提高乘客出行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站点设施配置建议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技术方案与设备选型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https://d.book118.com/517152135104006042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2024-09-15T20:25:19.604</cp:lastPrinted>
  <dcterms:created xsi:type="dcterms:W3CDTF">2024-09-15T12:25:19Z</dcterms:created>
  <dcterms:modified xsi:type="dcterms:W3CDTF">2024-09-15T12:25:21Z</dcterms:modified>
</cp:coreProperties>
</file>