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C8F9A-84B7-43A2-ABB8-850ECDCE0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4EF27-77DB-4E36-8212-36B1B6396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745FB-E24C-4806-B1BB-76CFC0D7C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60D36-6B95-472F-9546-5E2E47455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DF1CF0-831E-4EF8-8BA9-68B200416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94E486-16CF-4ECB-98E5-B55AE8A51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0C67B8-343C-4113-8D89-E4200E053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86DFB-1BDE-4B0E-8D23-30974FFD7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A7B31-D9D9-43C2-BB2B-B5B2DC962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4AB22-3763-48EF-9F71-58063D299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71B55-73DF-4267-9FB3-1F6DBFE47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522011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护理论文答辩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国内外护理研究的比较分析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护理实践中的问题和挑战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当前护理领域的现状和发展趋势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针对护理实践中的问题，提出解决方案和改进措施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推动护理学科的发展和进步，提高护理服务质量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为护理教育和实践提供理论支持和实践指导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国内护理领域在近年来取得了长足的进步，研究范围不断扩大，涉及临床护理、护理管理、护理教育等多个方面。国内学者在护理实践、护理教育、护理管理等方面进行了大量研究，取得了一定的研究成果。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国外护理领域的研究起步较早，研究方法和手段相对成熟。国外学者在护理实践、护理教育、护理管理等方面进行了广泛的研究，为国际护理事业的发展做出了重要贡献。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尽管国内外学者在护理领域进行了大量的研究，但仍存在一些研究空白。例如，对于某些特定人群的护理需求、某些疾病的护理干预措施等方面仍需加强研究。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针对现有研究的不足，需要提出一些新的研究问题。例如，如何提高特定人群的护理服务质量、如何降低某些疾病的发病率和死亡率等。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481" r="1548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通过查阅大量文献资料，对研究领域进行全面了解和分析，为论文提供理论依据。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通过实际调查、实验等方式获取数据，对研究假设进行验证。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选取典型案例进行分析，为研究提供实证支持。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比较不同文化背景下的护理实践，揭示文化因素对护理实践的影响。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跨文化研究法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设计调查问卷，对目标人群进行大规模调查，收集数据。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混合研究设计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结合多种研究方法，提高研究的全面性和可靠性。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通过设立对照组和实验组，对实验结果进行比较分析。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选取具有代表性的案例，进行深入剖析。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https://d.book118.com/517152201164006044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2024-09-19T13:12:25.353</cp:lastPrinted>
  <dcterms:created xsi:type="dcterms:W3CDTF">2024-09-19T05:12:25Z</dcterms:created>
  <dcterms:modified xsi:type="dcterms:W3CDTF">2024-09-19T05:12:27Z</dcterms:modified>
</cp:coreProperties>
</file>