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311F50-D6B1-4460-821E-EEAC8DC29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669967-FC07-48BD-A10B-62C02DC8D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86945E-C269-482A-A527-7917667C1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E7FBEC-EEFD-43DC-BA99-0E2054808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7F7BDA-26E1-4FE3-B394-AC2F41F4AE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694280-C4C4-4806-9E8A-CD2A100FA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B70A19-22FA-4305-A515-247096E62E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7494D0-79B7-4B37-8423-AEE5B1BC0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26E2E8-F2B4-415E-8BA4-B7AE42AE2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EB9A98-875E-4F4A-9400-35F7C934FE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CA00F4-486E-4DFE-8696-7CA622ED7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17153201063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班组长管理技能训练课件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班组长角色认知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班组管理基本技能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班组长领导力培养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班组长在日常工作中的实践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班组长管理案例分享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班组长角色认知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班组长是基层管理的重要角色，负责组织、协调、监督和指导班组内的各项工作。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班组长需明确自身定位，了解自己在企业中的位置和作用，以及在团队中的角色。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8924" b="28924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班组长需明确自己的职责，包括人员管理、生产管理、质量管理、安全管理等方面的工作职责。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班组长的职责与定位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班组长应具备的素质和能力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班组长需要与团队成员进行有效的沟通，了解他们的需求和问题，并协调解决。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班组长需要具备领导能力，能够激励团队成员，调动他们的积极性和创造力。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班组长需要具备高效的管理能力，能够合理安排工作，确保任务的顺利完成。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班组长需要具备解决问题的能力，能够及时发现和解决团队中存在的问题。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良好的沟通能力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卓越的领导能力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高效的管理能力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解决问题的能力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V="1">
            <a:off x="8281295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flipV="1">
            <a:off x="4438401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V="1">
            <a:off x="539110" y="2800971"/>
            <a:ext cx="3317450" cy="3466130"/>
          </a:xfrm>
          <a:prstGeom prst="round2Same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281295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438401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9110" y="1227848"/>
            <a:ext cx="3317450" cy="3317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0778" y="4533107"/>
            <a:ext cx="296842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班组长是组织中承上启下的重要环节，负责将上级的指示和决策传达给团队成员，并将团队成员的意见和建议反馈给上级。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267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班组长的工作直接影响着团队的工作效率和企业的整体运营效果，因此班组长的重要性不容忽视。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110" y="4533107"/>
            <a:ext cx="297982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班组长在组织中扮演着多种角色，如领导者、管理者、协调者等，这些角色都对组织的成功起着至关重要的作用。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80299" y="1569037"/>
            <a:ext cx="2635073" cy="2635073"/>
          </a:xfrm>
          <a:prstGeom prst="ellipse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4779590" y="1569037"/>
            <a:ext cx="2635073" cy="2635073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4375" b="14375"/>
          <a:stretch>
            <a:fillRect/>
          </a:stretch>
        </p:blipFill>
        <p:spPr>
          <a:xfrm>
            <a:off x="8622484" y="1569037"/>
            <a:ext cx="2635073" cy="2635073"/>
          </a:xfrm>
          <a:prstGeom prst="ellipse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班组长在组织中的重要性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班组管理基本技能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人员招聘与选拔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员工培训与发展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绩效评估与管理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激励与奖惩机制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人员管理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460" r="1446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5504" r="1550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4790" b="1479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具备识别和选拔优秀人才的能力，通过有效的招聘流程吸引和留住人才。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了解员工培训需求，制定培训计划并实施，促进员工个人和职业发展。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建立公平、客观的绩效评估体系，定期对员工进行绩效评估，提供反馈和改进建议。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运用奖励和惩罚手段激发员工的工作积极性和创造力，提高整体工作效能。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明确任务目标、要求和期限，对任务进行合理分解，确保任务分配合理。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任务分析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根据任务需求合理分配人力、物力和财力等资源，确保任务顺利完成。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资源分配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建立有效的跟踪和监控机制，及时掌握任务进展情况，确保任务按时完成。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任务跟踪与监控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根据实际情况对任务进行调整和优化，提高工作效率和效果。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任务调整与优化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任务分配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255" r="1125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具备良好的沟通技巧，能够清晰、准确地传达信息，理解并尊重他人的观点和意见。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协调解决问题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跨部门沟通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会议组织与主持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具备解决冲突和协调矛盾的能力，能够妥善处理各种问题和矛盾，维护团队和谐稳定。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能够与其他部门建立良好的沟通合作关系，促进部门间的协作与配合。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能够高效地组织会议、主持会议并引导会议进程，确保会议目标达成。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沟通协调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营造积极向上的团队氛围，培养团队成员的归属感和凝聚力。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团队文化培育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制定团队发展计划，关注团队成员的个人成长和职业发展。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团队发展计划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组织有益于团队建设的活动，增进团队成员之间的了解和信任。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团队活动组织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运用激励手段激发团队成员的潜力，提高团队整体绩效。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团队激励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团队建设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班组长领导力培养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https://d.book118.com/517153201063006051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2024-09-24T12:44:07.957</cp:lastPrinted>
  <dcterms:created xsi:type="dcterms:W3CDTF">2024-09-24T04:44:07Z</dcterms:created>
  <dcterms:modified xsi:type="dcterms:W3CDTF">2024-09-24T04:44:10Z</dcterms:modified>
</cp:coreProperties>
</file>