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F5D8D-F495-454E-81FE-A52898CC6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A9ECC-8F53-409A-834B-5E3148DD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061F-3B8F-4733-8654-E12875FA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774F9-8C19-4808-A513-93BE5E36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DEDA9-E77E-4B8A-8FE2-B1257C7E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E2A1C-0B06-4727-A780-D0CF46BF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9E386-A19B-450E-ADC7-0BC1239A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B9775-F3FE-4F3A-B3C6-39A5C713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58B9B-3613-4464-8CF5-EB6D8EBD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FDAAF-EE08-4D77-AE74-53AE175D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F3186-DF7D-40FC-9FE2-36D09A6C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60111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肺炎护理病例讨论范文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患者于2周前出现咳嗽、咳痰、发热等症状，自行服用感冒药后症状未缓解。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1周前，患者出现呼吸困难，伴有胸闷、胸痛等症状，前往医院就诊。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胸部X线检查显示肺部炎症，白细胞计数升高，初步诊断为肺炎。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诊断：肺炎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诊断依据：患者有咳嗽、咳痰、发热等症状，胸部X线检查显示肺部炎症，白细胞计数升高。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治疗方案：给予抗生素、止咳化痰药物，必要时吸氧治疗。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保持呼吸道通畅，定期为患者吸痰，清除呼吸道分泌物，减轻呼吸困难。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密切监测患者体温变化，采取适当的降温措施，如温水擦浴、冰敷等，以降低体温。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保持室内空气流通，定期为患者更换衣物和床单，保持皮肤清洁干燥，预防感染。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提供高热量、高蛋白、易消化的食物，鼓励患者多喝水，增强机体抵抗力。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对于缺氧严重的患者，给予氧气吸入，根据病情调整氧气流量，提高血氧饱和度。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根据医嘱给予患者适当的抗生素、止咳药、祛痰药等药物治疗，确保药物按时按量服用。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密切观察病情变化，预防并发症的发生，如心脏疾病、肺部感染等。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关注患者的心理状态，给予心理支持和疏导，缓解焦虑和恐惧情绪。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评估患者咳嗽、咳痰、呼吸困难等症状是否得到缓解。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症状改善情况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观察患者体温、呼吸频率、心率等体征是否恢复正常。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体征改善情况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根据实验室检查结果，评估患者炎症指标是否下降。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评估患者生活自理能力是否提高，如穿衣、进食、洗漱等。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患者自理能力恢复情况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https://d.book118.com/517156011165006032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2024-09-06T01:28:07.108</cp:lastPrinted>
  <dcterms:created xsi:type="dcterms:W3CDTF">2024-09-05T17:28:07Z</dcterms:created>
  <dcterms:modified xsi:type="dcterms:W3CDTF">2024-09-05T17:28:08Z</dcterms:modified>
</cp:coreProperties>
</file>