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EC1DB-6607-487E-9F3D-B3F5E1B4B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41067-878A-4313-8850-B7725C32B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1A8FB-98C6-46C2-B342-2D9E41A08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6C388-3D4E-4B6C-A45D-09C6DC444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34BEB7-A50B-4106-BF47-1AA87A4F8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F91D7D-0419-434A-B5D5-763C752AE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4C1E4E-A035-4EB4-8B4E-99117C52D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B2282-0019-496D-9430-DDBF7D2BC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B89A6-CFA2-447C-8F7E-D93684F35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0D6C5-993A-4C98-B914-8A7A5EF0D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9A324-C7C7-44AA-A497-6A9C4836B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561041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2024孤独症行业影响力评价报告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孤独症行业概述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2024年孤独症行业影响力评价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孤独症患者数量逐年增加，社会关注度不断提高。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孤独症康复与教育服务需求迫切，行业发展迅速。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行业内存在诸多问题和挑战，需要加强规范和引导。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分析孤独症行业的发展现状和趋势。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发现和分享行业内的最佳实践和创新案例。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评估行业内各机构和组织的影响力。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提出政策建议和行业发展方向。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覆盖全行业的各类机构和组织，包括政府机构、非政府组织、企业、研究机构等。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针对机构和组织在孤独症领域的业务范围、服务内容、创新实践等方面进行评价。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综合运用定量数据和定性评估方法进行影响力评价。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孤独症行业概述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96" r="300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330" r="123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30" r="328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孤独症是一种神经发育障碍，主要表现为社交沟通障碍、重复性行为和兴趣狭窄。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孤独症定义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孤独症患者在感知、认知、语言和社交方面存在障碍，需要特殊的干预和治疗。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孤独症特点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孤独症的定义与特点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孤独症的发病率与现状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孤独症的发病率呈上升趋势，全球患病率约为1%，男女比例约为4:1。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孤独症患者需要长期康复训练、教育支持和生活照顾，家庭和社会负担较重。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孤独症的诊断和治疗经历了漫长的历史，从最初的忽视到现在的关注和支持。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随着社会对孤独症的认知提高，孤独症行业不断发展壮大，为患者提供更多的服务和支持。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孤独症行业的历史与发展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2024年孤独症行业影响力评价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评价政府对孤独症行业的政策支持力度，包括政策出台、资金投入、税收优惠等方面。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政策执行效果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评估政策在实践中的执行效果，包括政策的落地、实施和监督等方面。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政策对行业发展的推动作用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分析政策对孤独症行业的推动作用，包括行业发展速度、企业数量和规模等方面。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政策影响力度评价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https://d.book118.com/517156104155006030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2024-09-02T15:59:57.103</cp:lastPrinted>
  <dcterms:created xsi:type="dcterms:W3CDTF">2024-09-02T07:59:57Z</dcterms:created>
  <dcterms:modified xsi:type="dcterms:W3CDTF">2024-09-02T07:59:59Z</dcterms:modified>
</cp:coreProperties>
</file>