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23828-F9D9-4C50-8FA6-31D0B7FBB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735D9-D0E0-4C19-9AAE-2B50302F8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E89E0-B898-499A-B2AB-FC7FF12C4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8DDF8-3738-4CE2-92AA-58C57ED9F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DC0273-D356-46B2-9DCB-BFFC0A9BB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C4E6A0-B94F-4988-A243-7FB0BCAA7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CDE686-15CE-4C10-BAEA-6AF99EBBB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75F73-0934-4A43-8670-18440DF6F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2A9A9-4295-477F-BF65-897CF155B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F23F3-E9D3-4CED-92F2-762E41EFE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3F858-D61D-48F0-B6F7-E2A5FF394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60045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医院智能排班系统的升级与改进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现有医院智能排班系统分析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升级与改进方案设计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系统实现与测试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缓解医护人员工作压力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合理的排班安排能够平衡医护人员的工作负荷，减轻工作压力，提高工作满意度。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应对突发事件和季节性变化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智能排班系统能够快速响应突发事件和季节性变化，灵活调整医护人员的工作计划。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通过智能排班系统，优化医护人员的工作安排，减少等待时间和资源浪费，提高医疗服务效率。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排班系统现状分析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升级与改进方案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实施计划和预期效果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未来发展趋势和展望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评估现有排班系统的运行状况，包括使用范围、功能特点、存在的问题等。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阐述升级与改进方案的实施计划，包括时间表、资源需求、风险评估等，并预测升级后的效果。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提出针对现有排班系统的升级与改进方案，包括新增功能、优化算法、改进界面等。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探讨智能排班系统未来的发展趋势，如人工智能、大数据等技术的应用，以及可能面临的挑战和机遇。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现有医院智能排班系统分析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83" r="9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根据预设规则和医生、护士等人员的可用性，自动生成排班表。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自动化排班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支持手动调整排班，以满足特殊需求或应对突发情况。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灵活调整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排班表可实时更新，确保所有人员都能及时查看最新排班信息。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实时更新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提供排班相关的数据分析功能，帮助医院管理者优化人力资源配置。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现有系统通常基于固定规则进行排班，难以应对复杂多变的实际需求。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规则僵化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缺乏个性化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数据利用不足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无法充分考虑医生、护士等人员的个性化需求和偏好。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系统生成的排班表有时与实际情况不符，导致沟通成本增加。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现有系统对排班数据的分析和利用不够充分，难以提供有针对性的改进建议。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752" r="247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通过升级和改进，使系统能够应对更加复杂多变的排班需求。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适应复杂需求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充分考虑医生、护士等人员的个性化需求和偏好，提高排班满意度。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提高个性化程度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优化系统沟通机制，降低因排班问题产生的沟通成本。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加强沟通协作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深入挖掘和分析排班数据，为医院管理者提供更加有针对性的决策支持。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充分利用数据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升级与改进的必要性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升级与改进方案设计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采用微服务架构，将系统拆分为多个小型、独立的服务，每个服务负责特定的业务功能，提高系统的可伸缩性和可维护性。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实现前后端分离的开发模式，前端负责页面展示和用户交互，后端提供API接口，方便前后端独立开发和测试。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前后端分离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支持分布式部署，将不同的服务部署在不同的服务器上，提高系统的处理能力和稳定性。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利用云计算技术，实现资源的动态管理和调度，提高资源利用率和系统性能。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运用大数据分析技术，对医院历史排班数据进行分析和挖掘，为智能排班提供更加科学和准确的依据。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引入人工智能技术，如机器学习、深度学习等，构建智能排班模型，实现自动化、智能化的排班。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排班调整与优化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提供排班调整功能，允许用户根据实际情况对排班结果进行调整和优化，同时支持对历史排班数据的分析和挖掘，为未来的排班提供参考。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负责管理医院的基础数据，如医生、护士、科室、班次等信息，提供数据的增删改查功能。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排班计划管理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支持手动和自动两种方式生成排班计划，手动方式可根据实际需求灵活调整，自动方式则基于智能排班模型生成计划。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排班结果展示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以图表、列表等形式展示排班结果，方便用户查看和比较不同排班方案的优劣。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https://d.book118.com/517160045005006034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2024-09-07T17:09:23.759</cp:lastPrinted>
  <dcterms:created xsi:type="dcterms:W3CDTF">2024-09-07T09:09:23Z</dcterms:created>
  <dcterms:modified xsi:type="dcterms:W3CDTF">2024-09-07T09:09:25Z</dcterms:modified>
</cp:coreProperties>
</file>