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B23631-F5B3-43F0-80EF-0BD8F2109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08C5FA-209D-470E-8335-B2ED6B7CC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F79001-4A85-4AF2-9501-82A37A2F5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8CDA80-324E-45A3-8202-26D6BF13A5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D939C9-7617-49C2-AF0D-4482C783F3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18467F-81D8-4199-A504-A3771DEF26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0DE313-093C-43C0-A9D4-B71381BFEB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320BD4-7923-46B0-A175-9494B5CAD6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04B90B-DF79-4EAC-ACA8-E132F6D36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0EA14F-2B14-4FE1-A9ED-FE0FFAF0AE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BBC46-B852-4DB4-B7BC-985FFD1C1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631101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可发性聚苯乙烯项目市场调研报告</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XX-01-20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市场概述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原材料与生产成本分析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市场需求分析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竞争企业分析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价格走势与盈利能力评估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营销策略与建议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投资前景与风险提示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可发性聚苯乙烯（EPS）是一种热塑性聚合物，具有优良的保温性、抗震性、耐候性和加工性能。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广泛应用于建筑保温、包装、冷藏、运输等领域。在建筑行业中，EPS是制造保温板、外墙保温装饰一体板的主要原料；在包装行业中，EPS被用作防震包装材料，如电子产品、玻璃制品等易碎品的运输包装。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可发性聚苯乙烯定义及应用领域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增长趋势</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随着EPS在建筑、包装等领域的广泛应用，以及新兴市场的不断开拓，EPS市场需求将持续增长。同时，随着技术的不断进步和产业升级，EPS产品性能将不断提高，应用领域也将进一步拓展。</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随着全球对环保和节能要求的不断提高，EPS市场规模不断扩大。预计未来几年，EPS市场将保持稳定增长，其中建筑保温领域是EPS需求增长最快的领域之一。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行业竞争现状</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竞争趋势</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行业竞争格局分析</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目前，全球EPS市场主要由几家大型化工企业主导，如巴斯夫、陶氏化学、中石化等。这些企业拥有先进的生产技术和成熟的销售网络，在市场上占据主导地位。此外，还有一些中小型企业通过技术创新和产品差异化策略在市场上获得一定的份额。</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来，随着环保要求的不断提高和技术的不断进步，EPS行业将朝着更加环保、高效、智能的方向发展。同时，行业竞争将更加激烈，企业需要不断提高产品质量和服务水平，加强技术创新和品牌建设，以在竞争中保持领先地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原材料与生产成本分析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石油是可发性聚苯乙烯的主要原材料之一，其价格波动直接影响可发性聚苯乙烯的生产成本。近年来，受国际政治、经济等多重因素影响，石油市场价格波动较大。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石油市场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苯乙烯是可发性聚苯乙烯的另一重要原材料，其市场价格受供需关系、原油价格、国际贸易政策等多重因素影响。目前，全球苯乙烯市场供应相对充足，但价格波动仍不可忽视。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苯乙烯市场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主要原材料市场现状及价格走势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生产工艺流程及成本构成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生产工艺流程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可发性聚苯乙烯的生产主要包括原料准备、聚合反应、后处理、干燥、造粒等工序。其中，聚合反应是核心环节，直接影响产品质量和性能。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成本构成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可发性聚苯乙烯的生产成本主要包括原材料成本、能源成本、人工成本、设备折旧等。其中，原材料成本和能源成本占据较大比重。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对环保问题的日益关注，各国政府纷纷出台节能减排政策，要求企业降低能源消耗和减少污染物排放。对于可发性聚苯乙烯生产企业而言，需要采取先进的生产工艺和设备，提高能源利用效率，降低生产过程中的能耗和排放。</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环保政策影响</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环保政策的实施对可发性聚苯乙烯行业产生了深远影响。一方面，企业需要加大环保投入，采用环保型原材料和生产工艺，降低产品对环境的影响；另一方面，环保政策也推动了行业的技术进步和产业升级，促进了可发性聚苯乙烯向更加环保、高性能的方向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节能减排政策</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节能减排与环保政策影响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市场需求分析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可发性聚苯乙烯在建筑保温、隔热材料方面有广泛应用，随着建筑节能标准的提高，需求将持续增长。</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建筑领域</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可发性聚苯乙烯泡沫塑料具有质轻、保温、防震等优点，在包装行业应用广泛，未来随着电商、物流行业的发展，需求将进一步增加。</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包装领域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可发性聚苯乙烯可用于汽车内饰、保险杠等部件，随着汽车轻量化、环保化趋势的加强，需求将不断提升。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汽车领域</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下游应用领域需求现状及趋势预测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建筑领域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要求可发性聚苯乙烯具有良好的保温、隔热性能，同时需要具备一定的强度和耐候性。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包装领域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要求可发性聚苯乙烯具有质轻、防震、抗压等性能，同时需要符合环保要求。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汽车领域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要求可发性聚苯乙烯具有高强度、耐冲击、耐热等性能，同时需要满足汽车内饰的环保和舒适性要求。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不同领域对可发性聚苯乙烯性能要求差异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高性能</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客户对可发性聚苯乙烯的性能要求不断提升，如更高的强度、更好的耐候性、更低的导热系数等。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客户对产品的个性化需求增加，如定制颜色、形状、尺寸等，以满足不同应用场景的需求。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随着环保意识的提高，客户对可发性聚苯乙烯的环保性能要求越来越高，如无卤素、低烟无毒等。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客户需求特点及变化趋势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竞争企业分析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https://d.book118.com/517163110100006036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2024-09-11T11:05:27.527</cp:lastPrinted>
  <dcterms:created xsi:type="dcterms:W3CDTF">2024-09-11T03:05:27Z</dcterms:created>
  <dcterms:modified xsi:type="dcterms:W3CDTF">2024-09-11T03:05:29Z</dcterms:modified>
</cp:coreProperties>
</file>