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785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4CD27-1882-4AF6-816D-8FF88C2BA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7C3B-9AA9-416F-95D2-83A89B86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D6D4-F42F-4D91-BFF0-0E972D5B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806DB-23A5-43EB-B63B-81FC74A36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DFA8D-8E1E-45E4-B8D2-8C1E336F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ACA39-061F-4D4D-9533-7833380E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EC1C3-6CCB-4010-806F-9D4CD56CD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A5E3D-80BB-478C-9021-148F66C9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92E07-A3D1-4B7F-8375-52395A4D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2C6F-DFF7-4D8D-9D58-765FD140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630BF-B9A9-4612-9DE3-C73D269D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016" r:id="rId2"/>
    <p:sldLayoutId id="2147495017" r:id="rId3"/>
    <p:sldLayoutId id="2147495018" r:id="rId4"/>
    <p:sldLayoutId id="2147495019" r:id="rId5"/>
    <p:sldLayoutId id="2147495020" r:id="rId6"/>
    <p:sldLayoutId id="2147495021" r:id="rId7"/>
    <p:sldLayoutId id="2147495022" r:id="rId8"/>
    <p:sldLayoutId id="2147495023" r:id="rId9"/>
    <p:sldLayoutId id="2147495024" r:id="rId10"/>
    <p:sldLayoutId id="214749502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18" Type="http://schemas.openxmlformats.org/officeDocument/2006/relationships/tags" Target="../tags/tag743.xml" /><Relationship Id="rId19" Type="http://schemas.openxmlformats.org/officeDocument/2006/relationships/tags" Target="../tags/tag744.xml" /><Relationship Id="rId2" Type="http://schemas.openxmlformats.org/officeDocument/2006/relationships/tags" Target="../tags/tag727.xml" /><Relationship Id="rId20" Type="http://schemas.openxmlformats.org/officeDocument/2006/relationships/tags" Target="../tags/tag745.xml" /><Relationship Id="rId21" Type="http://schemas.openxmlformats.org/officeDocument/2006/relationships/tags" Target="../tags/tag746.xml" /><Relationship Id="rId22" Type="http://schemas.openxmlformats.org/officeDocument/2006/relationships/tags" Target="../tags/tag747.xml" /><Relationship Id="rId23" Type="http://schemas.openxmlformats.org/officeDocument/2006/relationships/tags" Target="../tags/tag748.xml" /><Relationship Id="rId24" Type="http://schemas.openxmlformats.org/officeDocument/2006/relationships/tags" Target="../tags/tag749.xml" /><Relationship Id="rId25" Type="http://schemas.openxmlformats.org/officeDocument/2006/relationships/tags" Target="../tags/tag750.xml" /><Relationship Id="rId26" Type="http://schemas.openxmlformats.org/officeDocument/2006/relationships/tags" Target="../tags/tag751.xml" /><Relationship Id="rId27" Type="http://schemas.openxmlformats.org/officeDocument/2006/relationships/tags" Target="../tags/tag752.xml" /><Relationship Id="rId28" Type="http://schemas.openxmlformats.org/officeDocument/2006/relationships/tags" Target="../tags/tag753.xml" /><Relationship Id="rId29" Type="http://schemas.openxmlformats.org/officeDocument/2006/relationships/tags" Target="../tags/tag754.xml" /><Relationship Id="rId3" Type="http://schemas.openxmlformats.org/officeDocument/2006/relationships/tags" Target="../tags/tag728.xml" /><Relationship Id="rId30" Type="http://schemas.openxmlformats.org/officeDocument/2006/relationships/tags" Target="../tags/tag755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4.xml" /><Relationship Id="rId11" Type="http://schemas.openxmlformats.org/officeDocument/2006/relationships/tags" Target="../tags/tag765.xml" /><Relationship Id="rId12" Type="http://schemas.openxmlformats.org/officeDocument/2006/relationships/tags" Target="../tags/tag766.xml" /><Relationship Id="rId13" Type="http://schemas.openxmlformats.org/officeDocument/2006/relationships/tags" Target="../tags/tag767.xml" /><Relationship Id="rId14" Type="http://schemas.openxmlformats.org/officeDocument/2006/relationships/tags" Target="../tags/tag768.xml" /><Relationship Id="rId15" Type="http://schemas.openxmlformats.org/officeDocument/2006/relationships/tags" Target="../tags/tag769.xml" /><Relationship Id="rId2" Type="http://schemas.openxmlformats.org/officeDocument/2006/relationships/tags" Target="../tags/tag756.xml" /><Relationship Id="rId3" Type="http://schemas.openxmlformats.org/officeDocument/2006/relationships/tags" Target="../tags/tag757.xml" /><Relationship Id="rId4" Type="http://schemas.openxmlformats.org/officeDocument/2006/relationships/tags" Target="../tags/tag758.xml" /><Relationship Id="rId5" Type="http://schemas.openxmlformats.org/officeDocument/2006/relationships/tags" Target="../tags/tag759.xml" /><Relationship Id="rId6" Type="http://schemas.openxmlformats.org/officeDocument/2006/relationships/tags" Target="../tags/tag760.xml" /><Relationship Id="rId7" Type="http://schemas.openxmlformats.org/officeDocument/2006/relationships/tags" Target="../tags/tag761.xml" /><Relationship Id="rId8" Type="http://schemas.openxmlformats.org/officeDocument/2006/relationships/tags" Target="../tags/tag762.xml" /><Relationship Id="rId9" Type="http://schemas.openxmlformats.org/officeDocument/2006/relationships/tags" Target="../tags/tag7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631321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天庭入职培训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天庭入职培训的目的和意义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天庭入职培训的内容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天庭入职培训的效果评估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天庭入职培训的改进措施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天庭入职培训的总结与展望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天庭入职培训的目的和意义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510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提高天庭新员工的工作技能和业务能力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提高新员工对天庭的忠诚度和工作积极性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增强新员工的团队协作和沟通能力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帮助新员工了解天庭文化和价值观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培训意义</a:t>
            </a:r>
            <a:endParaRPr lang="zh-CN" altLang="en-US"/>
          </a:p>
        </p:txBody>
      </p:sp>
      <p:sp>
        <p:nvSpPr>
          <p:cNvPr id="105133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促进天庭新员工对天庭文化的认同和融入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4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培养天庭新员工的职业道德和职业操守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增强天庭新员工的团队协作和沟通能力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5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提高天庭新员工的工作技能和业务能力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16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5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提高天庭新员工的工作技能和业务能力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培养天庭新员工的职业道德和职业素养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6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帮助天庭新员工了解天庭文化和规章制度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6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加强天庭新员工之间的团队协作和沟通交流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天庭入职培训的内容</a:t>
            </a:r>
            <a:endParaRPr lang="zh-CN" altLang="en-US"/>
          </a:p>
        </p:txBody>
      </p:sp>
      <p:sp>
        <p:nvSpPr>
          <p:cNvPr id="10519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https://d.book118.com/517163132123006050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天庭入职培训</vt:lpstr>
      <vt:lpstr>目录</vt:lpstr>
      <vt:lpstr>天庭入职培训的目的和意义</vt:lpstr>
      <vt:lpstr>培训目的</vt:lpstr>
      <vt:lpstr>培训意义</vt:lpstr>
      <vt:lpstr>培训目标</vt:lpstr>
      <vt:lpstr>天庭入职培训的内容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2024-09-23T06:40:23.950</cp:lastPrinted>
  <dcterms:created xsi:type="dcterms:W3CDTF">2024-09-22T22:40:23Z</dcterms:created>
  <dcterms:modified xsi:type="dcterms:W3CDTF">2024-09-22T22:40:26Z</dcterms:modified>
</cp:coreProperties>
</file>