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E993B9-83AF-4789-B248-2968EB498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E5C9F-137A-4D4B-9F38-20D2AB2F98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5F163B-008C-4AC6-9B4D-B596F680E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1240F-3A5A-4BE1-87F9-785011B5EE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AA8D71-BBF1-4524-A751-B878C08266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DD2ECA-D915-4134-B9A7-C2615E962F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6ED52D-211B-46D6-A738-2074891502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471945-759E-4020-A563-BFE2AEA8B3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96E1D-361A-42D6-8C40-528ECB5A49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50C38D-6BA8-4811-A690-A533F6267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FEF956-ABE7-4A31-95D7-E3EE76B84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6520114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二次方程根的分布问题教学课件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二次方程根的基本知识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二次方程根的分布条件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二次方程根的分布问题解析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二次方程根的分布问题实例解析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练习题与答案</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二次方程根的基本知识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二次方程是形如ax^2+bx+c=0的方程，其中a、b、c为常数，且a≠0。</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二次方程是数学中一类基本的代数方程，其形式为ax^2+bx+c=0，其中a、b、c为常数，且a≠0。这类方程具有特定的解法和根的性质。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二次方程的定义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求解二次方程的方法包括公式法和因式分解法等。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求解二次方程的方法有多种，其中最常用的是公式法和因式分解法。公式法是通过求解一元二次方程的判别式Δ=b^2-4ac，并根据Δ的值来求解方程的根。因式分解法则将方程化为两个一次因式的乘积等于零的形式，从而求解方程的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二次方程的解法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二次方程的根具有和根与系数的关系、根的判别式等性质。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二次方程的根具有一些重要的性质，包括根的和与积与系数的关系、根的判别式等。这些性质对于理解和求解二次方程非常重要，可以帮助我们判断方程的解的情况和分布情况。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二次方程的根的性质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二次方程根的分布条件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判别式的应用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判别式Δ=b²−4ac</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通过判别式的计算，可以确定二次方程实数根的个数和类型。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实数根的个数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当Δ&gt;0时，二次方程有两个不相等的实数根；当Δ=0时，二次方程有两个相同的实数根；当Δ&lt;0时，二次方程没有实数根。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根的类型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根据判别式的值，可以判断出根的类型，包括重根和异号根等。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根的积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二次方程的两个实数根之积等于常数项除以二次项系数所得的商。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根与系数的关系应用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利用根与系数的关系，可以进一步研究二次方程的性质和特点，例如根的和与积的正负性等。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根的和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二次方程的两个实数根之和等于方程的一次项系数除以二次项系数所得的商的相反数。</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根与系数的关系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通过分析这些因素，可以确定二次方程实数根的个数、类型和分布情况。</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在解决二次方程根的分布问题时，需要综合考虑这些条件，并灵活运用相关的数学方法和技巧。</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二次方程根的分布条件是判别式、根与系数关系等多种因素的综合体现。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二次方程根的分布条件总结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二次方程根的分布问题解析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https://d.book118.com/517165201140006031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2024-09-04T04:51:40.258</cp:lastPrinted>
  <dcterms:created xsi:type="dcterms:W3CDTF">2024-09-03T20:51:40Z</dcterms:created>
  <dcterms:modified xsi:type="dcterms:W3CDTF">2024-09-03T20:51:42Z</dcterms:modified>
</cp:coreProperties>
</file>