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213C3-CC5F-42E3-8D01-1D5A2EBB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C3D0F-3087-4E60-BC78-D3E59801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42FD5-730A-4E46-A1FB-32103D63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8DCB9-45DE-43D2-859C-4FAB12BA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58D82-6EA4-432D-9FF9-458C4B83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C8C36-041D-4375-A2C4-265A1468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C5EA9-467B-41FE-96F7-2B4641F3F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61762-9106-4725-B53B-0145090C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DC751-B1F7-46DF-BB44-4FA0F6E7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04EE2-48FC-47D4-96D7-22F2EF9E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57B4-73B8-44EC-9C1B-D69253C0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66002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用药特点与护理\n## 1.儿童药物代谢与生理特点\n### 1.1儿童药物代谢特点及影响因素\n### 1.2儿童生理特点对药物作用的影响\n### 1.3儿童药物剂量计算方法及调整原则\n## 2.儿童药物安全性及不良反应\n### 2.1儿童药物安全性评估及风险因素\n### 2.2儿童药物不良反应的预防与处理\n### 2.3儿童药物过敏反应的识别与处理\n## 3.儿童药物相互作用及禁忌\n### 3.1儿童药物相互作用的概念及类型\n### 3.2儿童药物相互作用的预防与处理\n### 3.3儿童药物禁忌及注意事项\n## 4.儿童特殊疾病药物治疗与护理\n### 4.1儿童感染性疾病药物治疗与护理\n### 4.2儿童心血管疾病药物治疗与护理\n### 4.3儿童神经系统疾病药物治疗与护理\n## 5.儿童用药护理实践与管理\n### 5.1儿童用药护理的基本原则与方法\n### 5.2儿童用药护理的组织实施与质量控制\n### 5.3儿童用药护理的持续改进与团队协作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儿童用药特点与护理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儿童药物代谢与生理特点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儿童药物代谢特点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肝脏药物代谢酶活性较低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肾功能尚未完全成熟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药物代谢速度较慢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基因遗传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疾病状态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儿童药物代谢特点及影响因素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儿童生理特点对药物作用的影响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器官发育不完全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药物分布与成人不同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对药物作用的影响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药物剂量需求不同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药物作用时间较长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药物副作用发生率较高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药物剂量计算方法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体表面积法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调整原则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根据儿童生理特点调整剂量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考虑药物相互作用和禁忌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个体化用药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儿童药物剂量计算方法及调整原则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儿童药物安全性及不良反应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儿童药物安全性评估及风险因素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安全性评估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药物疗效评估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药物相互作用评估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疾病状态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儿童药物不良反应的预防与处理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严格遵守用药禁忌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加强药物监测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识别方法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注意药物皮试结果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观察用药后的临床表现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给予抗过敏治疗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儿童药物过敏反应的识别与处理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儿童药物相互作用及禁忌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两种或多种药物在同一时间内使用，相互影响药物作用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药效学相互作用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药动学相互作用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药物不良反应相互作用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儿童药物相互作用的概念及类型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https://d.book118.com/517166002066006042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儿童用药特点与护理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2024-09-15T18:07:39.856</cp:lastPrinted>
  <dcterms:created xsi:type="dcterms:W3CDTF">2024-09-15T10:07:39Z</dcterms:created>
  <dcterms:modified xsi:type="dcterms:W3CDTF">2024-09-15T10:07:41Z</dcterms:modified>
</cp:coreProperties>
</file>