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4"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tags" Target="tags/tag236.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smtClean="0"/>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lstStyle>
            <a:lvl1pPr algn="r">
              <a:defRPr sz="1100"/>
            </a:lvl1pPr>
          </a:lstStyle>
          <a:p>
            <a:fld id="{A9A0EA98-5831-4853-B862-C702E6EB345C}" type="slidenum">
              <a:rPr lang="en-US"/>
              <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pitchFamily="34" charset="0"/>
        <a:ea typeface="+mn-ea"/>
        <a:cs typeface="+mn-cs"/>
      </a:defRPr>
    </a:lvl1pPr>
    <a:lvl2pPr marL="457200" algn="l" rtl="0" fontAlgn="base">
      <a:spcBef>
        <a:spcPct val="30000"/>
      </a:spcBef>
      <a:spcAft>
        <a:spcPct val="0"/>
      </a:spcAft>
      <a:defRPr sz="1200" kern="1200">
        <a:solidFill>
          <a:schemeClr val="tx1"/>
        </a:solidFill>
        <a:latin typeface="Arial" pitchFamily="34" charset="0"/>
        <a:ea typeface="+mn-ea"/>
        <a:cs typeface="+mn-cs"/>
      </a:defRPr>
    </a:lvl2pPr>
    <a:lvl3pPr marL="914400" algn="l" rtl="0" fontAlgn="base">
      <a:spcBef>
        <a:spcPct val="30000"/>
      </a:spcBef>
      <a:spcAft>
        <a:spcPct val="0"/>
      </a:spcAft>
      <a:defRPr sz="1200" kern="1200">
        <a:solidFill>
          <a:schemeClr val="tx1"/>
        </a:solidFill>
        <a:latin typeface="Arial" pitchFamily="34" charset="0"/>
        <a:ea typeface="+mn-ea"/>
        <a:cs typeface="+mn-cs"/>
      </a:defRPr>
    </a:lvl3pPr>
    <a:lvl4pPr marL="1371600" algn="l" rtl="0" fontAlgn="base">
      <a:spcBef>
        <a:spcPct val="30000"/>
      </a:spcBef>
      <a:spcAft>
        <a:spcPct val="0"/>
      </a:spcAft>
      <a:defRPr sz="1200" kern="1200">
        <a:solidFill>
          <a:schemeClr val="tx1"/>
        </a:solidFill>
        <a:latin typeface="Arial" pitchFamily="34" charset="0"/>
        <a:ea typeface="+mn-ea"/>
        <a:cs typeface="+mn-cs"/>
      </a:defRPr>
    </a:lvl4pPr>
    <a:lvl5pPr marL="1828800" algn="l" rtl="0" fontAlgn="base">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76" name="幻灯片图像占位符 1"/>
          <p:cNvSpPr>
            <a:spLocks noGrp="1" noRot="1" noChangeAspect="1"/>
          </p:cNvSpPr>
          <p:nvPr>
            <p:ph type="sldImg"/>
          </p:nvPr>
        </p:nvSpPr>
        <p:spPr/>
      </p:sp>
      <p:sp>
        <p:nvSpPr>
          <p:cNvPr id="1048678" name="备注占位符 2"/>
          <p:cNvSpPr>
            <a:spLocks noGrp="1"/>
          </p:cNvSpPr>
          <p:nvPr>
            <p:ph type="body" idx="1"/>
          </p:nvPr>
        </p:nvSpPr>
        <p:spPr/>
        <p:txBody>
          <a:bodyPr/>
          <a:lstStyle/>
          <a:p>
            <a:endParaRPr lang="zh-CN" altLang="en-US"/>
          </a:p>
        </p:txBody>
      </p:sp>
      <p:sp>
        <p:nvSpPr>
          <p:cNvPr id="1048680"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6" name="幻灯片图像占位符 1"/>
          <p:cNvSpPr>
            <a:spLocks noGrp="1" noRot="1" noChangeAspect="1"/>
          </p:cNvSpPr>
          <p:nvPr>
            <p:ph type="sldImg"/>
          </p:nvPr>
        </p:nvSpPr>
        <p:spPr/>
      </p:sp>
      <p:sp>
        <p:nvSpPr>
          <p:cNvPr id="1048618" name="备注占位符 2"/>
          <p:cNvSpPr>
            <a:spLocks noGrp="1"/>
          </p:cNvSpPr>
          <p:nvPr>
            <p:ph type="body" idx="1"/>
          </p:nvPr>
        </p:nvSpPr>
        <p:spPr/>
        <p:txBody>
          <a:bodyPr/>
          <a:lstStyle/>
          <a:p>
            <a:endParaRPr lang="zh-CN" altLang="en-US"/>
          </a:p>
        </p:txBody>
      </p:sp>
      <p:sp>
        <p:nvSpPr>
          <p:cNvPr id="1048620"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tags" Target="../tags/tag22.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tags" Target="../tags/tag43.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tags" Target="../tags/tag52.xml" /><Relationship Id="rId11" Type="http://schemas.openxmlformats.org/officeDocument/2006/relationships/tags" Target="../tags/tag53.xml" /><Relationship Id="rId12" Type="http://schemas.openxmlformats.org/officeDocument/2006/relationships/slideMaster" Target="../slideMasters/slideMaster2.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tags" Target="../tags/tag48.xml" /><Relationship Id="rId7" Type="http://schemas.openxmlformats.org/officeDocument/2006/relationships/tags" Target="../tags/tag49.xml" /><Relationship Id="rId8" Type="http://schemas.openxmlformats.org/officeDocument/2006/relationships/tags" Target="../tags/tag50.xml" /><Relationship Id="rId9" Type="http://schemas.openxmlformats.org/officeDocument/2006/relationships/tags" Target="../tags/tag51.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54.xml" /><Relationship Id="rId3" Type="http://schemas.openxmlformats.org/officeDocument/2006/relationships/tags" Target="../tags/tag55.xml" /><Relationship Id="rId4" Type="http://schemas.openxmlformats.org/officeDocument/2006/relationships/tags" Target="../tags/tag56.xml" /><Relationship Id="rId5" Type="http://schemas.openxmlformats.org/officeDocument/2006/relationships/tags" Target="../tags/tag57.xml" /><Relationship Id="rId6" Type="http://schemas.openxmlformats.org/officeDocument/2006/relationships/tags" Target="../tags/tag58.xml" /><Relationship Id="rId7" Type="http://schemas.openxmlformats.org/officeDocument/2006/relationships/tags" Target="../tags/tag59.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tags" Target="../tags/tag62.xml" /><Relationship Id="rId5" Type="http://schemas.openxmlformats.org/officeDocument/2006/relationships/tags" Target="../tags/tag63.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tags" Target="../tags/tag67.xml" /><Relationship Id="rId6" Type="http://schemas.openxmlformats.org/officeDocument/2006/relationships/tags" Target="../tags/tag6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tags" Target="../tags/tag75.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5.png" /><Relationship Id="rId10" Type="http://schemas.openxmlformats.org/officeDocument/2006/relationships/tags" Target="../tags/tag84.xml" /><Relationship Id="rId11" Type="http://schemas.openxmlformats.org/officeDocument/2006/relationships/tags" Target="../tags/tag85.xml" /><Relationship Id="rId12" Type="http://schemas.openxmlformats.org/officeDocument/2006/relationships/tags" Target="../tags/tag86.xml" /><Relationship Id="rId13" Type="http://schemas.openxmlformats.org/officeDocument/2006/relationships/tags" Target="../tags/tag87.xml" /><Relationship Id="rId14" Type="http://schemas.openxmlformats.org/officeDocument/2006/relationships/tags" Target="../tags/tag88.xml" /><Relationship Id="rId15" Type="http://schemas.openxmlformats.org/officeDocument/2006/relationships/slideMaster" Target="../slideMasters/slideMaster2.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tags" Target="../tags/tag8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6C78B1-6B2B-4352-A1F2-20AF4B463C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C77276-634E-4E4E-B956-FE530840C8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9A03BD-A2AB-4910-81C6-D0D9146270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4CB1571-4389-4922-86C9-1E3D3C5A13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19A3B8-6099-4EA6-BABF-BC88A172362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9DFCDE-52DB-495E-AFDA-F3B18AADF9A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8780E1A-39F0-4324-B75C-1B71CB23975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3B6BBF-B91B-4237-93D8-BD4EF277A5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53D8E4-6BC4-406A-9F79-DE932BDF72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F095BF-DA36-4FDE-845A-9A6AD4B6AD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48ACD8-A23E-4F62-A57F-AF236E4897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5" name="图片 10" descr="幻灯片1"/>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668" name="署名"/>
          <p:cNvSpPr txBox="1">
            <a:spLocks noGrp="1"/>
          </p:cNvSpPr>
          <p:nvPr>
            <p:ph type="body" idx="14"/>
            <p:custDataLst>
              <p:tags r:id="rId3"/>
            </p:custDataLst>
          </p:nvPr>
        </p:nvSpPr>
        <p:spPr>
          <a:xfrm>
            <a:off x="1398393" y="5001282"/>
            <a:ext cx="2880000" cy="421640"/>
          </a:xfrm>
          <a:prstGeom prst="rect">
            <a:avLst/>
          </a:prstGeom>
          <a:noFill/>
        </p:spPr>
        <p:txBody>
          <a:bodyPr wrap="square" lIns="0" tIns="0" rIns="0" bIns="0" rtlCol="0" anchor="ctr">
            <a:normAutofit/>
          </a:bodyPr>
          <a:lstStyle>
            <a:lvl1pPr marL="0" marR="0" algn="l" defTabSz="914400" rtl="0" eaLnBrk="1" fontAlgn="auto" latinLnBrk="0" hangingPunct="1">
              <a:lnSpc>
                <a:spcPct val="150000"/>
              </a:lnSpc>
              <a:buClrTx/>
              <a:buSzTx/>
              <a:buFontTx/>
              <a:buNone/>
              <a:defRPr kumimoji="0" lang="zh-CN" altLang="en-US" sz="1400" b="0" i="0" u="none" strike="noStrike" kern="1200" cap="none" spc="150" normalizeH="0" baseline="0" noProof="1">
                <a:solidFill>
                  <a:schemeClr val="tx1"/>
                </a:solidFill>
                <a:latin typeface="+mn-ea"/>
                <a:ea typeface="+mn-ea"/>
                <a:cs typeface="微软雅黑" panose="020b0503020204020204" pitchFamily="34" charset="-122"/>
              </a:defRPr>
            </a:lvl1pPr>
          </a:lstStyle>
          <a:p>
            <a:pPr lvl="0" algn="l">
              <a:lnSpc>
                <a:spcPct val="150000"/>
              </a:lnSpc>
            </a:pPr>
            <a:r>
              <a:rPr>
                <a:sym typeface="+mn-ea"/>
              </a:rPr>
              <a:t>单击此处编辑母版文本样式</a:t>
            </a:r>
            <a:endParaRPr>
              <a:sym typeface="+mn-ea"/>
            </a:endParaRPr>
          </a:p>
        </p:txBody>
      </p:sp>
      <p:sp>
        <p:nvSpPr>
          <p:cNvPr id="1048670" name="副标题"/>
          <p:cNvSpPr txBox="1">
            <a:spLocks noGrp="1"/>
          </p:cNvSpPr>
          <p:nvPr>
            <p:ph type="body" idx="13" hasCustomPrompt="1"/>
            <p:custDataLst>
              <p:tags r:id="rId4"/>
            </p:custDataLst>
          </p:nvPr>
        </p:nvSpPr>
        <p:spPr>
          <a:xfrm>
            <a:off x="1178078" y="3631768"/>
            <a:ext cx="6681625" cy="719254"/>
          </a:xfrm>
          <a:prstGeom prst="rect">
            <a:avLst/>
          </a:prstGeom>
          <a:noFill/>
        </p:spPr>
        <p:txBody>
          <a:bodyPr wrap="square" lIns="0" tIns="0" rIns="0" bIns="0" rtlCol="0" anchor="t" anchorCtr="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accent1"/>
                </a:solidFill>
                <a:latin typeface="+mn-ea"/>
                <a:ea typeface="+mn-ea"/>
                <a:cs typeface="微软雅黑" panose="020b0503020204020204" pitchFamily="34" charset="-122"/>
              </a:defRPr>
            </a:lvl1pPr>
          </a:lstStyle>
          <a:p>
            <a:pPr lvl="0" algn="l"/>
            <a:r>
              <a:rPr>
                <a:sym typeface="+mn-ea"/>
              </a:rPr>
              <a:t>单击此处编辑母版副标题样式</a:t>
            </a:r>
            <a:endParaRPr>
              <a:sym typeface="+mn-ea"/>
            </a:endParaRPr>
          </a:p>
        </p:txBody>
      </p:sp>
      <p:sp>
        <p:nvSpPr>
          <p:cNvPr id="1048672" name="标题"/>
          <p:cNvSpPr txBox="1">
            <a:spLocks noGrp="1"/>
          </p:cNvSpPr>
          <p:nvPr>
            <p:ph type="title" idx="9" hasCustomPrompt="1"/>
            <p:custDataLst>
              <p:tags r:id="rId5"/>
            </p:custDataLst>
          </p:nvPr>
        </p:nvSpPr>
        <p:spPr>
          <a:xfrm>
            <a:off x="1178079" y="1645280"/>
            <a:ext cx="6681625" cy="1821078"/>
          </a:xfrm>
          <a:prstGeom prst="rect">
            <a:avLst/>
          </a:prstGeom>
          <a:noFill/>
        </p:spPr>
        <p:txBody>
          <a:bodyPr wrap="square" lIns="0" tIns="0" rIns="0" bIns="0" rtlCol="0" anchor="b" anchorCtr="0">
            <a:normAutofit/>
          </a:bodyPr>
          <a:lstStyle>
            <a:lvl1pPr marL="0" marR="0" algn="l" defTabSz="914400" rtl="0" eaLnBrk="1" fontAlgn="auto" latinLnBrk="0" hangingPunct="1">
              <a:lnSpc>
                <a:spcPct val="100000"/>
              </a:lnSpc>
              <a:buClrTx/>
              <a:buSzTx/>
              <a:buFontTx/>
              <a:buNone/>
              <a:defRPr kumimoji="0" lang="zh-CN" altLang="en-US" sz="5400" b="1" i="0" u="none" strike="noStrike" kern="1200" cap="none" spc="300" normalizeH="0" baseline="0" noProof="1">
                <a:solidFill>
                  <a:schemeClr val="tx1"/>
                </a:solidFill>
                <a:latin typeface="+mj-ea"/>
                <a:ea typeface="+mj-ea"/>
                <a:cs typeface="微软雅黑" panose="020b0503020204020204" pitchFamily="34" charset="-122"/>
              </a:defRPr>
            </a:lvl1pPr>
          </a:lstStyle>
          <a:p>
            <a:pPr lvl="0"/>
            <a:r>
              <a:rPr>
                <a:sym typeface="+mn-ea"/>
              </a:rPr>
              <a:t>单击此处编辑标题</a:t>
            </a:r>
            <a:endParaRPr>
              <a:sym typeface="+mn-ea"/>
            </a:endParaRPr>
          </a:p>
        </p:txBody>
      </p:sp>
      <p:sp>
        <p:nvSpPr>
          <p:cNvPr id="1048674" name="矩形 6"/>
          <p:cNvSpPr/>
          <p:nvPr>
            <p:custDataLst>
              <p:tags r:id="rId6"/>
            </p:custDataLst>
          </p:nvPr>
        </p:nvSpPr>
        <p:spPr>
          <a:xfrm>
            <a:off x="1178079" y="5118884"/>
            <a:ext cx="64800" cy="25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676" name="任意多边形: 形状 16"/>
          <p:cNvSpPr/>
          <p:nvPr>
            <p:custDataLst>
              <p:tags r:id="rId7"/>
            </p:custDataLst>
          </p:nvPr>
        </p:nvSpPr>
        <p:spPr>
          <a:xfrm>
            <a:off x="509572" y="487000"/>
            <a:ext cx="228600" cy="228600"/>
          </a:xfrm>
          <a:custGeom>
            <a:gdLst>
              <a:gd name="connsiteX0" fmla="*/ 0 w 228600"/>
              <a:gd name="connsiteY0" fmla="*/ 0 h 228600"/>
              <a:gd name="connsiteX1" fmla="*/ 228600 w 228600"/>
              <a:gd name="connsiteY1" fmla="*/ 0 h 228600"/>
              <a:gd name="connsiteX2" fmla="*/ 228600 w 228600"/>
              <a:gd name="connsiteY2" fmla="*/ 228600 h 228600"/>
              <a:gd name="connsiteX3" fmla="*/ 0 w 228600"/>
              <a:gd name="connsiteY3" fmla="*/ 228600 h 228600"/>
            </a:gdLst>
            <a:cxnLst>
              <a:cxn ang="0">
                <a:pos x="connsiteX0" y="connsiteY0"/>
              </a:cxn>
              <a:cxn ang="0">
                <a:pos x="connsiteX1" y="connsiteY1"/>
              </a:cxn>
              <a:cxn ang="0">
                <a:pos x="connsiteX2" y="connsiteY2"/>
              </a:cxn>
              <a:cxn ang="0">
                <a:pos x="connsiteX3" y="connsiteY3"/>
              </a:cxn>
            </a:cxnLst>
            <a:rect l="l" t="t" r="r" b="b"/>
            <a:pathLst>
              <a:path w="228600" h="228600">
                <a:moveTo>
                  <a:pt x="0" y="0"/>
                </a:moveTo>
                <a:lnTo>
                  <a:pt x="228600" y="0"/>
                </a:lnTo>
                <a:lnTo>
                  <a:pt x="228600" y="228600"/>
                </a:lnTo>
                <a:lnTo>
                  <a:pt x="0" y="228600"/>
                </a:lnTo>
                <a:close/>
              </a:path>
            </a:pathLst>
          </a:custGeom>
          <a:solidFill>
            <a:schemeClr val="accent1">
              <a:alpha val="1000"/>
            </a:schemeClr>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78" name="任意多边形: 形状 17"/>
          <p:cNvSpPr/>
          <p:nvPr>
            <p:custDataLst>
              <p:tags r:id="rId8"/>
            </p:custDataLst>
          </p:nvPr>
        </p:nvSpPr>
        <p:spPr>
          <a:xfrm>
            <a:off x="537845" y="5346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2"/>
                  <a:pt x="156633" y="17445"/>
                </a:cubicBezTo>
                <a:cubicBezTo>
                  <a:pt x="156114" y="17097"/>
                  <a:pt x="155633" y="16702"/>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2"/>
                  <a:pt x="153657" y="4753"/>
                  <a:pt x="154005" y="4233"/>
                </a:cubicBezTo>
                <a:cubicBezTo>
                  <a:pt x="154353" y="3713"/>
                  <a:pt x="154748" y="3232"/>
                  <a:pt x="155190" y="2790"/>
                </a:cubicBezTo>
                <a:cubicBezTo>
                  <a:pt x="155633" y="2348"/>
                  <a:pt x="156113" y="1953"/>
                  <a:pt x="156633" y="1605"/>
                </a:cubicBezTo>
                <a:cubicBezTo>
                  <a:pt x="157153" y="1258"/>
                  <a:pt x="157702" y="964"/>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2"/>
                  <a:pt x="15337" y="17097"/>
                  <a:pt x="14817" y="17445"/>
                </a:cubicBezTo>
                <a:cubicBezTo>
                  <a:pt x="14297" y="17792"/>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4"/>
                  <a:pt x="14297" y="1258"/>
                  <a:pt x="14817" y="1605"/>
                </a:cubicBezTo>
                <a:cubicBezTo>
                  <a:pt x="15337" y="1953"/>
                  <a:pt x="15818" y="2348"/>
                  <a:pt x="16260" y="2790"/>
                </a:cubicBezTo>
                <a:cubicBezTo>
                  <a:pt x="16702" y="3232"/>
                  <a:pt x="17097" y="3713"/>
                  <a:pt x="17445" y="4233"/>
                </a:cubicBezTo>
                <a:cubicBezTo>
                  <a:pt x="17792" y="4753"/>
                  <a:pt x="18086" y="5302"/>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0" name="任意多边形: 形状 18"/>
          <p:cNvSpPr/>
          <p:nvPr>
            <p:custDataLst>
              <p:tags r:id="rId9"/>
            </p:custDataLst>
          </p:nvPr>
        </p:nvSpPr>
        <p:spPr>
          <a:xfrm>
            <a:off x="537845" y="59182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2" name="任意多边形: 形状 19"/>
          <p:cNvSpPr/>
          <p:nvPr>
            <p:custDataLst>
              <p:tags r:id="rId10"/>
            </p:custDataLst>
          </p:nvPr>
        </p:nvSpPr>
        <p:spPr>
          <a:xfrm>
            <a:off x="537845" y="6489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4" name="任意多边形: 形状 12"/>
          <p:cNvSpPr/>
          <p:nvPr>
            <p:custDataLst>
              <p:tags r:id="rId11"/>
            </p:custDataLst>
          </p:nvPr>
        </p:nvSpPr>
        <p:spPr>
          <a:xfrm rot="13500000">
            <a:off x="11051540" y="5988685"/>
            <a:ext cx="789305" cy="6350"/>
          </a:xfrm>
          <a:custGeom>
            <a:gdLst>
              <a:gd name="connsiteX0" fmla="*/ 785936 w 789063"/>
              <a:gd name="connsiteY0" fmla="*/ 6019 h 6441"/>
              <a:gd name="connsiteX1" fmla="*/ 789157 w 789063"/>
              <a:gd name="connsiteY1" fmla="*/ 2798 h 6441"/>
              <a:gd name="connsiteX2" fmla="*/ 785936 w 789063"/>
              <a:gd name="connsiteY2" fmla="*/ -423 h 6441"/>
              <a:gd name="connsiteX3" fmla="*/ 785936 w 789063"/>
              <a:gd name="connsiteY3" fmla="*/ 6019 h 6441"/>
              <a:gd name="connsiteX4" fmla="*/ 785936 w 789063"/>
              <a:gd name="connsiteY4" fmla="*/ 6019 h 6441"/>
              <a:gd name="connsiteX5" fmla="*/ 93 w 789063"/>
              <a:gd name="connsiteY5" fmla="*/ 6019 h 6441"/>
              <a:gd name="connsiteX6" fmla="*/ 785936 w 789063"/>
              <a:gd name="connsiteY6" fmla="*/ 6019 h 6441"/>
              <a:gd name="connsiteX7" fmla="*/ 785936 w 789063"/>
              <a:gd name="connsiteY7" fmla="*/ -423 h 6441"/>
              <a:gd name="connsiteX8" fmla="*/ 93 w 789063"/>
              <a:gd name="connsiteY8" fmla="*/ -423 h 6441"/>
              <a:gd name="connsiteX9" fmla="*/ 93 w 789063"/>
              <a:gd name="connsiteY9" fmla="*/ 6019 h 6441"/>
              <a:gd name="connsiteX10" fmla="*/ 93 w 789063"/>
              <a:gd name="connsiteY10" fmla="*/ 6019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9063" h="6441">
                <a:moveTo>
                  <a:pt x="785936" y="6019"/>
                </a:moveTo>
                <a:cubicBezTo>
                  <a:pt x="787714" y="6019"/>
                  <a:pt x="789157" y="4576"/>
                  <a:pt x="789157" y="2798"/>
                </a:cubicBezTo>
                <a:cubicBezTo>
                  <a:pt x="789157" y="1019"/>
                  <a:pt x="787714" y="-423"/>
                  <a:pt x="785936" y="-423"/>
                </a:cubicBezTo>
                <a:cubicBezTo>
                  <a:pt x="785936" y="-423"/>
                  <a:pt x="785936" y="6019"/>
                  <a:pt x="785936" y="6019"/>
                </a:cubicBezTo>
                <a:cubicBezTo>
                  <a:pt x="785936" y="6019"/>
                  <a:pt x="785936" y="6019"/>
                  <a:pt x="785936" y="6019"/>
                </a:cubicBezTo>
                <a:close/>
                <a:moveTo>
                  <a:pt x="93" y="6019"/>
                </a:moveTo>
                <a:cubicBezTo>
                  <a:pt x="93" y="6019"/>
                  <a:pt x="785936" y="6019"/>
                  <a:pt x="785936" y="6019"/>
                </a:cubicBezTo>
                <a:cubicBezTo>
                  <a:pt x="785936" y="6019"/>
                  <a:pt x="785936" y="-423"/>
                  <a:pt x="785936" y="-423"/>
                </a:cubicBezTo>
                <a:cubicBezTo>
                  <a:pt x="785936" y="-423"/>
                  <a:pt x="93" y="-423"/>
                  <a:pt x="93" y="-423"/>
                </a:cubicBezTo>
                <a:cubicBezTo>
                  <a:pt x="93" y="-423"/>
                  <a:pt x="93" y="6019"/>
                  <a:pt x="93" y="6019"/>
                </a:cubicBezTo>
                <a:cubicBezTo>
                  <a:pt x="93" y="6019"/>
                  <a:pt x="93" y="6019"/>
                  <a:pt x="93" y="6019"/>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6" name="任意多边形: 形状 13"/>
          <p:cNvSpPr/>
          <p:nvPr>
            <p:custDataLst>
              <p:tags r:id="rId12"/>
            </p:custDataLst>
          </p:nvPr>
        </p:nvSpPr>
        <p:spPr>
          <a:xfrm rot="13500000">
            <a:off x="10810240" y="5656580"/>
            <a:ext cx="756285" cy="6350"/>
          </a:xfrm>
          <a:custGeom>
            <a:gdLst>
              <a:gd name="connsiteX0" fmla="*/ 3132 w 756013"/>
              <a:gd name="connsiteY0" fmla="*/ -359 h 6441"/>
              <a:gd name="connsiteX1" fmla="*/ -89 w 756013"/>
              <a:gd name="connsiteY1" fmla="*/ 2861 h 6441"/>
              <a:gd name="connsiteX2" fmla="*/ 3132 w 756013"/>
              <a:gd name="connsiteY2" fmla="*/ 6082 h 6441"/>
              <a:gd name="connsiteX3" fmla="*/ 3132 w 756013"/>
              <a:gd name="connsiteY3" fmla="*/ -359 h 6441"/>
              <a:gd name="connsiteX4" fmla="*/ 3132 w 756013"/>
              <a:gd name="connsiteY4" fmla="*/ -359 h 6441"/>
              <a:gd name="connsiteX5" fmla="*/ 752704 w 756013"/>
              <a:gd name="connsiteY5" fmla="*/ 6082 h 6441"/>
              <a:gd name="connsiteX6" fmla="*/ 755925 w 756013"/>
              <a:gd name="connsiteY6" fmla="*/ 2861 h 6441"/>
              <a:gd name="connsiteX7" fmla="*/ 752704 w 756013"/>
              <a:gd name="connsiteY7" fmla="*/ -359 h 6441"/>
              <a:gd name="connsiteX8" fmla="*/ 752704 w 756013"/>
              <a:gd name="connsiteY8" fmla="*/ 6082 h 6441"/>
              <a:gd name="connsiteX9" fmla="*/ 752704 w 756013"/>
              <a:gd name="connsiteY9" fmla="*/ 6082 h 6441"/>
              <a:gd name="connsiteX10" fmla="*/ 3132 w 756013"/>
              <a:gd name="connsiteY10" fmla="*/ 6082 h 6441"/>
              <a:gd name="connsiteX11" fmla="*/ 752704 w 756013"/>
              <a:gd name="connsiteY11" fmla="*/ 6082 h 6441"/>
              <a:gd name="connsiteX12" fmla="*/ 752704 w 756013"/>
              <a:gd name="connsiteY12" fmla="*/ -359 h 6441"/>
              <a:gd name="connsiteX13" fmla="*/ 3132 w 756013"/>
              <a:gd name="connsiteY13" fmla="*/ -359 h 6441"/>
              <a:gd name="connsiteX14" fmla="*/ 3132 w 756013"/>
              <a:gd name="connsiteY14" fmla="*/ 6082 h 6441"/>
              <a:gd name="connsiteX15" fmla="*/ 3132 w 756013"/>
              <a:gd name="connsiteY15" fmla="*/ 6082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56013" h="6441">
                <a:moveTo>
                  <a:pt x="3132" y="-359"/>
                </a:moveTo>
                <a:cubicBezTo>
                  <a:pt x="1353" y="-359"/>
                  <a:pt x="-89" y="1083"/>
                  <a:pt x="-89" y="2861"/>
                </a:cubicBezTo>
                <a:cubicBezTo>
                  <a:pt x="-89" y="4641"/>
                  <a:pt x="1353" y="6082"/>
                  <a:pt x="3132" y="6082"/>
                </a:cubicBezTo>
                <a:cubicBezTo>
                  <a:pt x="3132" y="6082"/>
                  <a:pt x="3132" y="-359"/>
                  <a:pt x="3132" y="-359"/>
                </a:cubicBezTo>
                <a:cubicBezTo>
                  <a:pt x="3132" y="-359"/>
                  <a:pt x="3132" y="-359"/>
                  <a:pt x="3132" y="-359"/>
                </a:cubicBezTo>
                <a:close/>
                <a:moveTo>
                  <a:pt x="752704" y="6082"/>
                </a:moveTo>
                <a:cubicBezTo>
                  <a:pt x="754482" y="6082"/>
                  <a:pt x="755925" y="4641"/>
                  <a:pt x="755925" y="2861"/>
                </a:cubicBezTo>
                <a:cubicBezTo>
                  <a:pt x="755925" y="1083"/>
                  <a:pt x="754482" y="-359"/>
                  <a:pt x="752704" y="-359"/>
                </a:cubicBezTo>
                <a:cubicBezTo>
                  <a:pt x="752704" y="-359"/>
                  <a:pt x="752704" y="6082"/>
                  <a:pt x="752704" y="6082"/>
                </a:cubicBezTo>
                <a:cubicBezTo>
                  <a:pt x="752704" y="6082"/>
                  <a:pt x="752704" y="6082"/>
                  <a:pt x="752704" y="6082"/>
                </a:cubicBezTo>
                <a:close/>
                <a:moveTo>
                  <a:pt x="3132" y="6082"/>
                </a:moveTo>
                <a:cubicBezTo>
                  <a:pt x="3132" y="6082"/>
                  <a:pt x="752704" y="6082"/>
                  <a:pt x="752704" y="6082"/>
                </a:cubicBezTo>
                <a:cubicBezTo>
                  <a:pt x="752704" y="6082"/>
                  <a:pt x="752704" y="-359"/>
                  <a:pt x="752704" y="-359"/>
                </a:cubicBezTo>
                <a:cubicBezTo>
                  <a:pt x="752704" y="-359"/>
                  <a:pt x="3132" y="-359"/>
                  <a:pt x="3132" y="-359"/>
                </a:cubicBezTo>
                <a:cubicBezTo>
                  <a:pt x="3132" y="-359"/>
                  <a:pt x="3132" y="6082"/>
                  <a:pt x="3132" y="6082"/>
                </a:cubicBezTo>
                <a:cubicBezTo>
                  <a:pt x="3132" y="6082"/>
                  <a:pt x="3132" y="6082"/>
                  <a:pt x="3132" y="6082"/>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8" name="任意多边形: 形状 14"/>
          <p:cNvSpPr/>
          <p:nvPr>
            <p:custDataLst>
              <p:tags r:id="rId13"/>
            </p:custDataLst>
          </p:nvPr>
        </p:nvSpPr>
        <p:spPr>
          <a:xfrm rot="18900000">
            <a:off x="11212195" y="5724525"/>
            <a:ext cx="193675" cy="186055"/>
          </a:xfrm>
          <a:custGeom>
            <a:gdLst>
              <a:gd name="connsiteX0" fmla="*/ 70759 w 193437"/>
              <a:gd name="connsiteY0" fmla="*/ -147 h 186208"/>
              <a:gd name="connsiteX1" fmla="*/ 67009 w 193437"/>
              <a:gd name="connsiteY1" fmla="*/ 991 h 186208"/>
              <a:gd name="connsiteX2" fmla="*/ 63308 w 193437"/>
              <a:gd name="connsiteY2" fmla="*/ 2280 h 186208"/>
              <a:gd name="connsiteX3" fmla="*/ 59663 w 193437"/>
              <a:gd name="connsiteY3" fmla="*/ 3716 h 186208"/>
              <a:gd name="connsiteX4" fmla="*/ 56079 w 193437"/>
              <a:gd name="connsiteY4" fmla="*/ 5301 h 186208"/>
              <a:gd name="connsiteX5" fmla="*/ 52562 w 193437"/>
              <a:gd name="connsiteY5" fmla="*/ 7029 h 186208"/>
              <a:gd name="connsiteX6" fmla="*/ 49118 w 193437"/>
              <a:gd name="connsiteY6" fmla="*/ 8897 h 186208"/>
              <a:gd name="connsiteX7" fmla="*/ 45752 w 193437"/>
              <a:gd name="connsiteY7" fmla="*/ 10903 h 186208"/>
              <a:gd name="connsiteX8" fmla="*/ 42470 w 193437"/>
              <a:gd name="connsiteY8" fmla="*/ 13045 h 186208"/>
              <a:gd name="connsiteX9" fmla="*/ 39278 w 193437"/>
              <a:gd name="connsiteY9" fmla="*/ 15317 h 186208"/>
              <a:gd name="connsiteX10" fmla="*/ 36181 w 193437"/>
              <a:gd name="connsiteY10" fmla="*/ 17716 h 186208"/>
              <a:gd name="connsiteX11" fmla="*/ 33183 w 193437"/>
              <a:gd name="connsiteY11" fmla="*/ 20240 h 186208"/>
              <a:gd name="connsiteX12" fmla="*/ 30290 w 193437"/>
              <a:gd name="connsiteY12" fmla="*/ 22884 h 186208"/>
              <a:gd name="connsiteX13" fmla="*/ 27506 w 193437"/>
              <a:gd name="connsiteY13" fmla="*/ 25641 h 186208"/>
              <a:gd name="connsiteX14" fmla="*/ 24836 w 193437"/>
              <a:gd name="connsiteY14" fmla="*/ 28509 h 186208"/>
              <a:gd name="connsiteX15" fmla="*/ 22285 w 193437"/>
              <a:gd name="connsiteY15" fmla="*/ 31483 h 186208"/>
              <a:gd name="connsiteX16" fmla="*/ 19856 w 193437"/>
              <a:gd name="connsiteY16" fmla="*/ 34559 h 186208"/>
              <a:gd name="connsiteX17" fmla="*/ 17554 w 193437"/>
              <a:gd name="connsiteY17" fmla="*/ 37730 h 186208"/>
              <a:gd name="connsiteX18" fmla="*/ 15382 w 193437"/>
              <a:gd name="connsiteY18" fmla="*/ 40991 h 186208"/>
              <a:gd name="connsiteX19" fmla="*/ 13344 w 193437"/>
              <a:gd name="connsiteY19" fmla="*/ 44337 h 186208"/>
              <a:gd name="connsiteX20" fmla="*/ 11443 w 193437"/>
              <a:gd name="connsiteY20" fmla="*/ 47764 h 186208"/>
              <a:gd name="connsiteX21" fmla="*/ 9683 w 193437"/>
              <a:gd name="connsiteY21" fmla="*/ 51265 h 186208"/>
              <a:gd name="connsiteX22" fmla="*/ 8066 w 193437"/>
              <a:gd name="connsiteY22" fmla="*/ 54833 h 186208"/>
              <a:gd name="connsiteX23" fmla="*/ 6594 w 193437"/>
              <a:gd name="connsiteY23" fmla="*/ 58466 h 186208"/>
              <a:gd name="connsiteX24" fmla="*/ 5272 w 193437"/>
              <a:gd name="connsiteY24" fmla="*/ 62154 h 186208"/>
              <a:gd name="connsiteX25" fmla="*/ 4099 w 193437"/>
              <a:gd name="connsiteY25" fmla="*/ 65893 h 186208"/>
              <a:gd name="connsiteX26" fmla="*/ 3079 w 193437"/>
              <a:gd name="connsiteY26" fmla="*/ 69676 h 186208"/>
              <a:gd name="connsiteX27" fmla="*/ 2213 w 193437"/>
              <a:gd name="connsiteY27" fmla="*/ 73497 h 186208"/>
              <a:gd name="connsiteX28" fmla="*/ 1503 w 193437"/>
              <a:gd name="connsiteY28" fmla="*/ 77351 h 186208"/>
              <a:gd name="connsiteX29" fmla="*/ 949 w 193437"/>
              <a:gd name="connsiteY29" fmla="*/ 81230 h 186208"/>
              <a:gd name="connsiteX30" fmla="*/ 552 w 193437"/>
              <a:gd name="connsiteY30" fmla="*/ 85129 h 186208"/>
              <a:gd name="connsiteX31" fmla="*/ 314 w 193437"/>
              <a:gd name="connsiteY31" fmla="*/ 89040 h 186208"/>
              <a:gd name="connsiteX32" fmla="*/ 235 w 193437"/>
              <a:gd name="connsiteY32" fmla="*/ 92958 h 186208"/>
              <a:gd name="connsiteX33" fmla="*/ 314 w 193437"/>
              <a:gd name="connsiteY33" fmla="*/ 96876 h 186208"/>
              <a:gd name="connsiteX34" fmla="*/ 552 w 193437"/>
              <a:gd name="connsiteY34" fmla="*/ 100786 h 186208"/>
              <a:gd name="connsiteX35" fmla="*/ 949 w 193437"/>
              <a:gd name="connsiteY35" fmla="*/ 104685 h 186208"/>
              <a:gd name="connsiteX36" fmla="*/ 1503 w 193437"/>
              <a:gd name="connsiteY36" fmla="*/ 108564 h 186208"/>
              <a:gd name="connsiteX37" fmla="*/ 2213 w 193437"/>
              <a:gd name="connsiteY37" fmla="*/ 112417 h 186208"/>
              <a:gd name="connsiteX38" fmla="*/ 3079 w 193437"/>
              <a:gd name="connsiteY38" fmla="*/ 116239 h 186208"/>
              <a:gd name="connsiteX39" fmla="*/ 4099 w 193437"/>
              <a:gd name="connsiteY39" fmla="*/ 120023 h 186208"/>
              <a:gd name="connsiteX40" fmla="*/ 5272 w 193437"/>
              <a:gd name="connsiteY40" fmla="*/ 123761 h 186208"/>
              <a:gd name="connsiteX41" fmla="*/ 6594 w 193437"/>
              <a:gd name="connsiteY41" fmla="*/ 127450 h 186208"/>
              <a:gd name="connsiteX42" fmla="*/ 8066 w 193437"/>
              <a:gd name="connsiteY42" fmla="*/ 131081 h 186208"/>
              <a:gd name="connsiteX43" fmla="*/ 9683 w 193437"/>
              <a:gd name="connsiteY43" fmla="*/ 134651 h 186208"/>
              <a:gd name="connsiteX44" fmla="*/ 11443 w 193437"/>
              <a:gd name="connsiteY44" fmla="*/ 138151 h 186208"/>
              <a:gd name="connsiteX45" fmla="*/ 13344 w 193437"/>
              <a:gd name="connsiteY45" fmla="*/ 141578 h 186208"/>
              <a:gd name="connsiteX46" fmla="*/ 15382 w 193437"/>
              <a:gd name="connsiteY46" fmla="*/ 144925 h 186208"/>
              <a:gd name="connsiteX47" fmla="*/ 17554 w 193437"/>
              <a:gd name="connsiteY47" fmla="*/ 148186 h 186208"/>
              <a:gd name="connsiteX48" fmla="*/ 19856 w 193437"/>
              <a:gd name="connsiteY48" fmla="*/ 151357 h 186208"/>
              <a:gd name="connsiteX49" fmla="*/ 22285 w 193437"/>
              <a:gd name="connsiteY49" fmla="*/ 154431 h 186208"/>
              <a:gd name="connsiteX50" fmla="*/ 24836 w 193437"/>
              <a:gd name="connsiteY50" fmla="*/ 157406 h 186208"/>
              <a:gd name="connsiteX51" fmla="*/ 27506 w 193437"/>
              <a:gd name="connsiteY51" fmla="*/ 160274 h 186208"/>
              <a:gd name="connsiteX52" fmla="*/ 30290 w 193437"/>
              <a:gd name="connsiteY52" fmla="*/ 163032 h 186208"/>
              <a:gd name="connsiteX53" fmla="*/ 33183 w 193437"/>
              <a:gd name="connsiteY53" fmla="*/ 165675 h 186208"/>
              <a:gd name="connsiteX54" fmla="*/ 36181 w 193437"/>
              <a:gd name="connsiteY54" fmla="*/ 168198 h 186208"/>
              <a:gd name="connsiteX55" fmla="*/ 39278 w 193437"/>
              <a:gd name="connsiteY55" fmla="*/ 170598 h 186208"/>
              <a:gd name="connsiteX56" fmla="*/ 42470 w 193437"/>
              <a:gd name="connsiteY56" fmla="*/ 172870 h 186208"/>
              <a:gd name="connsiteX57" fmla="*/ 45752 w 193437"/>
              <a:gd name="connsiteY57" fmla="*/ 175012 h 186208"/>
              <a:gd name="connsiteX58" fmla="*/ 49118 w 193437"/>
              <a:gd name="connsiteY58" fmla="*/ 177018 h 186208"/>
              <a:gd name="connsiteX59" fmla="*/ 52562 w 193437"/>
              <a:gd name="connsiteY59" fmla="*/ 178888 h 186208"/>
              <a:gd name="connsiteX60" fmla="*/ 56079 w 193437"/>
              <a:gd name="connsiteY60" fmla="*/ 180614 h 186208"/>
              <a:gd name="connsiteX61" fmla="*/ 59663 w 193437"/>
              <a:gd name="connsiteY61" fmla="*/ 182198 h 186208"/>
              <a:gd name="connsiteX62" fmla="*/ 63308 w 193437"/>
              <a:gd name="connsiteY62" fmla="*/ 183635 h 186208"/>
              <a:gd name="connsiteX63" fmla="*/ 67009 w 193437"/>
              <a:gd name="connsiteY63" fmla="*/ 184923 h 186208"/>
              <a:gd name="connsiteX64" fmla="*/ 70759 w 193437"/>
              <a:gd name="connsiteY64" fmla="*/ 186062 h 186208"/>
              <a:gd name="connsiteX65" fmla="*/ 70759 w 193437"/>
              <a:gd name="connsiteY65" fmla="*/ -147 h 186208"/>
              <a:gd name="connsiteX66" fmla="*/ 123148 w 193437"/>
              <a:gd name="connsiteY66" fmla="*/ 186062 h 186208"/>
              <a:gd name="connsiteX67" fmla="*/ 126898 w 193437"/>
              <a:gd name="connsiteY67" fmla="*/ 184925 h 186208"/>
              <a:gd name="connsiteX68" fmla="*/ 130599 w 193437"/>
              <a:gd name="connsiteY68" fmla="*/ 183636 h 186208"/>
              <a:gd name="connsiteX69" fmla="*/ 134244 w 193437"/>
              <a:gd name="connsiteY69" fmla="*/ 182198 h 186208"/>
              <a:gd name="connsiteX70" fmla="*/ 137828 w 193437"/>
              <a:gd name="connsiteY70" fmla="*/ 180615 h 186208"/>
              <a:gd name="connsiteX71" fmla="*/ 141345 w 193437"/>
              <a:gd name="connsiteY71" fmla="*/ 178888 h 186208"/>
              <a:gd name="connsiteX72" fmla="*/ 144790 w 193437"/>
              <a:gd name="connsiteY72" fmla="*/ 177018 h 186208"/>
              <a:gd name="connsiteX73" fmla="*/ 148155 w 193437"/>
              <a:gd name="connsiteY73" fmla="*/ 175012 h 186208"/>
              <a:gd name="connsiteX74" fmla="*/ 151437 w 193437"/>
              <a:gd name="connsiteY74" fmla="*/ 172871 h 186208"/>
              <a:gd name="connsiteX75" fmla="*/ 154629 w 193437"/>
              <a:gd name="connsiteY75" fmla="*/ 170599 h 186208"/>
              <a:gd name="connsiteX76" fmla="*/ 157727 w 193437"/>
              <a:gd name="connsiteY76" fmla="*/ 168198 h 186208"/>
              <a:gd name="connsiteX77" fmla="*/ 160725 w 193437"/>
              <a:gd name="connsiteY77" fmla="*/ 165675 h 186208"/>
              <a:gd name="connsiteX78" fmla="*/ 163617 w 193437"/>
              <a:gd name="connsiteY78" fmla="*/ 163032 h 186208"/>
              <a:gd name="connsiteX79" fmla="*/ 166402 w 193437"/>
              <a:gd name="connsiteY79" fmla="*/ 160275 h 186208"/>
              <a:gd name="connsiteX80" fmla="*/ 169072 w 193437"/>
              <a:gd name="connsiteY80" fmla="*/ 157407 h 186208"/>
              <a:gd name="connsiteX81" fmla="*/ 171622 w 193437"/>
              <a:gd name="connsiteY81" fmla="*/ 154433 h 186208"/>
              <a:gd name="connsiteX82" fmla="*/ 174051 w 193437"/>
              <a:gd name="connsiteY82" fmla="*/ 151357 h 186208"/>
              <a:gd name="connsiteX83" fmla="*/ 176354 w 193437"/>
              <a:gd name="connsiteY83" fmla="*/ 148186 h 186208"/>
              <a:gd name="connsiteX84" fmla="*/ 178526 w 193437"/>
              <a:gd name="connsiteY84" fmla="*/ 144925 h 186208"/>
              <a:gd name="connsiteX85" fmla="*/ 180563 w 193437"/>
              <a:gd name="connsiteY85" fmla="*/ 141579 h 186208"/>
              <a:gd name="connsiteX86" fmla="*/ 182465 w 193437"/>
              <a:gd name="connsiteY86" fmla="*/ 138152 h 186208"/>
              <a:gd name="connsiteX87" fmla="*/ 184225 w 193437"/>
              <a:gd name="connsiteY87" fmla="*/ 134651 h 186208"/>
              <a:gd name="connsiteX88" fmla="*/ 185842 w 193437"/>
              <a:gd name="connsiteY88" fmla="*/ 131081 h 186208"/>
              <a:gd name="connsiteX89" fmla="*/ 187314 w 193437"/>
              <a:gd name="connsiteY89" fmla="*/ 127450 h 186208"/>
              <a:gd name="connsiteX90" fmla="*/ 188636 w 193437"/>
              <a:gd name="connsiteY90" fmla="*/ 123762 h 186208"/>
              <a:gd name="connsiteX91" fmla="*/ 189810 w 193437"/>
              <a:gd name="connsiteY91" fmla="*/ 120023 h 186208"/>
              <a:gd name="connsiteX92" fmla="*/ 190829 w 193437"/>
              <a:gd name="connsiteY92" fmla="*/ 116239 h 186208"/>
              <a:gd name="connsiteX93" fmla="*/ 191695 w 193437"/>
              <a:gd name="connsiteY93" fmla="*/ 112417 h 186208"/>
              <a:gd name="connsiteX94" fmla="*/ 192405 w 193437"/>
              <a:gd name="connsiteY94" fmla="*/ 108564 h 186208"/>
              <a:gd name="connsiteX95" fmla="*/ 192959 w 193437"/>
              <a:gd name="connsiteY95" fmla="*/ 104685 h 186208"/>
              <a:gd name="connsiteX96" fmla="*/ 193356 w 193437"/>
              <a:gd name="connsiteY96" fmla="*/ 100786 h 186208"/>
              <a:gd name="connsiteX97" fmla="*/ 193594 w 193437"/>
              <a:gd name="connsiteY97" fmla="*/ 96876 h 186208"/>
              <a:gd name="connsiteX98" fmla="*/ 193673 w 193437"/>
              <a:gd name="connsiteY98" fmla="*/ 92958 h 186208"/>
              <a:gd name="connsiteX99" fmla="*/ 193594 w 193437"/>
              <a:gd name="connsiteY99" fmla="*/ 89040 h 186208"/>
              <a:gd name="connsiteX100" fmla="*/ 193356 w 193437"/>
              <a:gd name="connsiteY100" fmla="*/ 85129 h 186208"/>
              <a:gd name="connsiteX101" fmla="*/ 192959 w 193437"/>
              <a:gd name="connsiteY101" fmla="*/ 81230 h 186208"/>
              <a:gd name="connsiteX102" fmla="*/ 192405 w 193437"/>
              <a:gd name="connsiteY102" fmla="*/ 77351 h 186208"/>
              <a:gd name="connsiteX103" fmla="*/ 191695 w 193437"/>
              <a:gd name="connsiteY103" fmla="*/ 73497 h 186208"/>
              <a:gd name="connsiteX104" fmla="*/ 190829 w 193437"/>
              <a:gd name="connsiteY104" fmla="*/ 69676 h 186208"/>
              <a:gd name="connsiteX105" fmla="*/ 189810 w 193437"/>
              <a:gd name="connsiteY105" fmla="*/ 65893 h 186208"/>
              <a:gd name="connsiteX106" fmla="*/ 188636 w 193437"/>
              <a:gd name="connsiteY106" fmla="*/ 62154 h 186208"/>
              <a:gd name="connsiteX107" fmla="*/ 187314 w 193437"/>
              <a:gd name="connsiteY107" fmla="*/ 58465 h 186208"/>
              <a:gd name="connsiteX108" fmla="*/ 185842 w 193437"/>
              <a:gd name="connsiteY108" fmla="*/ 54833 h 186208"/>
              <a:gd name="connsiteX109" fmla="*/ 184225 w 193437"/>
              <a:gd name="connsiteY109" fmla="*/ 51265 h 186208"/>
              <a:gd name="connsiteX110" fmla="*/ 182465 w 193437"/>
              <a:gd name="connsiteY110" fmla="*/ 47764 h 186208"/>
              <a:gd name="connsiteX111" fmla="*/ 180563 w 193437"/>
              <a:gd name="connsiteY111" fmla="*/ 44337 h 186208"/>
              <a:gd name="connsiteX112" fmla="*/ 178526 w 193437"/>
              <a:gd name="connsiteY112" fmla="*/ 40991 h 186208"/>
              <a:gd name="connsiteX113" fmla="*/ 176354 w 193437"/>
              <a:gd name="connsiteY113" fmla="*/ 37728 h 186208"/>
              <a:gd name="connsiteX114" fmla="*/ 174051 w 193437"/>
              <a:gd name="connsiteY114" fmla="*/ 34557 h 186208"/>
              <a:gd name="connsiteX115" fmla="*/ 171622 w 193437"/>
              <a:gd name="connsiteY115" fmla="*/ 31483 h 186208"/>
              <a:gd name="connsiteX116" fmla="*/ 169072 w 193437"/>
              <a:gd name="connsiteY116" fmla="*/ 28509 h 186208"/>
              <a:gd name="connsiteX117" fmla="*/ 166402 w 193437"/>
              <a:gd name="connsiteY117" fmla="*/ 25641 h 186208"/>
              <a:gd name="connsiteX118" fmla="*/ 163617 w 193437"/>
              <a:gd name="connsiteY118" fmla="*/ 22882 h 186208"/>
              <a:gd name="connsiteX119" fmla="*/ 160725 w 193437"/>
              <a:gd name="connsiteY119" fmla="*/ 20240 h 186208"/>
              <a:gd name="connsiteX120" fmla="*/ 157727 w 193437"/>
              <a:gd name="connsiteY120" fmla="*/ 17716 h 186208"/>
              <a:gd name="connsiteX121" fmla="*/ 154629 w 193437"/>
              <a:gd name="connsiteY121" fmla="*/ 15317 h 186208"/>
              <a:gd name="connsiteX122" fmla="*/ 151437 w 193437"/>
              <a:gd name="connsiteY122" fmla="*/ 13045 h 186208"/>
              <a:gd name="connsiteX123" fmla="*/ 148155 w 193437"/>
              <a:gd name="connsiteY123" fmla="*/ 10903 h 186208"/>
              <a:gd name="connsiteX124" fmla="*/ 144789 w 193437"/>
              <a:gd name="connsiteY124" fmla="*/ 8897 h 186208"/>
              <a:gd name="connsiteX125" fmla="*/ 141345 w 193437"/>
              <a:gd name="connsiteY125" fmla="*/ 7027 h 186208"/>
              <a:gd name="connsiteX126" fmla="*/ 137828 w 193437"/>
              <a:gd name="connsiteY126" fmla="*/ 5301 h 186208"/>
              <a:gd name="connsiteX127" fmla="*/ 134244 w 193437"/>
              <a:gd name="connsiteY127" fmla="*/ 3716 h 186208"/>
              <a:gd name="connsiteX128" fmla="*/ 130599 w 193437"/>
              <a:gd name="connsiteY128" fmla="*/ 2280 h 186208"/>
              <a:gd name="connsiteX129" fmla="*/ 126898 w 193437"/>
              <a:gd name="connsiteY129" fmla="*/ 991 h 186208"/>
              <a:gd name="connsiteX130" fmla="*/ 123148 w 193437"/>
              <a:gd name="connsiteY130" fmla="*/ -147 h 186208"/>
              <a:gd name="connsiteX131" fmla="*/ 123148 w 193437"/>
              <a:gd name="connsiteY131" fmla="*/ 186062 h 1862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Lst>
            <a:rect l="l" t="t" r="r" b="b"/>
            <a:pathLst>
              <a:path w="193437" h="186208">
                <a:moveTo>
                  <a:pt x="70759" y="-147"/>
                </a:moveTo>
                <a:cubicBezTo>
                  <a:pt x="69501" y="207"/>
                  <a:pt x="68251" y="587"/>
                  <a:pt x="67009" y="991"/>
                </a:cubicBezTo>
                <a:cubicBezTo>
                  <a:pt x="65767" y="1396"/>
                  <a:pt x="64533" y="1826"/>
                  <a:pt x="63308" y="2280"/>
                </a:cubicBezTo>
                <a:cubicBezTo>
                  <a:pt x="62084" y="2734"/>
                  <a:pt x="60869" y="3214"/>
                  <a:pt x="59663" y="3716"/>
                </a:cubicBezTo>
                <a:cubicBezTo>
                  <a:pt x="58458" y="4220"/>
                  <a:pt x="57263" y="4748"/>
                  <a:pt x="56079" y="5301"/>
                </a:cubicBezTo>
                <a:cubicBezTo>
                  <a:pt x="54895" y="5853"/>
                  <a:pt x="53723" y="6428"/>
                  <a:pt x="52562" y="7029"/>
                </a:cubicBezTo>
                <a:cubicBezTo>
                  <a:pt x="51401" y="7628"/>
                  <a:pt x="50253" y="8251"/>
                  <a:pt x="49118" y="8897"/>
                </a:cubicBezTo>
                <a:cubicBezTo>
                  <a:pt x="47982" y="9542"/>
                  <a:pt x="46860" y="10212"/>
                  <a:pt x="45752" y="10903"/>
                </a:cubicBezTo>
                <a:cubicBezTo>
                  <a:pt x="44644" y="11595"/>
                  <a:pt x="43550" y="12309"/>
                  <a:pt x="42470" y="13045"/>
                </a:cubicBezTo>
                <a:cubicBezTo>
                  <a:pt x="41391" y="13781"/>
                  <a:pt x="40327" y="14538"/>
                  <a:pt x="39278" y="15317"/>
                </a:cubicBezTo>
                <a:cubicBezTo>
                  <a:pt x="38230" y="16096"/>
                  <a:pt x="37197" y="16897"/>
                  <a:pt x="36181" y="17716"/>
                </a:cubicBezTo>
                <a:cubicBezTo>
                  <a:pt x="35164" y="18538"/>
                  <a:pt x="34165" y="19380"/>
                  <a:pt x="33183" y="20240"/>
                </a:cubicBezTo>
                <a:cubicBezTo>
                  <a:pt x="32201" y="21101"/>
                  <a:pt x="31236" y="21982"/>
                  <a:pt x="30290" y="22884"/>
                </a:cubicBezTo>
                <a:cubicBezTo>
                  <a:pt x="29343" y="23784"/>
                  <a:pt x="28415" y="24704"/>
                  <a:pt x="27506" y="25641"/>
                </a:cubicBezTo>
                <a:cubicBezTo>
                  <a:pt x="26597" y="26580"/>
                  <a:pt x="25707" y="27535"/>
                  <a:pt x="24836" y="28509"/>
                </a:cubicBezTo>
                <a:cubicBezTo>
                  <a:pt x="23966" y="29483"/>
                  <a:pt x="23115" y="30475"/>
                  <a:pt x="22285" y="31483"/>
                </a:cubicBezTo>
                <a:cubicBezTo>
                  <a:pt x="21455" y="32491"/>
                  <a:pt x="20645" y="33517"/>
                  <a:pt x="19856" y="34559"/>
                </a:cubicBezTo>
                <a:cubicBezTo>
                  <a:pt x="19067" y="35599"/>
                  <a:pt x="18300" y="36657"/>
                  <a:pt x="17554" y="37730"/>
                </a:cubicBezTo>
                <a:cubicBezTo>
                  <a:pt x="16808" y="38802"/>
                  <a:pt x="16084" y="39889"/>
                  <a:pt x="15382" y="40991"/>
                </a:cubicBezTo>
                <a:cubicBezTo>
                  <a:pt x="14680" y="42092"/>
                  <a:pt x="14001" y="43208"/>
                  <a:pt x="13344" y="44337"/>
                </a:cubicBezTo>
                <a:cubicBezTo>
                  <a:pt x="12687" y="45467"/>
                  <a:pt x="12054" y="46609"/>
                  <a:pt x="11443" y="47764"/>
                </a:cubicBezTo>
                <a:cubicBezTo>
                  <a:pt x="10833" y="48918"/>
                  <a:pt x="10246" y="50086"/>
                  <a:pt x="9683" y="51265"/>
                </a:cubicBezTo>
                <a:cubicBezTo>
                  <a:pt x="9120" y="52443"/>
                  <a:pt x="8581" y="53633"/>
                  <a:pt x="8066" y="54833"/>
                </a:cubicBezTo>
                <a:cubicBezTo>
                  <a:pt x="7551" y="56035"/>
                  <a:pt x="7060" y="57245"/>
                  <a:pt x="6594" y="58466"/>
                </a:cubicBezTo>
                <a:cubicBezTo>
                  <a:pt x="6129" y="59687"/>
                  <a:pt x="5688" y="60915"/>
                  <a:pt x="5272" y="62154"/>
                </a:cubicBezTo>
                <a:cubicBezTo>
                  <a:pt x="4855" y="63392"/>
                  <a:pt x="4465" y="64639"/>
                  <a:pt x="4099" y="65893"/>
                </a:cubicBezTo>
                <a:cubicBezTo>
                  <a:pt x="3733" y="67147"/>
                  <a:pt x="3393" y="68408"/>
                  <a:pt x="3079" y="69676"/>
                </a:cubicBezTo>
                <a:cubicBezTo>
                  <a:pt x="2764" y="70945"/>
                  <a:pt x="2476" y="72218"/>
                  <a:pt x="2213" y="73497"/>
                </a:cubicBezTo>
                <a:cubicBezTo>
                  <a:pt x="1950" y="74777"/>
                  <a:pt x="1713" y="76062"/>
                  <a:pt x="1503" y="77351"/>
                </a:cubicBezTo>
                <a:cubicBezTo>
                  <a:pt x="1292" y="78641"/>
                  <a:pt x="1107" y="79934"/>
                  <a:pt x="949" y="81230"/>
                </a:cubicBezTo>
                <a:cubicBezTo>
                  <a:pt x="790" y="82528"/>
                  <a:pt x="658" y="83827"/>
                  <a:pt x="552" y="85129"/>
                </a:cubicBezTo>
                <a:cubicBezTo>
                  <a:pt x="447" y="86431"/>
                  <a:pt x="367" y="87734"/>
                  <a:pt x="314" y="89040"/>
                </a:cubicBezTo>
                <a:cubicBezTo>
                  <a:pt x="262" y="90346"/>
                  <a:pt x="235" y="91650"/>
                  <a:pt x="235" y="92958"/>
                </a:cubicBezTo>
                <a:cubicBezTo>
                  <a:pt x="235" y="94264"/>
                  <a:pt x="262" y="95570"/>
                  <a:pt x="314" y="96876"/>
                </a:cubicBezTo>
                <a:cubicBezTo>
                  <a:pt x="367" y="98180"/>
                  <a:pt x="447" y="99485"/>
                  <a:pt x="552" y="100786"/>
                </a:cubicBezTo>
                <a:cubicBezTo>
                  <a:pt x="658" y="102089"/>
                  <a:pt x="790" y="103388"/>
                  <a:pt x="949" y="104685"/>
                </a:cubicBezTo>
                <a:cubicBezTo>
                  <a:pt x="1107" y="105983"/>
                  <a:pt x="1292" y="107274"/>
                  <a:pt x="1503" y="108564"/>
                </a:cubicBezTo>
                <a:cubicBezTo>
                  <a:pt x="1713" y="109854"/>
                  <a:pt x="1950" y="111137"/>
                  <a:pt x="2213" y="112417"/>
                </a:cubicBezTo>
                <a:cubicBezTo>
                  <a:pt x="2476" y="113698"/>
                  <a:pt x="2764" y="114971"/>
                  <a:pt x="3079" y="116239"/>
                </a:cubicBezTo>
                <a:cubicBezTo>
                  <a:pt x="3393" y="117508"/>
                  <a:pt x="3733" y="118769"/>
                  <a:pt x="4099" y="120023"/>
                </a:cubicBezTo>
                <a:cubicBezTo>
                  <a:pt x="4465" y="121278"/>
                  <a:pt x="4855" y="122522"/>
                  <a:pt x="5272" y="123761"/>
                </a:cubicBezTo>
                <a:cubicBezTo>
                  <a:pt x="5688" y="124999"/>
                  <a:pt x="6129" y="126229"/>
                  <a:pt x="6594" y="127450"/>
                </a:cubicBezTo>
                <a:cubicBezTo>
                  <a:pt x="7060" y="128671"/>
                  <a:pt x="7551" y="129882"/>
                  <a:pt x="8066" y="131081"/>
                </a:cubicBezTo>
                <a:cubicBezTo>
                  <a:pt x="8581" y="132283"/>
                  <a:pt x="9120" y="133473"/>
                  <a:pt x="9683" y="134651"/>
                </a:cubicBezTo>
                <a:cubicBezTo>
                  <a:pt x="10246" y="135830"/>
                  <a:pt x="10833" y="136996"/>
                  <a:pt x="11443" y="138151"/>
                </a:cubicBezTo>
                <a:cubicBezTo>
                  <a:pt x="12054" y="139307"/>
                  <a:pt x="12687" y="140449"/>
                  <a:pt x="13344" y="141578"/>
                </a:cubicBezTo>
                <a:cubicBezTo>
                  <a:pt x="14001" y="142708"/>
                  <a:pt x="14680" y="143822"/>
                  <a:pt x="15382" y="144925"/>
                </a:cubicBezTo>
                <a:cubicBezTo>
                  <a:pt x="16084" y="146027"/>
                  <a:pt x="16808" y="147114"/>
                  <a:pt x="17554" y="148186"/>
                </a:cubicBezTo>
                <a:cubicBezTo>
                  <a:pt x="18300" y="149259"/>
                  <a:pt x="19067" y="150315"/>
                  <a:pt x="19856" y="151357"/>
                </a:cubicBezTo>
                <a:cubicBezTo>
                  <a:pt x="20645" y="152399"/>
                  <a:pt x="21455" y="153423"/>
                  <a:pt x="22285" y="154431"/>
                </a:cubicBezTo>
                <a:cubicBezTo>
                  <a:pt x="23115" y="155441"/>
                  <a:pt x="23966" y="156431"/>
                  <a:pt x="24836" y="157406"/>
                </a:cubicBezTo>
                <a:cubicBezTo>
                  <a:pt x="25707" y="158380"/>
                  <a:pt x="26597" y="159336"/>
                  <a:pt x="27506" y="160274"/>
                </a:cubicBezTo>
                <a:cubicBezTo>
                  <a:pt x="28415" y="161212"/>
                  <a:pt x="29343" y="162132"/>
                  <a:pt x="30290" y="163032"/>
                </a:cubicBezTo>
                <a:cubicBezTo>
                  <a:pt x="31236" y="163934"/>
                  <a:pt x="32201" y="164815"/>
                  <a:pt x="33183" y="165675"/>
                </a:cubicBezTo>
                <a:cubicBezTo>
                  <a:pt x="34165" y="166536"/>
                  <a:pt x="35164" y="167377"/>
                  <a:pt x="36181" y="168198"/>
                </a:cubicBezTo>
                <a:cubicBezTo>
                  <a:pt x="37197" y="169019"/>
                  <a:pt x="38230" y="169820"/>
                  <a:pt x="39278" y="170598"/>
                </a:cubicBezTo>
                <a:cubicBezTo>
                  <a:pt x="40327" y="171377"/>
                  <a:pt x="41391" y="172135"/>
                  <a:pt x="42470" y="172870"/>
                </a:cubicBezTo>
                <a:cubicBezTo>
                  <a:pt x="43550" y="173607"/>
                  <a:pt x="44644" y="174321"/>
                  <a:pt x="45752" y="175012"/>
                </a:cubicBezTo>
                <a:cubicBezTo>
                  <a:pt x="46860" y="175704"/>
                  <a:pt x="47982" y="176372"/>
                  <a:pt x="49118" y="177018"/>
                </a:cubicBezTo>
                <a:cubicBezTo>
                  <a:pt x="50253" y="177665"/>
                  <a:pt x="51401" y="178289"/>
                  <a:pt x="52562" y="178888"/>
                </a:cubicBezTo>
                <a:cubicBezTo>
                  <a:pt x="53723" y="179487"/>
                  <a:pt x="54895" y="180063"/>
                  <a:pt x="56079" y="180614"/>
                </a:cubicBezTo>
                <a:cubicBezTo>
                  <a:pt x="57263" y="181168"/>
                  <a:pt x="58458" y="181696"/>
                  <a:pt x="59663" y="182198"/>
                </a:cubicBezTo>
                <a:cubicBezTo>
                  <a:pt x="60869" y="182703"/>
                  <a:pt x="62084" y="183181"/>
                  <a:pt x="63308" y="183635"/>
                </a:cubicBezTo>
                <a:cubicBezTo>
                  <a:pt x="64533" y="184091"/>
                  <a:pt x="65767" y="184521"/>
                  <a:pt x="67009" y="184923"/>
                </a:cubicBezTo>
                <a:cubicBezTo>
                  <a:pt x="68251" y="185329"/>
                  <a:pt x="69501" y="185707"/>
                  <a:pt x="70759" y="186062"/>
                </a:cubicBezTo>
                <a:lnTo>
                  <a:pt x="70759" y="-147"/>
                </a:lnTo>
                <a:close/>
                <a:moveTo>
                  <a:pt x="123148" y="186062"/>
                </a:moveTo>
                <a:cubicBezTo>
                  <a:pt x="124406" y="185707"/>
                  <a:pt x="125656" y="185329"/>
                  <a:pt x="126898" y="184925"/>
                </a:cubicBezTo>
                <a:cubicBezTo>
                  <a:pt x="128140" y="184521"/>
                  <a:pt x="129374" y="184091"/>
                  <a:pt x="130599" y="183636"/>
                </a:cubicBezTo>
                <a:cubicBezTo>
                  <a:pt x="131823" y="183182"/>
                  <a:pt x="133039" y="182703"/>
                  <a:pt x="134244" y="182198"/>
                </a:cubicBezTo>
                <a:cubicBezTo>
                  <a:pt x="135450" y="181696"/>
                  <a:pt x="136644" y="181168"/>
                  <a:pt x="137828" y="180615"/>
                </a:cubicBezTo>
                <a:cubicBezTo>
                  <a:pt x="139012" y="180063"/>
                  <a:pt x="140185" y="179487"/>
                  <a:pt x="141345" y="178888"/>
                </a:cubicBezTo>
                <a:cubicBezTo>
                  <a:pt x="142506" y="178289"/>
                  <a:pt x="143654" y="177665"/>
                  <a:pt x="144790" y="177018"/>
                </a:cubicBezTo>
                <a:cubicBezTo>
                  <a:pt x="145925" y="176374"/>
                  <a:pt x="147047" y="175704"/>
                  <a:pt x="148155" y="175012"/>
                </a:cubicBezTo>
                <a:cubicBezTo>
                  <a:pt x="149264" y="174321"/>
                  <a:pt x="150358" y="173607"/>
                  <a:pt x="151437" y="172871"/>
                </a:cubicBezTo>
                <a:cubicBezTo>
                  <a:pt x="152517" y="172135"/>
                  <a:pt x="153581" y="171379"/>
                  <a:pt x="154629" y="170599"/>
                </a:cubicBezTo>
                <a:cubicBezTo>
                  <a:pt x="155678" y="169820"/>
                  <a:pt x="156711" y="169019"/>
                  <a:pt x="157727" y="168198"/>
                </a:cubicBezTo>
                <a:cubicBezTo>
                  <a:pt x="158743" y="167378"/>
                  <a:pt x="159743" y="166538"/>
                  <a:pt x="160725" y="165675"/>
                </a:cubicBezTo>
                <a:cubicBezTo>
                  <a:pt x="161707" y="164815"/>
                  <a:pt x="162672" y="163934"/>
                  <a:pt x="163617" y="163032"/>
                </a:cubicBezTo>
                <a:cubicBezTo>
                  <a:pt x="164564" y="162132"/>
                  <a:pt x="165492" y="161212"/>
                  <a:pt x="166402" y="160275"/>
                </a:cubicBezTo>
                <a:cubicBezTo>
                  <a:pt x="167311" y="159336"/>
                  <a:pt x="168200" y="158381"/>
                  <a:pt x="169072" y="157407"/>
                </a:cubicBezTo>
                <a:cubicBezTo>
                  <a:pt x="169943" y="156433"/>
                  <a:pt x="170793" y="155441"/>
                  <a:pt x="171622" y="154433"/>
                </a:cubicBezTo>
                <a:cubicBezTo>
                  <a:pt x="172453" y="153423"/>
                  <a:pt x="173263" y="152399"/>
                  <a:pt x="174051" y="151357"/>
                </a:cubicBezTo>
                <a:cubicBezTo>
                  <a:pt x="174840" y="150317"/>
                  <a:pt x="175608" y="149259"/>
                  <a:pt x="176354" y="148186"/>
                </a:cubicBezTo>
                <a:cubicBezTo>
                  <a:pt x="177099" y="147114"/>
                  <a:pt x="177824" y="146027"/>
                  <a:pt x="178526" y="144925"/>
                </a:cubicBezTo>
                <a:cubicBezTo>
                  <a:pt x="179228" y="143824"/>
                  <a:pt x="179908" y="142708"/>
                  <a:pt x="180563" y="141579"/>
                </a:cubicBezTo>
                <a:cubicBezTo>
                  <a:pt x="181220" y="140449"/>
                  <a:pt x="181854" y="139307"/>
                  <a:pt x="182465" y="138152"/>
                </a:cubicBezTo>
                <a:cubicBezTo>
                  <a:pt x="183075" y="136996"/>
                  <a:pt x="183661" y="135830"/>
                  <a:pt x="184225" y="134651"/>
                </a:cubicBezTo>
                <a:cubicBezTo>
                  <a:pt x="184788" y="133473"/>
                  <a:pt x="185328" y="132283"/>
                  <a:pt x="185842" y="131081"/>
                </a:cubicBezTo>
                <a:cubicBezTo>
                  <a:pt x="186357" y="129882"/>
                  <a:pt x="186848" y="128671"/>
                  <a:pt x="187314" y="127450"/>
                </a:cubicBezTo>
                <a:cubicBezTo>
                  <a:pt x="187779" y="126229"/>
                  <a:pt x="188220" y="125001"/>
                  <a:pt x="188636" y="123762"/>
                </a:cubicBezTo>
                <a:cubicBezTo>
                  <a:pt x="189053" y="122524"/>
                  <a:pt x="189444" y="121278"/>
                  <a:pt x="189810" y="120023"/>
                </a:cubicBezTo>
                <a:cubicBezTo>
                  <a:pt x="190175" y="118769"/>
                  <a:pt x="190515" y="117508"/>
                  <a:pt x="190829" y="116239"/>
                </a:cubicBezTo>
                <a:cubicBezTo>
                  <a:pt x="191143" y="114971"/>
                  <a:pt x="191433" y="113698"/>
                  <a:pt x="191695" y="112417"/>
                </a:cubicBezTo>
                <a:cubicBezTo>
                  <a:pt x="191958" y="111137"/>
                  <a:pt x="192194" y="109854"/>
                  <a:pt x="192405" y="108564"/>
                </a:cubicBezTo>
                <a:cubicBezTo>
                  <a:pt x="192616" y="107276"/>
                  <a:pt x="192800" y="105983"/>
                  <a:pt x="192959" y="104685"/>
                </a:cubicBezTo>
                <a:cubicBezTo>
                  <a:pt x="193119" y="103388"/>
                  <a:pt x="193251" y="102089"/>
                  <a:pt x="193356" y="100786"/>
                </a:cubicBezTo>
                <a:cubicBezTo>
                  <a:pt x="193462" y="99485"/>
                  <a:pt x="193541" y="98180"/>
                  <a:pt x="193594" y="96876"/>
                </a:cubicBezTo>
                <a:cubicBezTo>
                  <a:pt x="193647" y="95570"/>
                  <a:pt x="193673" y="94264"/>
                  <a:pt x="193673" y="92958"/>
                </a:cubicBezTo>
                <a:cubicBezTo>
                  <a:pt x="193673" y="91650"/>
                  <a:pt x="193647" y="90346"/>
                  <a:pt x="193594" y="89040"/>
                </a:cubicBezTo>
                <a:cubicBezTo>
                  <a:pt x="193541" y="87734"/>
                  <a:pt x="193462" y="86431"/>
                  <a:pt x="193356" y="85129"/>
                </a:cubicBezTo>
                <a:cubicBezTo>
                  <a:pt x="193251" y="83826"/>
                  <a:pt x="193119" y="82528"/>
                  <a:pt x="192959" y="81230"/>
                </a:cubicBezTo>
                <a:cubicBezTo>
                  <a:pt x="192800" y="79934"/>
                  <a:pt x="192616" y="78641"/>
                  <a:pt x="192405" y="77351"/>
                </a:cubicBezTo>
                <a:cubicBezTo>
                  <a:pt x="192194" y="76062"/>
                  <a:pt x="191958" y="74777"/>
                  <a:pt x="191695" y="73497"/>
                </a:cubicBezTo>
                <a:cubicBezTo>
                  <a:pt x="191433" y="72218"/>
                  <a:pt x="191143" y="70945"/>
                  <a:pt x="190829" y="69676"/>
                </a:cubicBezTo>
                <a:cubicBezTo>
                  <a:pt x="190515" y="68408"/>
                  <a:pt x="190175" y="67147"/>
                  <a:pt x="189810" y="65893"/>
                </a:cubicBezTo>
                <a:cubicBezTo>
                  <a:pt x="189444" y="64639"/>
                  <a:pt x="189053" y="63392"/>
                  <a:pt x="188636" y="62154"/>
                </a:cubicBezTo>
                <a:cubicBezTo>
                  <a:pt x="188220" y="60915"/>
                  <a:pt x="187779" y="59685"/>
                  <a:pt x="187314" y="58465"/>
                </a:cubicBezTo>
                <a:cubicBezTo>
                  <a:pt x="186848" y="57245"/>
                  <a:pt x="186357" y="56035"/>
                  <a:pt x="185842" y="54833"/>
                </a:cubicBezTo>
                <a:cubicBezTo>
                  <a:pt x="185328" y="53633"/>
                  <a:pt x="184788" y="52443"/>
                  <a:pt x="184225" y="51265"/>
                </a:cubicBezTo>
                <a:cubicBezTo>
                  <a:pt x="183661" y="50086"/>
                  <a:pt x="183075" y="48918"/>
                  <a:pt x="182465" y="47764"/>
                </a:cubicBezTo>
                <a:cubicBezTo>
                  <a:pt x="181854" y="46609"/>
                  <a:pt x="181220" y="45466"/>
                  <a:pt x="180563" y="44337"/>
                </a:cubicBezTo>
                <a:cubicBezTo>
                  <a:pt x="179908" y="43208"/>
                  <a:pt x="179228" y="42092"/>
                  <a:pt x="178526" y="40991"/>
                </a:cubicBezTo>
                <a:cubicBezTo>
                  <a:pt x="177824" y="39888"/>
                  <a:pt x="177099" y="38801"/>
                  <a:pt x="176354" y="37728"/>
                </a:cubicBezTo>
                <a:cubicBezTo>
                  <a:pt x="175608" y="36656"/>
                  <a:pt x="174840" y="35599"/>
                  <a:pt x="174051" y="34557"/>
                </a:cubicBezTo>
                <a:cubicBezTo>
                  <a:pt x="173263" y="33517"/>
                  <a:pt x="172453" y="32491"/>
                  <a:pt x="171622" y="31483"/>
                </a:cubicBezTo>
                <a:cubicBezTo>
                  <a:pt x="170793" y="30474"/>
                  <a:pt x="169943" y="29483"/>
                  <a:pt x="169072" y="28509"/>
                </a:cubicBezTo>
                <a:cubicBezTo>
                  <a:pt x="168200" y="27535"/>
                  <a:pt x="167311" y="26578"/>
                  <a:pt x="166402" y="25641"/>
                </a:cubicBezTo>
                <a:cubicBezTo>
                  <a:pt x="165492" y="24702"/>
                  <a:pt x="164564" y="23783"/>
                  <a:pt x="163617" y="22882"/>
                </a:cubicBezTo>
                <a:cubicBezTo>
                  <a:pt x="162672" y="21982"/>
                  <a:pt x="161707" y="21101"/>
                  <a:pt x="160725" y="20240"/>
                </a:cubicBezTo>
                <a:cubicBezTo>
                  <a:pt x="159743" y="19378"/>
                  <a:pt x="158743" y="18538"/>
                  <a:pt x="157727" y="17716"/>
                </a:cubicBezTo>
                <a:cubicBezTo>
                  <a:pt x="156711" y="16895"/>
                  <a:pt x="155678" y="16096"/>
                  <a:pt x="154629" y="15317"/>
                </a:cubicBezTo>
                <a:cubicBezTo>
                  <a:pt x="153581" y="14538"/>
                  <a:pt x="152517" y="13781"/>
                  <a:pt x="151437" y="13045"/>
                </a:cubicBezTo>
                <a:cubicBezTo>
                  <a:pt x="150358" y="12309"/>
                  <a:pt x="149264" y="11594"/>
                  <a:pt x="148155" y="10903"/>
                </a:cubicBezTo>
                <a:cubicBezTo>
                  <a:pt x="147047" y="10211"/>
                  <a:pt x="145925" y="9542"/>
                  <a:pt x="144789" y="8897"/>
                </a:cubicBezTo>
                <a:cubicBezTo>
                  <a:pt x="143654" y="8251"/>
                  <a:pt x="142506" y="7628"/>
                  <a:pt x="141345" y="7027"/>
                </a:cubicBezTo>
                <a:cubicBezTo>
                  <a:pt x="140185" y="6428"/>
                  <a:pt x="139012" y="5851"/>
                  <a:pt x="137828" y="5301"/>
                </a:cubicBezTo>
                <a:cubicBezTo>
                  <a:pt x="136644" y="4748"/>
                  <a:pt x="135450" y="4220"/>
                  <a:pt x="134244" y="3716"/>
                </a:cubicBezTo>
                <a:cubicBezTo>
                  <a:pt x="133039" y="3212"/>
                  <a:pt x="131823" y="2734"/>
                  <a:pt x="130599" y="2280"/>
                </a:cubicBezTo>
                <a:cubicBezTo>
                  <a:pt x="129374" y="1824"/>
                  <a:pt x="128140" y="1396"/>
                  <a:pt x="126898" y="991"/>
                </a:cubicBezTo>
                <a:cubicBezTo>
                  <a:pt x="125656" y="586"/>
                  <a:pt x="124406" y="207"/>
                  <a:pt x="123148" y="-147"/>
                </a:cubicBezTo>
                <a:lnTo>
                  <a:pt x="123148" y="186062"/>
                </a:ln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90" name="日期占位符 3"/>
          <p:cNvSpPr>
            <a:spLocks noGrp="1"/>
          </p:cNvSpPr>
          <p:nvPr>
            <p:ph type="dt" sz="half" idx="10"/>
            <p:custDataLst>
              <p:tags r:id="rId1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2" name="页脚占位符 4"/>
          <p:cNvSpPr>
            <a:spLocks noGrp="1"/>
          </p:cNvSpPr>
          <p:nvPr>
            <p:ph type="ftr" sz="quarter" idx="11"/>
            <p:custDataLst>
              <p:tags r:id="rId15"/>
            </p:custDataLst>
          </p:nvPr>
        </p:nvSpPr>
        <p:spPr>
          <a:xfrm>
            <a:off x="4116000" y="6314400"/>
            <a:ext cx="3960000" cy="316800"/>
          </a:xfrm>
        </p:spPr>
        <p:txBody>
          <a:bodyPr/>
          <a:lstStyle/>
          <a:p>
            <a:endParaRPr lang="zh-CN" altLang="en-US"/>
          </a:p>
        </p:txBody>
      </p:sp>
      <p:sp>
        <p:nvSpPr>
          <p:cNvPr id="1048694" name="灯片编号占位符 5"/>
          <p:cNvSpPr>
            <a:spLocks noGrp="1"/>
          </p:cNvSpPr>
          <p:nvPr>
            <p:ph type="sldNum" sz="quarter" idx="12"/>
            <p:custDataLst>
              <p:tags r:id="rId1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57" name="图片 9" descr="幻灯片4"/>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696" name="正文"/>
          <p:cNvSpPr txBox="1">
            <a:spLocks noGrp="1"/>
          </p:cNvSpPr>
          <p:nvPr>
            <p:ph idx="3"/>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a:p>
            <a:pPr lvl="0"/>
            <a:endParaRPr>
              <a:sym typeface="+mn-ea"/>
            </a:endParaRPr>
          </a:p>
        </p:txBody>
      </p:sp>
      <p:sp>
        <p:nvSpPr>
          <p:cNvPr id="1048698" name="标题"/>
          <p:cNvSpPr txBox="1">
            <a:spLocks noGrp="1"/>
          </p:cNvSpPr>
          <p:nvPr>
            <p:ph type="title" idx="2"/>
            <p:custDataLst>
              <p:tags r:id="rId4"/>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00" name="矩形 6"/>
          <p:cNvSpPr/>
          <p:nvPr>
            <p:custDataLst>
              <p:tags r:id="rId5"/>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02"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04"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06"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9" name="图片 7" descr="幻灯片2"/>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08" name="副标题"/>
          <p:cNvSpPr txBox="1">
            <a:spLocks noGrp="1"/>
          </p:cNvSpPr>
          <p:nvPr>
            <p:ph type="body" idx="3" hasCustomPrompt="1"/>
            <p:custDataLst>
              <p:tags r:id="rId3"/>
            </p:custDataLst>
          </p:nvPr>
        </p:nvSpPr>
        <p:spPr>
          <a:xfrm>
            <a:off x="3489971" y="627052"/>
            <a:ext cx="2719998" cy="45000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en-US" altLang="zh-CN" sz="2000" b="0" i="0" u="none" strike="noStrike" kern="1200" cap="none" spc="300" normalizeH="0" baseline="0" noProof="1">
                <a:solidFill>
                  <a:schemeClr val="tx1"/>
                </a:solidFill>
                <a:latin typeface="+mn-ea"/>
                <a:ea typeface="+mn-ea"/>
                <a:cs typeface="微软雅黑" panose="020b0503020204020204" pitchFamily="34" charset="-122"/>
              </a:defRPr>
            </a:lvl1pPr>
          </a:lstStyle>
          <a:p>
            <a:pPr lvl="0" algn="l"/>
            <a:r>
              <a:rPr err="1">
                <a:sym typeface="+mn-ea"/>
              </a:rPr>
              <a:t>单击此处编辑副标题</a:t>
            </a:r>
            <a:endParaRPr>
              <a:sym typeface="+mn-ea"/>
            </a:endParaRPr>
          </a:p>
        </p:txBody>
      </p:sp>
      <p:sp>
        <p:nvSpPr>
          <p:cNvPr id="1048710" name="标题"/>
          <p:cNvSpPr txBox="1">
            <a:spLocks noGrp="1"/>
          </p:cNvSpPr>
          <p:nvPr>
            <p:ph type="title" idx="2" hasCustomPrompt="1"/>
            <p:custDataLst>
              <p:tags r:id="rId4"/>
            </p:custDataLst>
          </p:nvPr>
        </p:nvSpPr>
        <p:spPr>
          <a:xfrm>
            <a:off x="174924" y="528887"/>
            <a:ext cx="3108961" cy="646331"/>
          </a:xfrm>
          <a:prstGeom prst="rect">
            <a:avLst/>
          </a:prstGeom>
          <a:noFill/>
        </p:spPr>
        <p:txBody>
          <a:bodyPr wrap="square" lIns="0" tIns="0" rIns="0" bIns="0" rtlCol="0" anchor="ctr">
            <a:normAutofit/>
          </a:bodyPr>
          <a:lstStyle>
            <a:lvl1pPr marL="0" marR="0" algn="r" defTabSz="914400" rtl="0" eaLnBrk="1" fontAlgn="auto" latinLnBrk="0" hangingPunct="1">
              <a:lnSpc>
                <a:spcPct val="100000"/>
              </a:lnSpc>
              <a:buClrTx/>
              <a:buSzTx/>
              <a:buFontTx/>
              <a:buNone/>
              <a:defRPr kumimoji="0" lang="en-US" altLang="zh-CN" sz="3600" b="1" i="0" u="none" strike="noStrike" kern="1200" cap="none" spc="300" normalizeH="0" baseline="0" noProof="1">
                <a:solidFill>
                  <a:schemeClr val="accent1"/>
                </a:solidFill>
                <a:latin typeface="+mj-lt"/>
                <a:ea typeface="微软雅黑" panose="020b0503020204020204" pitchFamily="34" charset="-122"/>
                <a:cs typeface="微软雅黑" panose="020b0503020204020204" pitchFamily="34" charset="-122"/>
              </a:defRPr>
            </a:lvl1pPr>
          </a:lstStyle>
          <a:p>
            <a:pPr lvl="0" algn="r"/>
            <a:r>
              <a:rPr>
                <a:sym typeface="+mn-ea"/>
              </a:rPr>
              <a:t>单击编辑标题</a:t>
            </a:r>
            <a:endParaRPr>
              <a:sym typeface="+mn-ea"/>
            </a:endParaRPr>
          </a:p>
        </p:txBody>
      </p:sp>
      <p:cxnSp>
        <p:nvCxnSpPr>
          <p:cNvPr id="3145729" name="直接连接符 17"/>
          <p:cNvCxnSpPr/>
          <p:nvPr>
            <p:custDataLst>
              <p:tags r:id="rId5"/>
            </p:custDataLst>
          </p:nvPr>
        </p:nvCxnSpPr>
        <p:spPr>
          <a:xfrm>
            <a:off x="993913" y="1447137"/>
            <a:ext cx="1041223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712" name="日期占位符 2"/>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4" name="页脚占位符 3"/>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16" name="灯片编号占位符 4"/>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61" name="图片 8" descr="幻灯片3"/>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18" name="节编号"/>
          <p:cNvSpPr txBox="1">
            <a:spLocks noGrp="1"/>
          </p:cNvSpPr>
          <p:nvPr>
            <p:ph type="body" idx="2" hasCustomPrompt="1"/>
            <p:custDataLst>
              <p:tags r:id="rId3"/>
            </p:custDataLst>
          </p:nvPr>
        </p:nvSpPr>
        <p:spPr>
          <a:xfrm>
            <a:off x="2292263" y="1277655"/>
            <a:ext cx="2088905" cy="3945697"/>
          </a:xfrm>
          <a:prstGeom prst="rect">
            <a:avLst/>
          </a:prstGeom>
          <a:noFill/>
        </p:spPr>
        <p:txBody>
          <a:bodyPr wrap="square" lIns="0" tIns="0" rIns="0" bIns="0" rtlCol="0" anchor="ctr" anchorCtr="0">
            <a:normAutofit/>
          </a:bodyPr>
          <a:lstStyle>
            <a:lvl1pPr marL="0" marR="0" algn="r" defTabSz="914400" rtl="0" eaLnBrk="1" fontAlgn="auto" latinLnBrk="0" hangingPunct="1">
              <a:lnSpc>
                <a:spcPct val="100000"/>
              </a:lnSpc>
              <a:buClrTx/>
              <a:buSzTx/>
              <a:buFontTx/>
              <a:buNone/>
              <a:defRPr kumimoji="0" lang="en-US" altLang="zh-CN" sz="3600" b="1" i="0" u="none" strike="noStrike" kern="1200" cap="none" spc="300" normalizeH="0" baseline="0" noProof="1">
                <a:solidFill>
                  <a:schemeClr val="accent1"/>
                </a:solidFill>
                <a:latin typeface="+mj-ea"/>
                <a:ea typeface="+mj-ea"/>
                <a:cs typeface="微软雅黑" panose="020b0503020204020204" pitchFamily="34" charset="-122"/>
              </a:defRPr>
            </a:lvl1pPr>
          </a:lstStyle>
          <a:p>
            <a:pPr lvl="0" algn="r"/>
            <a:r>
              <a:rPr err="1">
                <a:sym typeface="+mn-ea"/>
              </a:rPr>
              <a:t>节编号</a:t>
            </a:r>
            <a:endParaRPr>
              <a:sym typeface="+mn-ea"/>
            </a:endParaRPr>
          </a:p>
        </p:txBody>
      </p:sp>
      <p:sp>
        <p:nvSpPr>
          <p:cNvPr id="1048720" name="标题"/>
          <p:cNvSpPr txBox="1">
            <a:spLocks noGrp="1"/>
          </p:cNvSpPr>
          <p:nvPr>
            <p:ph type="title" idx="1" hasCustomPrompt="1"/>
            <p:custDataLst>
              <p:tags r:id="rId4"/>
            </p:custDataLst>
          </p:nvPr>
        </p:nvSpPr>
        <p:spPr>
          <a:xfrm>
            <a:off x="4924425" y="1277655"/>
            <a:ext cx="5019675" cy="3945697"/>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solidFill>
                  <a:schemeClr val="tx1"/>
                </a:solidFill>
                <a:latin typeface="+mj-ea"/>
                <a:ea typeface="+mj-ea"/>
                <a:cs typeface="微软雅黑" panose="020b0503020204020204" pitchFamily="34" charset="-122"/>
              </a:defRPr>
            </a:lvl1pPr>
          </a:lstStyle>
          <a:p>
            <a:pPr lvl="0"/>
            <a:r>
              <a:rPr>
                <a:sym typeface="+mn-ea"/>
              </a:rPr>
              <a:t>单击此处编辑标题</a:t>
            </a:r>
            <a:endParaRPr>
              <a:sym typeface="+mn-ea"/>
            </a:endParaRPr>
          </a:p>
        </p:txBody>
      </p:sp>
      <p:sp>
        <p:nvSpPr>
          <p:cNvPr id="1048722"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24"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26"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63" name="图片 11" descr="卡通人物&#10;&#10;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28" name="正文"/>
          <p:cNvSpPr txBox="1">
            <a:spLocks noGrp="1"/>
          </p:cNvSpPr>
          <p:nvPr>
            <p:ph idx="4"/>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0" name="正文"/>
          <p:cNvSpPr txBox="1">
            <a:spLocks noGrp="1"/>
          </p:cNvSpPr>
          <p:nvPr>
            <p:ph idx="3"/>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2" name="标题"/>
          <p:cNvSpPr txBox="1">
            <a:spLocks noGrp="1"/>
          </p:cNvSpPr>
          <p:nvPr>
            <p:ph type="title" idx="2"/>
            <p:custDataLst>
              <p:tags r:id="rId5"/>
            </p:custDataLst>
          </p:nvPr>
        </p:nvSpPr>
        <p:spPr>
          <a:xfrm>
            <a:off x="608400" y="608400"/>
            <a:ext cx="10969200" cy="705600"/>
          </a:xfrm>
          <a:prstGeom prst="rect">
            <a:avLst/>
          </a:prstGeom>
          <a:noFill/>
          <a:ln>
            <a:noFill/>
            <a:prstDash val="sysDash"/>
          </a:ln>
        </p:spPr>
        <p:txBody>
          <a:bodyPr wrap="square" rtlCol="0" anchor="ctr"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34" name="矩形 7"/>
          <p:cNvSpPr/>
          <p:nvPr>
            <p:custDataLst>
              <p:tags r:id="rId6"/>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36" name="日期占位符 4"/>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8" name="页脚占位符 5"/>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40" name="灯片编号占位符 6"/>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65" name="图片 15" descr="卡通人物&#10;&#10;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42" name="正文"/>
          <p:cNvSpPr txBox="1">
            <a:spLocks noGrp="1"/>
          </p:cNvSpPr>
          <p:nvPr>
            <p:ph idx="6"/>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44" name="标题"/>
          <p:cNvSpPr txBox="1">
            <a:spLocks noGrp="1"/>
          </p:cNvSpPr>
          <p:nvPr>
            <p:ph type="title" idx="5"/>
            <p:custDataLst>
              <p:tags r:id="rId4"/>
            </p:custDataLst>
          </p:nvPr>
        </p:nvSpPr>
        <p:spPr>
          <a:xfrm>
            <a:off x="6235200" y="1419070"/>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46" name="正文"/>
          <p:cNvSpPr txBox="1">
            <a:spLocks noGrp="1"/>
          </p:cNvSpPr>
          <p:nvPr>
            <p:ph idx="4"/>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48" name="标题"/>
          <p:cNvSpPr txBox="1">
            <a:spLocks noGrp="1"/>
          </p:cNvSpPr>
          <p:nvPr>
            <p:ph type="title" idx="3"/>
            <p:custDataLst>
              <p:tags r:id="rId6"/>
            </p:custDataLst>
          </p:nvPr>
        </p:nvSpPr>
        <p:spPr>
          <a:xfrm>
            <a:off x="608400" y="1429200"/>
            <a:ext cx="5342400" cy="40011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50" name="标题"/>
          <p:cNvSpPr txBox="1">
            <a:spLocks noGrp="1"/>
          </p:cNvSpPr>
          <p:nvPr>
            <p:ph type="title" idx="2"/>
            <p:custDataLst>
              <p:tags r:id="rId7"/>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52" name="矩形 9"/>
          <p:cNvSpPr/>
          <p:nvPr>
            <p:custDataLst>
              <p:tags r:id="rId8"/>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54" name="日期占位符 6"/>
          <p:cNvSpPr>
            <a:spLocks noGrp="1"/>
          </p:cNvSpPr>
          <p:nvPr>
            <p:ph type="dt" sz="half" idx="10"/>
            <p:custDataLst>
              <p:tags r:id="rId9"/>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56" name="页脚占位符 7"/>
          <p:cNvSpPr>
            <a:spLocks noGrp="1"/>
          </p:cNvSpPr>
          <p:nvPr>
            <p:ph type="ftr" sz="quarter" idx="11"/>
            <p:custDataLst>
              <p:tags r:id="rId10"/>
            </p:custDataLst>
          </p:nvPr>
        </p:nvSpPr>
        <p:spPr>
          <a:xfrm>
            <a:off x="4116000" y="6314400"/>
            <a:ext cx="3960000" cy="316800"/>
          </a:xfrm>
        </p:spPr>
        <p:txBody>
          <a:bodyPr/>
          <a:lstStyle/>
          <a:p>
            <a:endParaRPr lang="zh-CN" altLang="en-US"/>
          </a:p>
        </p:txBody>
      </p:sp>
      <p:sp>
        <p:nvSpPr>
          <p:cNvPr id="1048758" name="灯片编号占位符 8"/>
          <p:cNvSpPr>
            <a:spLocks noGrp="1"/>
          </p:cNvSpPr>
          <p:nvPr>
            <p:ph type="sldNum" sz="quarter" idx="12"/>
            <p:custDataLst>
              <p:tags r:id="rId11"/>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67" name="图片 6" descr="卡通人物&#10;&#10;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60" name="标题"/>
          <p:cNvSpPr txBox="1">
            <a:spLocks noGrp="1"/>
          </p:cNvSpPr>
          <p:nvPr>
            <p:ph type="title" idx="2"/>
            <p:custDataLst>
              <p:tags r:id="rId3"/>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62" name="矩形 7"/>
          <p:cNvSpPr/>
          <p:nvPr>
            <p:custDataLst>
              <p:tags r:id="rId4"/>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64"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68"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69" name="图片 7" descr="卡通人物&#10;&#10;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70"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72" name="页脚占位符 2"/>
          <p:cNvSpPr>
            <a:spLocks noGrp="1"/>
          </p:cNvSpPr>
          <p:nvPr>
            <p:ph type="ftr" sz="quarter" idx="11"/>
            <p:custDataLst>
              <p:tags r:id="rId4"/>
            </p:custDataLst>
          </p:nvPr>
        </p:nvSpPr>
        <p:spPr/>
        <p:txBody>
          <a:bodyPr/>
          <a:lstStyle/>
          <a:p>
            <a:endParaRPr lang="zh-CN" altLang="en-US"/>
          </a:p>
        </p:txBody>
      </p:sp>
      <p:sp>
        <p:nvSpPr>
          <p:cNvPr id="104877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1" name="图片 7" descr="卡通人物&#10;&#10;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76" name="正文"/>
          <p:cNvSpPr txBox="1">
            <a:spLocks noGrp="1"/>
          </p:cNvSpPr>
          <p:nvPr>
            <p:ph idx="1"/>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78"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80"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82"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73" name="图片 8" descr="卡通人物&#10;&#10;低可信度描述已自动生成"/>
          <p:cNvPicPr>
            <a:picLocks noChangeAspect="1"/>
          </p:cNvPicPr>
          <p:nvPr>
            <p:custDataLst>
              <p:tags r:id="rId2"/>
            </p:custDataLst>
          </p:nvPr>
        </p:nvPicPr>
        <p:blipFill>
          <a:blip r:embed="rId1"/>
          <a:stretch>
            <a:fillRect/>
          </a:stretch>
        </p:blipFill>
        <p:spPr>
          <a:xfrm>
            <a:off x="0" y="-18789"/>
            <a:ext cx="12192000" cy="6858000"/>
          </a:xfrm>
          <a:prstGeom prst="rect">
            <a:avLst/>
          </a:prstGeom>
        </p:spPr>
      </p:pic>
      <p:sp>
        <p:nvSpPr>
          <p:cNvPr id="1048784" name="副标题"/>
          <p:cNvSpPr txBox="1">
            <a:spLocks noGrp="1"/>
          </p:cNvSpPr>
          <p:nvPr>
            <p:ph type="body" idx="3" hasCustomPrompt="1"/>
            <p:custDataLst>
              <p:tags r:id="rId3"/>
            </p:custDataLst>
          </p:nvPr>
        </p:nvSpPr>
        <p:spPr>
          <a:xfrm>
            <a:off x="608400" y="1324800"/>
            <a:ext cx="10969200" cy="40011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j-ea"/>
                <a:ea typeface="+mj-ea"/>
                <a:cs typeface="微软雅黑" panose="020b0503020204020204" pitchFamily="34" charset="-122"/>
              </a:defRPr>
            </a:lvl1pPr>
          </a:lstStyle>
          <a:p>
            <a:pPr lvl="0" algn="l"/>
            <a:r>
              <a:rPr>
                <a:sym typeface="+mn-ea"/>
              </a:rPr>
              <a:t>单击此处编辑母版副标题样式</a:t>
            </a:r>
            <a:endParaRPr>
              <a:sym typeface="+mn-ea"/>
            </a:endParaRPr>
          </a:p>
        </p:txBody>
      </p:sp>
      <p:sp>
        <p:nvSpPr>
          <p:cNvPr id="1048786" name="标题"/>
          <p:cNvSpPr txBox="1">
            <a:spLocks noGrp="1"/>
          </p:cNvSpPr>
          <p:nvPr>
            <p:ph type="title" idx="2"/>
            <p:custDataLst>
              <p:tags r:id="rId4"/>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88" name="矩形 5"/>
          <p:cNvSpPr/>
          <p:nvPr>
            <p:custDataLst>
              <p:tags r:id="rId5"/>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90" name="日期占位符 2"/>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92" name="页脚占位符 3"/>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94" name="灯片编号占位符 4"/>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75" name="图片 15" descr="图片包含 游戏机, 窗帘&#10;&#10;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96" name="署名"/>
          <p:cNvSpPr txBox="1">
            <a:spLocks noGrp="1"/>
          </p:cNvSpPr>
          <p:nvPr>
            <p:ph type="body" idx="9"/>
            <p:custDataLst>
              <p:tags r:id="rId3"/>
            </p:custDataLst>
          </p:nvPr>
        </p:nvSpPr>
        <p:spPr>
          <a:xfrm>
            <a:off x="6253407" y="3759791"/>
            <a:ext cx="2880000" cy="421640"/>
          </a:xfrm>
          <a:prstGeom prst="rect">
            <a:avLst/>
          </a:prstGeom>
          <a:noFill/>
        </p:spPr>
        <p:txBody>
          <a:bodyPr wrap="square" lIns="0" tIns="0" rIns="0" bIns="0" rtlCol="0" anchor="ctr">
            <a:normAutofit/>
          </a:bodyPr>
          <a:lstStyle>
            <a:lvl1pPr marL="0" marR="0" algn="l" defTabSz="914400" rtl="0" eaLnBrk="1" fontAlgn="auto" latinLnBrk="0" hangingPunct="1">
              <a:lnSpc>
                <a:spcPct val="150000"/>
              </a:lnSpc>
              <a:buClrTx/>
              <a:buSzTx/>
              <a:buFontTx/>
              <a:buNone/>
              <a:defRPr kumimoji="0" lang="zh-CN" altLang="en-US" sz="1600" b="0" i="0" u="none" strike="noStrike" kern="1200" cap="none" spc="150" normalizeH="0" baseline="0" noProof="1">
                <a:solidFill>
                  <a:schemeClr val="tx1"/>
                </a:solidFill>
                <a:latin typeface="+mn-ea"/>
                <a:ea typeface="+mn-ea"/>
                <a:cs typeface="微软雅黑" panose="020b0503020204020204" pitchFamily="34" charset="-122"/>
              </a:defRPr>
            </a:lvl1pPr>
          </a:lstStyle>
          <a:p>
            <a:pPr lvl="0">
              <a:lnSpc>
                <a:spcPct val="150000"/>
              </a:lnSpc>
            </a:pPr>
            <a:r>
              <a:rPr>
                <a:sym typeface="+mn-ea"/>
              </a:rPr>
              <a:t>单击此处编辑母版文本样式</a:t>
            </a:r>
            <a:endParaRPr>
              <a:sym typeface="+mn-ea"/>
            </a:endParaRPr>
          </a:p>
        </p:txBody>
      </p:sp>
      <p:sp>
        <p:nvSpPr>
          <p:cNvPr id="1048798" name="标题"/>
          <p:cNvSpPr txBox="1">
            <a:spLocks noGrp="1"/>
          </p:cNvSpPr>
          <p:nvPr>
            <p:ph type="title" idx="8" hasCustomPrompt="1"/>
            <p:custDataLst>
              <p:tags r:id="rId4"/>
            </p:custDataLst>
          </p:nvPr>
        </p:nvSpPr>
        <p:spPr>
          <a:xfrm>
            <a:off x="6105525" y="2710481"/>
            <a:ext cx="5520055" cy="677108"/>
          </a:xfrm>
          <a:prstGeom prst="rect">
            <a:avLst/>
          </a:prstGeom>
          <a:noFill/>
        </p:spPr>
        <p:txBody>
          <a:bodyPr wrap="square" lIns="0" tIns="0" rIns="0" bIns="0" rtlCol="0" anchor="ctr">
            <a:noAutofit/>
          </a:bodyPr>
          <a:lstStyle>
            <a:lvl1pPr marL="0" marR="0" algn="l" defTabSz="914400" rtl="0" eaLnBrk="1" fontAlgn="auto" latinLnBrk="0" hangingPunct="1">
              <a:lnSpc>
                <a:spcPct val="100000"/>
              </a:lnSpc>
              <a:buClrTx/>
              <a:buSzTx/>
              <a:buFontTx/>
              <a:buNone/>
              <a:defRPr kumimoji="0" lang="zh-CN" altLang="en-US" sz="4700" b="1" i="0" u="none" strike="noStrike" kern="1200" cap="none" spc="300" normalizeH="0" baseline="0" noProof="1">
                <a:solidFill>
                  <a:schemeClr val="tx1"/>
                </a:solidFill>
                <a:latin typeface="+mj-ea"/>
                <a:ea typeface="+mj-ea"/>
                <a:cs typeface="微软雅黑" panose="020b0503020204020204" pitchFamily="34" charset="-122"/>
              </a:defRPr>
            </a:lvl1pPr>
          </a:lstStyle>
          <a:p>
            <a:pPr lvl="0"/>
            <a:r>
              <a:rPr>
                <a:sym typeface="+mn-ea"/>
              </a:rPr>
              <a:t>单击此处编辑标题</a:t>
            </a:r>
            <a:endParaRPr>
              <a:sym typeface="+mn-ea"/>
            </a:endParaRPr>
          </a:p>
        </p:txBody>
      </p:sp>
      <p:sp>
        <p:nvSpPr>
          <p:cNvPr id="1048800" name="矩形 6"/>
          <p:cNvSpPr/>
          <p:nvPr>
            <p:custDataLst>
              <p:tags r:id="rId5"/>
            </p:custDataLst>
          </p:nvPr>
        </p:nvSpPr>
        <p:spPr>
          <a:xfrm>
            <a:off x="6096000" y="3886432"/>
            <a:ext cx="64800" cy="25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802" name="任意多边形: 形状 9"/>
          <p:cNvSpPr/>
          <p:nvPr>
            <p:custDataLst>
              <p:tags r:id="rId6"/>
            </p:custDataLst>
          </p:nvPr>
        </p:nvSpPr>
        <p:spPr>
          <a:xfrm rot="13500000">
            <a:off x="11051540" y="5988685"/>
            <a:ext cx="789305" cy="6350"/>
          </a:xfrm>
          <a:custGeom>
            <a:gdLst>
              <a:gd name="connsiteX0" fmla="*/ 785936 w 789063"/>
              <a:gd name="connsiteY0" fmla="*/ 6019 h 6441"/>
              <a:gd name="connsiteX1" fmla="*/ 789157 w 789063"/>
              <a:gd name="connsiteY1" fmla="*/ 2798 h 6441"/>
              <a:gd name="connsiteX2" fmla="*/ 785936 w 789063"/>
              <a:gd name="connsiteY2" fmla="*/ -423 h 6441"/>
              <a:gd name="connsiteX3" fmla="*/ 785936 w 789063"/>
              <a:gd name="connsiteY3" fmla="*/ 6019 h 6441"/>
              <a:gd name="connsiteX4" fmla="*/ 785936 w 789063"/>
              <a:gd name="connsiteY4" fmla="*/ 6019 h 6441"/>
              <a:gd name="connsiteX5" fmla="*/ 93 w 789063"/>
              <a:gd name="connsiteY5" fmla="*/ 6019 h 6441"/>
              <a:gd name="connsiteX6" fmla="*/ 785936 w 789063"/>
              <a:gd name="connsiteY6" fmla="*/ 6019 h 6441"/>
              <a:gd name="connsiteX7" fmla="*/ 785936 w 789063"/>
              <a:gd name="connsiteY7" fmla="*/ -423 h 6441"/>
              <a:gd name="connsiteX8" fmla="*/ 93 w 789063"/>
              <a:gd name="connsiteY8" fmla="*/ -423 h 6441"/>
              <a:gd name="connsiteX9" fmla="*/ 93 w 789063"/>
              <a:gd name="connsiteY9" fmla="*/ 6019 h 6441"/>
              <a:gd name="connsiteX10" fmla="*/ 93 w 789063"/>
              <a:gd name="connsiteY10" fmla="*/ 6019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9063" h="6441">
                <a:moveTo>
                  <a:pt x="785936" y="6019"/>
                </a:moveTo>
                <a:cubicBezTo>
                  <a:pt x="787714" y="6019"/>
                  <a:pt x="789157" y="4576"/>
                  <a:pt x="789157" y="2798"/>
                </a:cubicBezTo>
                <a:cubicBezTo>
                  <a:pt x="789157" y="1019"/>
                  <a:pt x="787714" y="-423"/>
                  <a:pt x="785936" y="-423"/>
                </a:cubicBezTo>
                <a:cubicBezTo>
                  <a:pt x="785936" y="-423"/>
                  <a:pt x="785936" y="6019"/>
                  <a:pt x="785936" y="6019"/>
                </a:cubicBezTo>
                <a:cubicBezTo>
                  <a:pt x="785936" y="6019"/>
                  <a:pt x="785936" y="6019"/>
                  <a:pt x="785936" y="6019"/>
                </a:cubicBezTo>
                <a:close/>
                <a:moveTo>
                  <a:pt x="93" y="6019"/>
                </a:moveTo>
                <a:cubicBezTo>
                  <a:pt x="93" y="6019"/>
                  <a:pt x="785936" y="6019"/>
                  <a:pt x="785936" y="6019"/>
                </a:cubicBezTo>
                <a:cubicBezTo>
                  <a:pt x="785936" y="6019"/>
                  <a:pt x="785936" y="-423"/>
                  <a:pt x="785936" y="-423"/>
                </a:cubicBezTo>
                <a:cubicBezTo>
                  <a:pt x="785936" y="-423"/>
                  <a:pt x="93" y="-423"/>
                  <a:pt x="93" y="-423"/>
                </a:cubicBezTo>
                <a:cubicBezTo>
                  <a:pt x="93" y="-423"/>
                  <a:pt x="93" y="6019"/>
                  <a:pt x="93" y="6019"/>
                </a:cubicBezTo>
                <a:cubicBezTo>
                  <a:pt x="93" y="6019"/>
                  <a:pt x="93" y="6019"/>
                  <a:pt x="93" y="6019"/>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04" name="任意多边形: 形状 10"/>
          <p:cNvSpPr/>
          <p:nvPr>
            <p:custDataLst>
              <p:tags r:id="rId7"/>
            </p:custDataLst>
          </p:nvPr>
        </p:nvSpPr>
        <p:spPr>
          <a:xfrm rot="13500000">
            <a:off x="10810240" y="5656580"/>
            <a:ext cx="756285" cy="6350"/>
          </a:xfrm>
          <a:custGeom>
            <a:gdLst>
              <a:gd name="connsiteX0" fmla="*/ 3132 w 756013"/>
              <a:gd name="connsiteY0" fmla="*/ -359 h 6441"/>
              <a:gd name="connsiteX1" fmla="*/ -89 w 756013"/>
              <a:gd name="connsiteY1" fmla="*/ 2861 h 6441"/>
              <a:gd name="connsiteX2" fmla="*/ 3132 w 756013"/>
              <a:gd name="connsiteY2" fmla="*/ 6082 h 6441"/>
              <a:gd name="connsiteX3" fmla="*/ 3132 w 756013"/>
              <a:gd name="connsiteY3" fmla="*/ -359 h 6441"/>
              <a:gd name="connsiteX4" fmla="*/ 3132 w 756013"/>
              <a:gd name="connsiteY4" fmla="*/ -359 h 6441"/>
              <a:gd name="connsiteX5" fmla="*/ 752704 w 756013"/>
              <a:gd name="connsiteY5" fmla="*/ 6082 h 6441"/>
              <a:gd name="connsiteX6" fmla="*/ 755925 w 756013"/>
              <a:gd name="connsiteY6" fmla="*/ 2861 h 6441"/>
              <a:gd name="connsiteX7" fmla="*/ 752704 w 756013"/>
              <a:gd name="connsiteY7" fmla="*/ -359 h 6441"/>
              <a:gd name="connsiteX8" fmla="*/ 752704 w 756013"/>
              <a:gd name="connsiteY8" fmla="*/ 6082 h 6441"/>
              <a:gd name="connsiteX9" fmla="*/ 752704 w 756013"/>
              <a:gd name="connsiteY9" fmla="*/ 6082 h 6441"/>
              <a:gd name="connsiteX10" fmla="*/ 3132 w 756013"/>
              <a:gd name="connsiteY10" fmla="*/ 6082 h 6441"/>
              <a:gd name="connsiteX11" fmla="*/ 752704 w 756013"/>
              <a:gd name="connsiteY11" fmla="*/ 6082 h 6441"/>
              <a:gd name="connsiteX12" fmla="*/ 752704 w 756013"/>
              <a:gd name="connsiteY12" fmla="*/ -359 h 6441"/>
              <a:gd name="connsiteX13" fmla="*/ 3132 w 756013"/>
              <a:gd name="connsiteY13" fmla="*/ -359 h 6441"/>
              <a:gd name="connsiteX14" fmla="*/ 3132 w 756013"/>
              <a:gd name="connsiteY14" fmla="*/ 6082 h 6441"/>
              <a:gd name="connsiteX15" fmla="*/ 3132 w 756013"/>
              <a:gd name="connsiteY15" fmla="*/ 6082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56013" h="6441">
                <a:moveTo>
                  <a:pt x="3132" y="-359"/>
                </a:moveTo>
                <a:cubicBezTo>
                  <a:pt x="1353" y="-359"/>
                  <a:pt x="-89" y="1083"/>
                  <a:pt x="-89" y="2861"/>
                </a:cubicBezTo>
                <a:cubicBezTo>
                  <a:pt x="-89" y="4641"/>
                  <a:pt x="1353" y="6082"/>
                  <a:pt x="3132" y="6082"/>
                </a:cubicBezTo>
                <a:cubicBezTo>
                  <a:pt x="3132" y="6082"/>
                  <a:pt x="3132" y="-359"/>
                  <a:pt x="3132" y="-359"/>
                </a:cubicBezTo>
                <a:cubicBezTo>
                  <a:pt x="3132" y="-359"/>
                  <a:pt x="3132" y="-359"/>
                  <a:pt x="3132" y="-359"/>
                </a:cubicBezTo>
                <a:close/>
                <a:moveTo>
                  <a:pt x="752704" y="6082"/>
                </a:moveTo>
                <a:cubicBezTo>
                  <a:pt x="754482" y="6082"/>
                  <a:pt x="755925" y="4641"/>
                  <a:pt x="755925" y="2861"/>
                </a:cubicBezTo>
                <a:cubicBezTo>
                  <a:pt x="755925" y="1083"/>
                  <a:pt x="754482" y="-359"/>
                  <a:pt x="752704" y="-359"/>
                </a:cubicBezTo>
                <a:cubicBezTo>
                  <a:pt x="752704" y="-359"/>
                  <a:pt x="752704" y="6082"/>
                  <a:pt x="752704" y="6082"/>
                </a:cubicBezTo>
                <a:cubicBezTo>
                  <a:pt x="752704" y="6082"/>
                  <a:pt x="752704" y="6082"/>
                  <a:pt x="752704" y="6082"/>
                </a:cubicBezTo>
                <a:close/>
                <a:moveTo>
                  <a:pt x="3132" y="6082"/>
                </a:moveTo>
                <a:cubicBezTo>
                  <a:pt x="3132" y="6082"/>
                  <a:pt x="752704" y="6082"/>
                  <a:pt x="752704" y="6082"/>
                </a:cubicBezTo>
                <a:cubicBezTo>
                  <a:pt x="752704" y="6082"/>
                  <a:pt x="752704" y="-359"/>
                  <a:pt x="752704" y="-359"/>
                </a:cubicBezTo>
                <a:cubicBezTo>
                  <a:pt x="752704" y="-359"/>
                  <a:pt x="3132" y="-359"/>
                  <a:pt x="3132" y="-359"/>
                </a:cubicBezTo>
                <a:cubicBezTo>
                  <a:pt x="3132" y="-359"/>
                  <a:pt x="3132" y="6082"/>
                  <a:pt x="3132" y="6082"/>
                </a:cubicBezTo>
                <a:cubicBezTo>
                  <a:pt x="3132" y="6082"/>
                  <a:pt x="3132" y="6082"/>
                  <a:pt x="3132" y="6082"/>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06" name="任意多边形: 形状 8"/>
          <p:cNvSpPr/>
          <p:nvPr>
            <p:custDataLst>
              <p:tags r:id="rId8"/>
            </p:custDataLst>
          </p:nvPr>
        </p:nvSpPr>
        <p:spPr>
          <a:xfrm rot="18900000">
            <a:off x="11212195" y="5724525"/>
            <a:ext cx="193675" cy="186055"/>
          </a:xfrm>
          <a:custGeom>
            <a:gdLst>
              <a:gd name="connsiteX0" fmla="*/ 70759 w 193437"/>
              <a:gd name="connsiteY0" fmla="*/ -147 h 186208"/>
              <a:gd name="connsiteX1" fmla="*/ 67009 w 193437"/>
              <a:gd name="connsiteY1" fmla="*/ 991 h 186208"/>
              <a:gd name="connsiteX2" fmla="*/ 63308 w 193437"/>
              <a:gd name="connsiteY2" fmla="*/ 2280 h 186208"/>
              <a:gd name="connsiteX3" fmla="*/ 59663 w 193437"/>
              <a:gd name="connsiteY3" fmla="*/ 3716 h 186208"/>
              <a:gd name="connsiteX4" fmla="*/ 56079 w 193437"/>
              <a:gd name="connsiteY4" fmla="*/ 5301 h 186208"/>
              <a:gd name="connsiteX5" fmla="*/ 52562 w 193437"/>
              <a:gd name="connsiteY5" fmla="*/ 7029 h 186208"/>
              <a:gd name="connsiteX6" fmla="*/ 49118 w 193437"/>
              <a:gd name="connsiteY6" fmla="*/ 8897 h 186208"/>
              <a:gd name="connsiteX7" fmla="*/ 45752 w 193437"/>
              <a:gd name="connsiteY7" fmla="*/ 10903 h 186208"/>
              <a:gd name="connsiteX8" fmla="*/ 42470 w 193437"/>
              <a:gd name="connsiteY8" fmla="*/ 13045 h 186208"/>
              <a:gd name="connsiteX9" fmla="*/ 39278 w 193437"/>
              <a:gd name="connsiteY9" fmla="*/ 15317 h 186208"/>
              <a:gd name="connsiteX10" fmla="*/ 36181 w 193437"/>
              <a:gd name="connsiteY10" fmla="*/ 17716 h 186208"/>
              <a:gd name="connsiteX11" fmla="*/ 33183 w 193437"/>
              <a:gd name="connsiteY11" fmla="*/ 20240 h 186208"/>
              <a:gd name="connsiteX12" fmla="*/ 30290 w 193437"/>
              <a:gd name="connsiteY12" fmla="*/ 22884 h 186208"/>
              <a:gd name="connsiteX13" fmla="*/ 27506 w 193437"/>
              <a:gd name="connsiteY13" fmla="*/ 25641 h 186208"/>
              <a:gd name="connsiteX14" fmla="*/ 24836 w 193437"/>
              <a:gd name="connsiteY14" fmla="*/ 28509 h 186208"/>
              <a:gd name="connsiteX15" fmla="*/ 22285 w 193437"/>
              <a:gd name="connsiteY15" fmla="*/ 31483 h 186208"/>
              <a:gd name="connsiteX16" fmla="*/ 19856 w 193437"/>
              <a:gd name="connsiteY16" fmla="*/ 34559 h 186208"/>
              <a:gd name="connsiteX17" fmla="*/ 17554 w 193437"/>
              <a:gd name="connsiteY17" fmla="*/ 37730 h 186208"/>
              <a:gd name="connsiteX18" fmla="*/ 15382 w 193437"/>
              <a:gd name="connsiteY18" fmla="*/ 40991 h 186208"/>
              <a:gd name="connsiteX19" fmla="*/ 13344 w 193437"/>
              <a:gd name="connsiteY19" fmla="*/ 44337 h 186208"/>
              <a:gd name="connsiteX20" fmla="*/ 11443 w 193437"/>
              <a:gd name="connsiteY20" fmla="*/ 47764 h 186208"/>
              <a:gd name="connsiteX21" fmla="*/ 9683 w 193437"/>
              <a:gd name="connsiteY21" fmla="*/ 51265 h 186208"/>
              <a:gd name="connsiteX22" fmla="*/ 8066 w 193437"/>
              <a:gd name="connsiteY22" fmla="*/ 54833 h 186208"/>
              <a:gd name="connsiteX23" fmla="*/ 6594 w 193437"/>
              <a:gd name="connsiteY23" fmla="*/ 58466 h 186208"/>
              <a:gd name="connsiteX24" fmla="*/ 5272 w 193437"/>
              <a:gd name="connsiteY24" fmla="*/ 62154 h 186208"/>
              <a:gd name="connsiteX25" fmla="*/ 4099 w 193437"/>
              <a:gd name="connsiteY25" fmla="*/ 65893 h 186208"/>
              <a:gd name="connsiteX26" fmla="*/ 3079 w 193437"/>
              <a:gd name="connsiteY26" fmla="*/ 69676 h 186208"/>
              <a:gd name="connsiteX27" fmla="*/ 2213 w 193437"/>
              <a:gd name="connsiteY27" fmla="*/ 73497 h 186208"/>
              <a:gd name="connsiteX28" fmla="*/ 1503 w 193437"/>
              <a:gd name="connsiteY28" fmla="*/ 77351 h 186208"/>
              <a:gd name="connsiteX29" fmla="*/ 949 w 193437"/>
              <a:gd name="connsiteY29" fmla="*/ 81230 h 186208"/>
              <a:gd name="connsiteX30" fmla="*/ 552 w 193437"/>
              <a:gd name="connsiteY30" fmla="*/ 85129 h 186208"/>
              <a:gd name="connsiteX31" fmla="*/ 314 w 193437"/>
              <a:gd name="connsiteY31" fmla="*/ 89040 h 186208"/>
              <a:gd name="connsiteX32" fmla="*/ 235 w 193437"/>
              <a:gd name="connsiteY32" fmla="*/ 92958 h 186208"/>
              <a:gd name="connsiteX33" fmla="*/ 314 w 193437"/>
              <a:gd name="connsiteY33" fmla="*/ 96876 h 186208"/>
              <a:gd name="connsiteX34" fmla="*/ 552 w 193437"/>
              <a:gd name="connsiteY34" fmla="*/ 100786 h 186208"/>
              <a:gd name="connsiteX35" fmla="*/ 949 w 193437"/>
              <a:gd name="connsiteY35" fmla="*/ 104685 h 186208"/>
              <a:gd name="connsiteX36" fmla="*/ 1503 w 193437"/>
              <a:gd name="connsiteY36" fmla="*/ 108564 h 186208"/>
              <a:gd name="connsiteX37" fmla="*/ 2213 w 193437"/>
              <a:gd name="connsiteY37" fmla="*/ 112417 h 186208"/>
              <a:gd name="connsiteX38" fmla="*/ 3079 w 193437"/>
              <a:gd name="connsiteY38" fmla="*/ 116239 h 186208"/>
              <a:gd name="connsiteX39" fmla="*/ 4099 w 193437"/>
              <a:gd name="connsiteY39" fmla="*/ 120023 h 186208"/>
              <a:gd name="connsiteX40" fmla="*/ 5272 w 193437"/>
              <a:gd name="connsiteY40" fmla="*/ 123761 h 186208"/>
              <a:gd name="connsiteX41" fmla="*/ 6594 w 193437"/>
              <a:gd name="connsiteY41" fmla="*/ 127450 h 186208"/>
              <a:gd name="connsiteX42" fmla="*/ 8066 w 193437"/>
              <a:gd name="connsiteY42" fmla="*/ 131081 h 186208"/>
              <a:gd name="connsiteX43" fmla="*/ 9683 w 193437"/>
              <a:gd name="connsiteY43" fmla="*/ 134651 h 186208"/>
              <a:gd name="connsiteX44" fmla="*/ 11443 w 193437"/>
              <a:gd name="connsiteY44" fmla="*/ 138151 h 186208"/>
              <a:gd name="connsiteX45" fmla="*/ 13344 w 193437"/>
              <a:gd name="connsiteY45" fmla="*/ 141578 h 186208"/>
              <a:gd name="connsiteX46" fmla="*/ 15382 w 193437"/>
              <a:gd name="connsiteY46" fmla="*/ 144925 h 186208"/>
              <a:gd name="connsiteX47" fmla="*/ 17554 w 193437"/>
              <a:gd name="connsiteY47" fmla="*/ 148186 h 186208"/>
              <a:gd name="connsiteX48" fmla="*/ 19856 w 193437"/>
              <a:gd name="connsiteY48" fmla="*/ 151357 h 186208"/>
              <a:gd name="connsiteX49" fmla="*/ 22285 w 193437"/>
              <a:gd name="connsiteY49" fmla="*/ 154431 h 186208"/>
              <a:gd name="connsiteX50" fmla="*/ 24836 w 193437"/>
              <a:gd name="connsiteY50" fmla="*/ 157406 h 186208"/>
              <a:gd name="connsiteX51" fmla="*/ 27506 w 193437"/>
              <a:gd name="connsiteY51" fmla="*/ 160274 h 186208"/>
              <a:gd name="connsiteX52" fmla="*/ 30290 w 193437"/>
              <a:gd name="connsiteY52" fmla="*/ 163032 h 186208"/>
              <a:gd name="connsiteX53" fmla="*/ 33183 w 193437"/>
              <a:gd name="connsiteY53" fmla="*/ 165675 h 186208"/>
              <a:gd name="connsiteX54" fmla="*/ 36181 w 193437"/>
              <a:gd name="connsiteY54" fmla="*/ 168198 h 186208"/>
              <a:gd name="connsiteX55" fmla="*/ 39278 w 193437"/>
              <a:gd name="connsiteY55" fmla="*/ 170598 h 186208"/>
              <a:gd name="connsiteX56" fmla="*/ 42470 w 193437"/>
              <a:gd name="connsiteY56" fmla="*/ 172870 h 186208"/>
              <a:gd name="connsiteX57" fmla="*/ 45752 w 193437"/>
              <a:gd name="connsiteY57" fmla="*/ 175012 h 186208"/>
              <a:gd name="connsiteX58" fmla="*/ 49118 w 193437"/>
              <a:gd name="connsiteY58" fmla="*/ 177018 h 186208"/>
              <a:gd name="connsiteX59" fmla="*/ 52562 w 193437"/>
              <a:gd name="connsiteY59" fmla="*/ 178888 h 186208"/>
              <a:gd name="connsiteX60" fmla="*/ 56079 w 193437"/>
              <a:gd name="connsiteY60" fmla="*/ 180614 h 186208"/>
              <a:gd name="connsiteX61" fmla="*/ 59663 w 193437"/>
              <a:gd name="connsiteY61" fmla="*/ 182198 h 186208"/>
              <a:gd name="connsiteX62" fmla="*/ 63308 w 193437"/>
              <a:gd name="connsiteY62" fmla="*/ 183635 h 186208"/>
              <a:gd name="connsiteX63" fmla="*/ 67009 w 193437"/>
              <a:gd name="connsiteY63" fmla="*/ 184923 h 186208"/>
              <a:gd name="connsiteX64" fmla="*/ 70759 w 193437"/>
              <a:gd name="connsiteY64" fmla="*/ 186062 h 186208"/>
              <a:gd name="connsiteX65" fmla="*/ 70759 w 193437"/>
              <a:gd name="connsiteY65" fmla="*/ -147 h 186208"/>
              <a:gd name="connsiteX66" fmla="*/ 123148 w 193437"/>
              <a:gd name="connsiteY66" fmla="*/ 186062 h 186208"/>
              <a:gd name="connsiteX67" fmla="*/ 126898 w 193437"/>
              <a:gd name="connsiteY67" fmla="*/ 184925 h 186208"/>
              <a:gd name="connsiteX68" fmla="*/ 130599 w 193437"/>
              <a:gd name="connsiteY68" fmla="*/ 183636 h 186208"/>
              <a:gd name="connsiteX69" fmla="*/ 134244 w 193437"/>
              <a:gd name="connsiteY69" fmla="*/ 182198 h 186208"/>
              <a:gd name="connsiteX70" fmla="*/ 137828 w 193437"/>
              <a:gd name="connsiteY70" fmla="*/ 180615 h 186208"/>
              <a:gd name="connsiteX71" fmla="*/ 141345 w 193437"/>
              <a:gd name="connsiteY71" fmla="*/ 178888 h 186208"/>
              <a:gd name="connsiteX72" fmla="*/ 144790 w 193437"/>
              <a:gd name="connsiteY72" fmla="*/ 177018 h 186208"/>
              <a:gd name="connsiteX73" fmla="*/ 148155 w 193437"/>
              <a:gd name="connsiteY73" fmla="*/ 175012 h 186208"/>
              <a:gd name="connsiteX74" fmla="*/ 151437 w 193437"/>
              <a:gd name="connsiteY74" fmla="*/ 172871 h 186208"/>
              <a:gd name="connsiteX75" fmla="*/ 154629 w 193437"/>
              <a:gd name="connsiteY75" fmla="*/ 170599 h 186208"/>
              <a:gd name="connsiteX76" fmla="*/ 157727 w 193437"/>
              <a:gd name="connsiteY76" fmla="*/ 168198 h 186208"/>
              <a:gd name="connsiteX77" fmla="*/ 160725 w 193437"/>
              <a:gd name="connsiteY77" fmla="*/ 165675 h 186208"/>
              <a:gd name="connsiteX78" fmla="*/ 163617 w 193437"/>
              <a:gd name="connsiteY78" fmla="*/ 163032 h 186208"/>
              <a:gd name="connsiteX79" fmla="*/ 166402 w 193437"/>
              <a:gd name="connsiteY79" fmla="*/ 160275 h 186208"/>
              <a:gd name="connsiteX80" fmla="*/ 169072 w 193437"/>
              <a:gd name="connsiteY80" fmla="*/ 157407 h 186208"/>
              <a:gd name="connsiteX81" fmla="*/ 171622 w 193437"/>
              <a:gd name="connsiteY81" fmla="*/ 154433 h 186208"/>
              <a:gd name="connsiteX82" fmla="*/ 174051 w 193437"/>
              <a:gd name="connsiteY82" fmla="*/ 151357 h 186208"/>
              <a:gd name="connsiteX83" fmla="*/ 176354 w 193437"/>
              <a:gd name="connsiteY83" fmla="*/ 148186 h 186208"/>
              <a:gd name="connsiteX84" fmla="*/ 178526 w 193437"/>
              <a:gd name="connsiteY84" fmla="*/ 144925 h 186208"/>
              <a:gd name="connsiteX85" fmla="*/ 180563 w 193437"/>
              <a:gd name="connsiteY85" fmla="*/ 141579 h 186208"/>
              <a:gd name="connsiteX86" fmla="*/ 182465 w 193437"/>
              <a:gd name="connsiteY86" fmla="*/ 138152 h 186208"/>
              <a:gd name="connsiteX87" fmla="*/ 184225 w 193437"/>
              <a:gd name="connsiteY87" fmla="*/ 134651 h 186208"/>
              <a:gd name="connsiteX88" fmla="*/ 185842 w 193437"/>
              <a:gd name="connsiteY88" fmla="*/ 131081 h 186208"/>
              <a:gd name="connsiteX89" fmla="*/ 187314 w 193437"/>
              <a:gd name="connsiteY89" fmla="*/ 127450 h 186208"/>
              <a:gd name="connsiteX90" fmla="*/ 188636 w 193437"/>
              <a:gd name="connsiteY90" fmla="*/ 123762 h 186208"/>
              <a:gd name="connsiteX91" fmla="*/ 189810 w 193437"/>
              <a:gd name="connsiteY91" fmla="*/ 120023 h 186208"/>
              <a:gd name="connsiteX92" fmla="*/ 190829 w 193437"/>
              <a:gd name="connsiteY92" fmla="*/ 116239 h 186208"/>
              <a:gd name="connsiteX93" fmla="*/ 191695 w 193437"/>
              <a:gd name="connsiteY93" fmla="*/ 112417 h 186208"/>
              <a:gd name="connsiteX94" fmla="*/ 192405 w 193437"/>
              <a:gd name="connsiteY94" fmla="*/ 108564 h 186208"/>
              <a:gd name="connsiteX95" fmla="*/ 192959 w 193437"/>
              <a:gd name="connsiteY95" fmla="*/ 104685 h 186208"/>
              <a:gd name="connsiteX96" fmla="*/ 193356 w 193437"/>
              <a:gd name="connsiteY96" fmla="*/ 100786 h 186208"/>
              <a:gd name="connsiteX97" fmla="*/ 193594 w 193437"/>
              <a:gd name="connsiteY97" fmla="*/ 96876 h 186208"/>
              <a:gd name="connsiteX98" fmla="*/ 193673 w 193437"/>
              <a:gd name="connsiteY98" fmla="*/ 92958 h 186208"/>
              <a:gd name="connsiteX99" fmla="*/ 193594 w 193437"/>
              <a:gd name="connsiteY99" fmla="*/ 89040 h 186208"/>
              <a:gd name="connsiteX100" fmla="*/ 193356 w 193437"/>
              <a:gd name="connsiteY100" fmla="*/ 85129 h 186208"/>
              <a:gd name="connsiteX101" fmla="*/ 192959 w 193437"/>
              <a:gd name="connsiteY101" fmla="*/ 81230 h 186208"/>
              <a:gd name="connsiteX102" fmla="*/ 192405 w 193437"/>
              <a:gd name="connsiteY102" fmla="*/ 77351 h 186208"/>
              <a:gd name="connsiteX103" fmla="*/ 191695 w 193437"/>
              <a:gd name="connsiteY103" fmla="*/ 73497 h 186208"/>
              <a:gd name="connsiteX104" fmla="*/ 190829 w 193437"/>
              <a:gd name="connsiteY104" fmla="*/ 69676 h 186208"/>
              <a:gd name="connsiteX105" fmla="*/ 189810 w 193437"/>
              <a:gd name="connsiteY105" fmla="*/ 65893 h 186208"/>
              <a:gd name="connsiteX106" fmla="*/ 188636 w 193437"/>
              <a:gd name="connsiteY106" fmla="*/ 62154 h 186208"/>
              <a:gd name="connsiteX107" fmla="*/ 187314 w 193437"/>
              <a:gd name="connsiteY107" fmla="*/ 58465 h 186208"/>
              <a:gd name="connsiteX108" fmla="*/ 185842 w 193437"/>
              <a:gd name="connsiteY108" fmla="*/ 54833 h 186208"/>
              <a:gd name="connsiteX109" fmla="*/ 184225 w 193437"/>
              <a:gd name="connsiteY109" fmla="*/ 51265 h 186208"/>
              <a:gd name="connsiteX110" fmla="*/ 182465 w 193437"/>
              <a:gd name="connsiteY110" fmla="*/ 47764 h 186208"/>
              <a:gd name="connsiteX111" fmla="*/ 180563 w 193437"/>
              <a:gd name="connsiteY111" fmla="*/ 44337 h 186208"/>
              <a:gd name="connsiteX112" fmla="*/ 178526 w 193437"/>
              <a:gd name="connsiteY112" fmla="*/ 40991 h 186208"/>
              <a:gd name="connsiteX113" fmla="*/ 176354 w 193437"/>
              <a:gd name="connsiteY113" fmla="*/ 37728 h 186208"/>
              <a:gd name="connsiteX114" fmla="*/ 174051 w 193437"/>
              <a:gd name="connsiteY114" fmla="*/ 34557 h 186208"/>
              <a:gd name="connsiteX115" fmla="*/ 171622 w 193437"/>
              <a:gd name="connsiteY115" fmla="*/ 31483 h 186208"/>
              <a:gd name="connsiteX116" fmla="*/ 169072 w 193437"/>
              <a:gd name="connsiteY116" fmla="*/ 28509 h 186208"/>
              <a:gd name="connsiteX117" fmla="*/ 166402 w 193437"/>
              <a:gd name="connsiteY117" fmla="*/ 25641 h 186208"/>
              <a:gd name="connsiteX118" fmla="*/ 163617 w 193437"/>
              <a:gd name="connsiteY118" fmla="*/ 22882 h 186208"/>
              <a:gd name="connsiteX119" fmla="*/ 160725 w 193437"/>
              <a:gd name="connsiteY119" fmla="*/ 20240 h 186208"/>
              <a:gd name="connsiteX120" fmla="*/ 157727 w 193437"/>
              <a:gd name="connsiteY120" fmla="*/ 17716 h 186208"/>
              <a:gd name="connsiteX121" fmla="*/ 154629 w 193437"/>
              <a:gd name="connsiteY121" fmla="*/ 15317 h 186208"/>
              <a:gd name="connsiteX122" fmla="*/ 151437 w 193437"/>
              <a:gd name="connsiteY122" fmla="*/ 13045 h 186208"/>
              <a:gd name="connsiteX123" fmla="*/ 148155 w 193437"/>
              <a:gd name="connsiteY123" fmla="*/ 10903 h 186208"/>
              <a:gd name="connsiteX124" fmla="*/ 144789 w 193437"/>
              <a:gd name="connsiteY124" fmla="*/ 8897 h 186208"/>
              <a:gd name="connsiteX125" fmla="*/ 141345 w 193437"/>
              <a:gd name="connsiteY125" fmla="*/ 7027 h 186208"/>
              <a:gd name="connsiteX126" fmla="*/ 137828 w 193437"/>
              <a:gd name="connsiteY126" fmla="*/ 5301 h 186208"/>
              <a:gd name="connsiteX127" fmla="*/ 134244 w 193437"/>
              <a:gd name="connsiteY127" fmla="*/ 3716 h 186208"/>
              <a:gd name="connsiteX128" fmla="*/ 130599 w 193437"/>
              <a:gd name="connsiteY128" fmla="*/ 2280 h 186208"/>
              <a:gd name="connsiteX129" fmla="*/ 126898 w 193437"/>
              <a:gd name="connsiteY129" fmla="*/ 991 h 186208"/>
              <a:gd name="connsiteX130" fmla="*/ 123148 w 193437"/>
              <a:gd name="connsiteY130" fmla="*/ -147 h 186208"/>
              <a:gd name="connsiteX131" fmla="*/ 123148 w 193437"/>
              <a:gd name="connsiteY131" fmla="*/ 186062 h 1862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Lst>
            <a:rect l="l" t="t" r="r" b="b"/>
            <a:pathLst>
              <a:path w="193437" h="186208">
                <a:moveTo>
                  <a:pt x="70759" y="-147"/>
                </a:moveTo>
                <a:cubicBezTo>
                  <a:pt x="69501" y="207"/>
                  <a:pt x="68251" y="587"/>
                  <a:pt x="67009" y="991"/>
                </a:cubicBezTo>
                <a:cubicBezTo>
                  <a:pt x="65767" y="1396"/>
                  <a:pt x="64533" y="1826"/>
                  <a:pt x="63308" y="2280"/>
                </a:cubicBezTo>
                <a:cubicBezTo>
                  <a:pt x="62084" y="2734"/>
                  <a:pt x="60869" y="3214"/>
                  <a:pt x="59663" y="3716"/>
                </a:cubicBezTo>
                <a:cubicBezTo>
                  <a:pt x="58458" y="4220"/>
                  <a:pt x="57263" y="4748"/>
                  <a:pt x="56079" y="5301"/>
                </a:cubicBezTo>
                <a:cubicBezTo>
                  <a:pt x="54895" y="5853"/>
                  <a:pt x="53723" y="6428"/>
                  <a:pt x="52562" y="7029"/>
                </a:cubicBezTo>
                <a:cubicBezTo>
                  <a:pt x="51401" y="7628"/>
                  <a:pt x="50253" y="8251"/>
                  <a:pt x="49118" y="8897"/>
                </a:cubicBezTo>
                <a:cubicBezTo>
                  <a:pt x="47982" y="9542"/>
                  <a:pt x="46860" y="10212"/>
                  <a:pt x="45752" y="10903"/>
                </a:cubicBezTo>
                <a:cubicBezTo>
                  <a:pt x="44644" y="11595"/>
                  <a:pt x="43550" y="12309"/>
                  <a:pt x="42470" y="13045"/>
                </a:cubicBezTo>
                <a:cubicBezTo>
                  <a:pt x="41391" y="13781"/>
                  <a:pt x="40327" y="14538"/>
                  <a:pt x="39278" y="15317"/>
                </a:cubicBezTo>
                <a:cubicBezTo>
                  <a:pt x="38230" y="16096"/>
                  <a:pt x="37197" y="16897"/>
                  <a:pt x="36181" y="17716"/>
                </a:cubicBezTo>
                <a:cubicBezTo>
                  <a:pt x="35164" y="18538"/>
                  <a:pt x="34165" y="19380"/>
                  <a:pt x="33183" y="20240"/>
                </a:cubicBezTo>
                <a:cubicBezTo>
                  <a:pt x="32201" y="21101"/>
                  <a:pt x="31236" y="21982"/>
                  <a:pt x="30290" y="22884"/>
                </a:cubicBezTo>
                <a:cubicBezTo>
                  <a:pt x="29343" y="23784"/>
                  <a:pt x="28415" y="24704"/>
                  <a:pt x="27506" y="25641"/>
                </a:cubicBezTo>
                <a:cubicBezTo>
                  <a:pt x="26597" y="26580"/>
                  <a:pt x="25707" y="27535"/>
                  <a:pt x="24836" y="28509"/>
                </a:cubicBezTo>
                <a:cubicBezTo>
                  <a:pt x="23966" y="29483"/>
                  <a:pt x="23115" y="30475"/>
                  <a:pt x="22285" y="31483"/>
                </a:cubicBezTo>
                <a:cubicBezTo>
                  <a:pt x="21455" y="32491"/>
                  <a:pt x="20645" y="33517"/>
                  <a:pt x="19856" y="34559"/>
                </a:cubicBezTo>
                <a:cubicBezTo>
                  <a:pt x="19067" y="35599"/>
                  <a:pt x="18300" y="36657"/>
                  <a:pt x="17554" y="37730"/>
                </a:cubicBezTo>
                <a:cubicBezTo>
                  <a:pt x="16808" y="38802"/>
                  <a:pt x="16084" y="39889"/>
                  <a:pt x="15382" y="40991"/>
                </a:cubicBezTo>
                <a:cubicBezTo>
                  <a:pt x="14680" y="42092"/>
                  <a:pt x="14001" y="43208"/>
                  <a:pt x="13344" y="44337"/>
                </a:cubicBezTo>
                <a:cubicBezTo>
                  <a:pt x="12687" y="45467"/>
                  <a:pt x="12054" y="46609"/>
                  <a:pt x="11443" y="47764"/>
                </a:cubicBezTo>
                <a:cubicBezTo>
                  <a:pt x="10833" y="48918"/>
                  <a:pt x="10246" y="50086"/>
                  <a:pt x="9683" y="51265"/>
                </a:cubicBezTo>
                <a:cubicBezTo>
                  <a:pt x="9120" y="52443"/>
                  <a:pt x="8581" y="53633"/>
                  <a:pt x="8066" y="54833"/>
                </a:cubicBezTo>
                <a:cubicBezTo>
                  <a:pt x="7551" y="56035"/>
                  <a:pt x="7060" y="57245"/>
                  <a:pt x="6594" y="58466"/>
                </a:cubicBezTo>
                <a:cubicBezTo>
                  <a:pt x="6129" y="59687"/>
                  <a:pt x="5688" y="60915"/>
                  <a:pt x="5272" y="62154"/>
                </a:cubicBezTo>
                <a:cubicBezTo>
                  <a:pt x="4855" y="63392"/>
                  <a:pt x="4465" y="64639"/>
                  <a:pt x="4099" y="65893"/>
                </a:cubicBezTo>
                <a:cubicBezTo>
                  <a:pt x="3733" y="67147"/>
                  <a:pt x="3393" y="68408"/>
                  <a:pt x="3079" y="69676"/>
                </a:cubicBezTo>
                <a:cubicBezTo>
                  <a:pt x="2764" y="70945"/>
                  <a:pt x="2476" y="72218"/>
                  <a:pt x="2213" y="73497"/>
                </a:cubicBezTo>
                <a:cubicBezTo>
                  <a:pt x="1950" y="74777"/>
                  <a:pt x="1713" y="76062"/>
                  <a:pt x="1503" y="77351"/>
                </a:cubicBezTo>
                <a:cubicBezTo>
                  <a:pt x="1292" y="78641"/>
                  <a:pt x="1107" y="79934"/>
                  <a:pt x="949" y="81230"/>
                </a:cubicBezTo>
                <a:cubicBezTo>
                  <a:pt x="790" y="82528"/>
                  <a:pt x="658" y="83827"/>
                  <a:pt x="552" y="85129"/>
                </a:cubicBezTo>
                <a:cubicBezTo>
                  <a:pt x="447" y="86431"/>
                  <a:pt x="367" y="87734"/>
                  <a:pt x="314" y="89040"/>
                </a:cubicBezTo>
                <a:cubicBezTo>
                  <a:pt x="262" y="90346"/>
                  <a:pt x="235" y="91650"/>
                  <a:pt x="235" y="92958"/>
                </a:cubicBezTo>
                <a:cubicBezTo>
                  <a:pt x="235" y="94264"/>
                  <a:pt x="262" y="95570"/>
                  <a:pt x="314" y="96876"/>
                </a:cubicBezTo>
                <a:cubicBezTo>
                  <a:pt x="367" y="98180"/>
                  <a:pt x="447" y="99485"/>
                  <a:pt x="552" y="100786"/>
                </a:cubicBezTo>
                <a:cubicBezTo>
                  <a:pt x="658" y="102089"/>
                  <a:pt x="790" y="103388"/>
                  <a:pt x="949" y="104685"/>
                </a:cubicBezTo>
                <a:cubicBezTo>
                  <a:pt x="1107" y="105983"/>
                  <a:pt x="1292" y="107274"/>
                  <a:pt x="1503" y="108564"/>
                </a:cubicBezTo>
                <a:cubicBezTo>
                  <a:pt x="1713" y="109854"/>
                  <a:pt x="1950" y="111137"/>
                  <a:pt x="2213" y="112417"/>
                </a:cubicBezTo>
                <a:cubicBezTo>
                  <a:pt x="2476" y="113698"/>
                  <a:pt x="2764" y="114971"/>
                  <a:pt x="3079" y="116239"/>
                </a:cubicBezTo>
                <a:cubicBezTo>
                  <a:pt x="3393" y="117508"/>
                  <a:pt x="3733" y="118769"/>
                  <a:pt x="4099" y="120023"/>
                </a:cubicBezTo>
                <a:cubicBezTo>
                  <a:pt x="4465" y="121278"/>
                  <a:pt x="4855" y="122522"/>
                  <a:pt x="5272" y="123761"/>
                </a:cubicBezTo>
                <a:cubicBezTo>
                  <a:pt x="5688" y="124999"/>
                  <a:pt x="6129" y="126229"/>
                  <a:pt x="6594" y="127450"/>
                </a:cubicBezTo>
                <a:cubicBezTo>
                  <a:pt x="7060" y="128671"/>
                  <a:pt x="7551" y="129882"/>
                  <a:pt x="8066" y="131081"/>
                </a:cubicBezTo>
                <a:cubicBezTo>
                  <a:pt x="8581" y="132283"/>
                  <a:pt x="9120" y="133473"/>
                  <a:pt x="9683" y="134651"/>
                </a:cubicBezTo>
                <a:cubicBezTo>
                  <a:pt x="10246" y="135830"/>
                  <a:pt x="10833" y="136996"/>
                  <a:pt x="11443" y="138151"/>
                </a:cubicBezTo>
                <a:cubicBezTo>
                  <a:pt x="12054" y="139307"/>
                  <a:pt x="12687" y="140449"/>
                  <a:pt x="13344" y="141578"/>
                </a:cubicBezTo>
                <a:cubicBezTo>
                  <a:pt x="14001" y="142708"/>
                  <a:pt x="14680" y="143822"/>
                  <a:pt x="15382" y="144925"/>
                </a:cubicBezTo>
                <a:cubicBezTo>
                  <a:pt x="16084" y="146027"/>
                  <a:pt x="16808" y="147114"/>
                  <a:pt x="17554" y="148186"/>
                </a:cubicBezTo>
                <a:cubicBezTo>
                  <a:pt x="18300" y="149259"/>
                  <a:pt x="19067" y="150315"/>
                  <a:pt x="19856" y="151357"/>
                </a:cubicBezTo>
                <a:cubicBezTo>
                  <a:pt x="20645" y="152399"/>
                  <a:pt x="21455" y="153423"/>
                  <a:pt x="22285" y="154431"/>
                </a:cubicBezTo>
                <a:cubicBezTo>
                  <a:pt x="23115" y="155441"/>
                  <a:pt x="23966" y="156431"/>
                  <a:pt x="24836" y="157406"/>
                </a:cubicBezTo>
                <a:cubicBezTo>
                  <a:pt x="25707" y="158380"/>
                  <a:pt x="26597" y="159336"/>
                  <a:pt x="27506" y="160274"/>
                </a:cubicBezTo>
                <a:cubicBezTo>
                  <a:pt x="28415" y="161212"/>
                  <a:pt x="29343" y="162132"/>
                  <a:pt x="30290" y="163032"/>
                </a:cubicBezTo>
                <a:cubicBezTo>
                  <a:pt x="31236" y="163934"/>
                  <a:pt x="32201" y="164815"/>
                  <a:pt x="33183" y="165675"/>
                </a:cubicBezTo>
                <a:cubicBezTo>
                  <a:pt x="34165" y="166536"/>
                  <a:pt x="35164" y="167377"/>
                  <a:pt x="36181" y="168198"/>
                </a:cubicBezTo>
                <a:cubicBezTo>
                  <a:pt x="37197" y="169019"/>
                  <a:pt x="38230" y="169820"/>
                  <a:pt x="39278" y="170598"/>
                </a:cubicBezTo>
                <a:cubicBezTo>
                  <a:pt x="40327" y="171377"/>
                  <a:pt x="41391" y="172135"/>
                  <a:pt x="42470" y="172870"/>
                </a:cubicBezTo>
                <a:cubicBezTo>
                  <a:pt x="43550" y="173607"/>
                  <a:pt x="44644" y="174321"/>
                  <a:pt x="45752" y="175012"/>
                </a:cubicBezTo>
                <a:cubicBezTo>
                  <a:pt x="46860" y="175704"/>
                  <a:pt x="47982" y="176372"/>
                  <a:pt x="49118" y="177018"/>
                </a:cubicBezTo>
                <a:cubicBezTo>
                  <a:pt x="50253" y="177665"/>
                  <a:pt x="51401" y="178289"/>
                  <a:pt x="52562" y="178888"/>
                </a:cubicBezTo>
                <a:cubicBezTo>
                  <a:pt x="53723" y="179487"/>
                  <a:pt x="54895" y="180063"/>
                  <a:pt x="56079" y="180614"/>
                </a:cubicBezTo>
                <a:cubicBezTo>
                  <a:pt x="57263" y="181168"/>
                  <a:pt x="58458" y="181696"/>
                  <a:pt x="59663" y="182198"/>
                </a:cubicBezTo>
                <a:cubicBezTo>
                  <a:pt x="60869" y="182703"/>
                  <a:pt x="62084" y="183181"/>
                  <a:pt x="63308" y="183635"/>
                </a:cubicBezTo>
                <a:cubicBezTo>
                  <a:pt x="64533" y="184091"/>
                  <a:pt x="65767" y="184521"/>
                  <a:pt x="67009" y="184923"/>
                </a:cubicBezTo>
                <a:cubicBezTo>
                  <a:pt x="68251" y="185329"/>
                  <a:pt x="69501" y="185707"/>
                  <a:pt x="70759" y="186062"/>
                </a:cubicBezTo>
                <a:lnTo>
                  <a:pt x="70759" y="-147"/>
                </a:lnTo>
                <a:close/>
                <a:moveTo>
                  <a:pt x="123148" y="186062"/>
                </a:moveTo>
                <a:cubicBezTo>
                  <a:pt x="124406" y="185707"/>
                  <a:pt x="125656" y="185329"/>
                  <a:pt x="126898" y="184925"/>
                </a:cubicBezTo>
                <a:cubicBezTo>
                  <a:pt x="128140" y="184521"/>
                  <a:pt x="129374" y="184091"/>
                  <a:pt x="130599" y="183636"/>
                </a:cubicBezTo>
                <a:cubicBezTo>
                  <a:pt x="131823" y="183182"/>
                  <a:pt x="133039" y="182703"/>
                  <a:pt x="134244" y="182198"/>
                </a:cubicBezTo>
                <a:cubicBezTo>
                  <a:pt x="135450" y="181696"/>
                  <a:pt x="136644" y="181168"/>
                  <a:pt x="137828" y="180615"/>
                </a:cubicBezTo>
                <a:cubicBezTo>
                  <a:pt x="139012" y="180063"/>
                  <a:pt x="140185" y="179487"/>
                  <a:pt x="141345" y="178888"/>
                </a:cubicBezTo>
                <a:cubicBezTo>
                  <a:pt x="142506" y="178289"/>
                  <a:pt x="143654" y="177665"/>
                  <a:pt x="144790" y="177018"/>
                </a:cubicBezTo>
                <a:cubicBezTo>
                  <a:pt x="145925" y="176374"/>
                  <a:pt x="147047" y="175704"/>
                  <a:pt x="148155" y="175012"/>
                </a:cubicBezTo>
                <a:cubicBezTo>
                  <a:pt x="149264" y="174321"/>
                  <a:pt x="150358" y="173607"/>
                  <a:pt x="151437" y="172871"/>
                </a:cubicBezTo>
                <a:cubicBezTo>
                  <a:pt x="152517" y="172135"/>
                  <a:pt x="153581" y="171379"/>
                  <a:pt x="154629" y="170599"/>
                </a:cubicBezTo>
                <a:cubicBezTo>
                  <a:pt x="155678" y="169820"/>
                  <a:pt x="156711" y="169019"/>
                  <a:pt x="157727" y="168198"/>
                </a:cubicBezTo>
                <a:cubicBezTo>
                  <a:pt x="158743" y="167378"/>
                  <a:pt x="159743" y="166538"/>
                  <a:pt x="160725" y="165675"/>
                </a:cubicBezTo>
                <a:cubicBezTo>
                  <a:pt x="161707" y="164815"/>
                  <a:pt x="162672" y="163934"/>
                  <a:pt x="163617" y="163032"/>
                </a:cubicBezTo>
                <a:cubicBezTo>
                  <a:pt x="164564" y="162132"/>
                  <a:pt x="165492" y="161212"/>
                  <a:pt x="166402" y="160275"/>
                </a:cubicBezTo>
                <a:cubicBezTo>
                  <a:pt x="167311" y="159336"/>
                  <a:pt x="168200" y="158381"/>
                  <a:pt x="169072" y="157407"/>
                </a:cubicBezTo>
                <a:cubicBezTo>
                  <a:pt x="169943" y="156433"/>
                  <a:pt x="170793" y="155441"/>
                  <a:pt x="171622" y="154433"/>
                </a:cubicBezTo>
                <a:cubicBezTo>
                  <a:pt x="172453" y="153423"/>
                  <a:pt x="173263" y="152399"/>
                  <a:pt x="174051" y="151357"/>
                </a:cubicBezTo>
                <a:cubicBezTo>
                  <a:pt x="174840" y="150317"/>
                  <a:pt x="175608" y="149259"/>
                  <a:pt x="176354" y="148186"/>
                </a:cubicBezTo>
                <a:cubicBezTo>
                  <a:pt x="177099" y="147114"/>
                  <a:pt x="177824" y="146027"/>
                  <a:pt x="178526" y="144925"/>
                </a:cubicBezTo>
                <a:cubicBezTo>
                  <a:pt x="179228" y="143824"/>
                  <a:pt x="179908" y="142708"/>
                  <a:pt x="180563" y="141579"/>
                </a:cubicBezTo>
                <a:cubicBezTo>
                  <a:pt x="181220" y="140449"/>
                  <a:pt x="181854" y="139307"/>
                  <a:pt x="182465" y="138152"/>
                </a:cubicBezTo>
                <a:cubicBezTo>
                  <a:pt x="183075" y="136996"/>
                  <a:pt x="183661" y="135830"/>
                  <a:pt x="184225" y="134651"/>
                </a:cubicBezTo>
                <a:cubicBezTo>
                  <a:pt x="184788" y="133473"/>
                  <a:pt x="185328" y="132283"/>
                  <a:pt x="185842" y="131081"/>
                </a:cubicBezTo>
                <a:cubicBezTo>
                  <a:pt x="186357" y="129882"/>
                  <a:pt x="186848" y="128671"/>
                  <a:pt x="187314" y="127450"/>
                </a:cubicBezTo>
                <a:cubicBezTo>
                  <a:pt x="187779" y="126229"/>
                  <a:pt x="188220" y="125001"/>
                  <a:pt x="188636" y="123762"/>
                </a:cubicBezTo>
                <a:cubicBezTo>
                  <a:pt x="189053" y="122524"/>
                  <a:pt x="189444" y="121278"/>
                  <a:pt x="189810" y="120023"/>
                </a:cubicBezTo>
                <a:cubicBezTo>
                  <a:pt x="190175" y="118769"/>
                  <a:pt x="190515" y="117508"/>
                  <a:pt x="190829" y="116239"/>
                </a:cubicBezTo>
                <a:cubicBezTo>
                  <a:pt x="191143" y="114971"/>
                  <a:pt x="191433" y="113698"/>
                  <a:pt x="191695" y="112417"/>
                </a:cubicBezTo>
                <a:cubicBezTo>
                  <a:pt x="191958" y="111137"/>
                  <a:pt x="192194" y="109854"/>
                  <a:pt x="192405" y="108564"/>
                </a:cubicBezTo>
                <a:cubicBezTo>
                  <a:pt x="192616" y="107276"/>
                  <a:pt x="192800" y="105983"/>
                  <a:pt x="192959" y="104685"/>
                </a:cubicBezTo>
                <a:cubicBezTo>
                  <a:pt x="193119" y="103388"/>
                  <a:pt x="193251" y="102089"/>
                  <a:pt x="193356" y="100786"/>
                </a:cubicBezTo>
                <a:cubicBezTo>
                  <a:pt x="193462" y="99485"/>
                  <a:pt x="193541" y="98180"/>
                  <a:pt x="193594" y="96876"/>
                </a:cubicBezTo>
                <a:cubicBezTo>
                  <a:pt x="193647" y="95570"/>
                  <a:pt x="193673" y="94264"/>
                  <a:pt x="193673" y="92958"/>
                </a:cubicBezTo>
                <a:cubicBezTo>
                  <a:pt x="193673" y="91650"/>
                  <a:pt x="193647" y="90346"/>
                  <a:pt x="193594" y="89040"/>
                </a:cubicBezTo>
                <a:cubicBezTo>
                  <a:pt x="193541" y="87734"/>
                  <a:pt x="193462" y="86431"/>
                  <a:pt x="193356" y="85129"/>
                </a:cubicBezTo>
                <a:cubicBezTo>
                  <a:pt x="193251" y="83826"/>
                  <a:pt x="193119" y="82528"/>
                  <a:pt x="192959" y="81230"/>
                </a:cubicBezTo>
                <a:cubicBezTo>
                  <a:pt x="192800" y="79934"/>
                  <a:pt x="192616" y="78641"/>
                  <a:pt x="192405" y="77351"/>
                </a:cubicBezTo>
                <a:cubicBezTo>
                  <a:pt x="192194" y="76062"/>
                  <a:pt x="191958" y="74777"/>
                  <a:pt x="191695" y="73497"/>
                </a:cubicBezTo>
                <a:cubicBezTo>
                  <a:pt x="191433" y="72218"/>
                  <a:pt x="191143" y="70945"/>
                  <a:pt x="190829" y="69676"/>
                </a:cubicBezTo>
                <a:cubicBezTo>
                  <a:pt x="190515" y="68408"/>
                  <a:pt x="190175" y="67147"/>
                  <a:pt x="189810" y="65893"/>
                </a:cubicBezTo>
                <a:cubicBezTo>
                  <a:pt x="189444" y="64639"/>
                  <a:pt x="189053" y="63392"/>
                  <a:pt x="188636" y="62154"/>
                </a:cubicBezTo>
                <a:cubicBezTo>
                  <a:pt x="188220" y="60915"/>
                  <a:pt x="187779" y="59685"/>
                  <a:pt x="187314" y="58465"/>
                </a:cubicBezTo>
                <a:cubicBezTo>
                  <a:pt x="186848" y="57245"/>
                  <a:pt x="186357" y="56035"/>
                  <a:pt x="185842" y="54833"/>
                </a:cubicBezTo>
                <a:cubicBezTo>
                  <a:pt x="185328" y="53633"/>
                  <a:pt x="184788" y="52443"/>
                  <a:pt x="184225" y="51265"/>
                </a:cubicBezTo>
                <a:cubicBezTo>
                  <a:pt x="183661" y="50086"/>
                  <a:pt x="183075" y="48918"/>
                  <a:pt x="182465" y="47764"/>
                </a:cubicBezTo>
                <a:cubicBezTo>
                  <a:pt x="181854" y="46609"/>
                  <a:pt x="181220" y="45466"/>
                  <a:pt x="180563" y="44337"/>
                </a:cubicBezTo>
                <a:cubicBezTo>
                  <a:pt x="179908" y="43208"/>
                  <a:pt x="179228" y="42092"/>
                  <a:pt x="178526" y="40991"/>
                </a:cubicBezTo>
                <a:cubicBezTo>
                  <a:pt x="177824" y="39888"/>
                  <a:pt x="177099" y="38801"/>
                  <a:pt x="176354" y="37728"/>
                </a:cubicBezTo>
                <a:cubicBezTo>
                  <a:pt x="175608" y="36656"/>
                  <a:pt x="174840" y="35599"/>
                  <a:pt x="174051" y="34557"/>
                </a:cubicBezTo>
                <a:cubicBezTo>
                  <a:pt x="173263" y="33517"/>
                  <a:pt x="172453" y="32491"/>
                  <a:pt x="171622" y="31483"/>
                </a:cubicBezTo>
                <a:cubicBezTo>
                  <a:pt x="170793" y="30474"/>
                  <a:pt x="169943" y="29483"/>
                  <a:pt x="169072" y="28509"/>
                </a:cubicBezTo>
                <a:cubicBezTo>
                  <a:pt x="168200" y="27535"/>
                  <a:pt x="167311" y="26578"/>
                  <a:pt x="166402" y="25641"/>
                </a:cubicBezTo>
                <a:cubicBezTo>
                  <a:pt x="165492" y="24702"/>
                  <a:pt x="164564" y="23783"/>
                  <a:pt x="163617" y="22882"/>
                </a:cubicBezTo>
                <a:cubicBezTo>
                  <a:pt x="162672" y="21982"/>
                  <a:pt x="161707" y="21101"/>
                  <a:pt x="160725" y="20240"/>
                </a:cubicBezTo>
                <a:cubicBezTo>
                  <a:pt x="159743" y="19378"/>
                  <a:pt x="158743" y="18538"/>
                  <a:pt x="157727" y="17716"/>
                </a:cubicBezTo>
                <a:cubicBezTo>
                  <a:pt x="156711" y="16895"/>
                  <a:pt x="155678" y="16096"/>
                  <a:pt x="154629" y="15317"/>
                </a:cubicBezTo>
                <a:cubicBezTo>
                  <a:pt x="153581" y="14538"/>
                  <a:pt x="152517" y="13781"/>
                  <a:pt x="151437" y="13045"/>
                </a:cubicBezTo>
                <a:cubicBezTo>
                  <a:pt x="150358" y="12309"/>
                  <a:pt x="149264" y="11594"/>
                  <a:pt x="148155" y="10903"/>
                </a:cubicBezTo>
                <a:cubicBezTo>
                  <a:pt x="147047" y="10211"/>
                  <a:pt x="145925" y="9542"/>
                  <a:pt x="144789" y="8897"/>
                </a:cubicBezTo>
                <a:cubicBezTo>
                  <a:pt x="143654" y="8251"/>
                  <a:pt x="142506" y="7628"/>
                  <a:pt x="141345" y="7027"/>
                </a:cubicBezTo>
                <a:cubicBezTo>
                  <a:pt x="140185" y="6428"/>
                  <a:pt x="139012" y="5851"/>
                  <a:pt x="137828" y="5301"/>
                </a:cubicBezTo>
                <a:cubicBezTo>
                  <a:pt x="136644" y="4748"/>
                  <a:pt x="135450" y="4220"/>
                  <a:pt x="134244" y="3716"/>
                </a:cubicBezTo>
                <a:cubicBezTo>
                  <a:pt x="133039" y="3212"/>
                  <a:pt x="131823" y="2734"/>
                  <a:pt x="130599" y="2280"/>
                </a:cubicBezTo>
                <a:cubicBezTo>
                  <a:pt x="129374" y="1824"/>
                  <a:pt x="128140" y="1396"/>
                  <a:pt x="126898" y="991"/>
                </a:cubicBezTo>
                <a:cubicBezTo>
                  <a:pt x="125656" y="586"/>
                  <a:pt x="124406" y="207"/>
                  <a:pt x="123148" y="-147"/>
                </a:cubicBezTo>
                <a:lnTo>
                  <a:pt x="123148" y="186062"/>
                </a:ln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08" name="任意多边形: 形状 12"/>
          <p:cNvSpPr/>
          <p:nvPr>
            <p:custDataLst>
              <p:tags r:id="rId9"/>
            </p:custDataLst>
          </p:nvPr>
        </p:nvSpPr>
        <p:spPr>
          <a:xfrm>
            <a:off x="537845" y="5346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2"/>
                  <a:pt x="156633" y="17445"/>
                </a:cubicBezTo>
                <a:cubicBezTo>
                  <a:pt x="156114" y="17097"/>
                  <a:pt x="155633" y="16702"/>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2"/>
                  <a:pt x="153657" y="4753"/>
                  <a:pt x="154005" y="4233"/>
                </a:cubicBezTo>
                <a:cubicBezTo>
                  <a:pt x="154353" y="3713"/>
                  <a:pt x="154748" y="3232"/>
                  <a:pt x="155190" y="2790"/>
                </a:cubicBezTo>
                <a:cubicBezTo>
                  <a:pt x="155633" y="2348"/>
                  <a:pt x="156113" y="1953"/>
                  <a:pt x="156633" y="1605"/>
                </a:cubicBezTo>
                <a:cubicBezTo>
                  <a:pt x="157153" y="1258"/>
                  <a:pt x="157702" y="964"/>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2"/>
                  <a:pt x="15337" y="17097"/>
                  <a:pt x="14817" y="17445"/>
                </a:cubicBezTo>
                <a:cubicBezTo>
                  <a:pt x="14297" y="17792"/>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4"/>
                  <a:pt x="14297" y="1258"/>
                  <a:pt x="14817" y="1605"/>
                </a:cubicBezTo>
                <a:cubicBezTo>
                  <a:pt x="15337" y="1953"/>
                  <a:pt x="15818" y="2348"/>
                  <a:pt x="16260" y="2790"/>
                </a:cubicBezTo>
                <a:cubicBezTo>
                  <a:pt x="16702" y="3232"/>
                  <a:pt x="17097" y="3713"/>
                  <a:pt x="17445" y="4233"/>
                </a:cubicBezTo>
                <a:cubicBezTo>
                  <a:pt x="17792" y="4753"/>
                  <a:pt x="18086" y="5302"/>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10" name="任意多边形: 形状 13"/>
          <p:cNvSpPr/>
          <p:nvPr>
            <p:custDataLst>
              <p:tags r:id="rId10"/>
            </p:custDataLst>
          </p:nvPr>
        </p:nvSpPr>
        <p:spPr>
          <a:xfrm>
            <a:off x="537845" y="59182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12" name="任意多边形: 形状 14"/>
          <p:cNvSpPr/>
          <p:nvPr>
            <p:custDataLst>
              <p:tags r:id="rId11"/>
            </p:custDataLst>
          </p:nvPr>
        </p:nvSpPr>
        <p:spPr>
          <a:xfrm>
            <a:off x="537845" y="6489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14" name="日期占位符 3"/>
          <p:cNvSpPr>
            <a:spLocks noGrp="1"/>
          </p:cNvSpPr>
          <p:nvPr>
            <p:ph type="dt" sz="half" idx="10"/>
            <p:custDataLst>
              <p:tags r:id="rId12"/>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6" name="页脚占位符 4"/>
          <p:cNvSpPr>
            <a:spLocks noGrp="1"/>
          </p:cNvSpPr>
          <p:nvPr>
            <p:ph type="ftr" sz="quarter" idx="11"/>
            <p:custDataLst>
              <p:tags r:id="rId13"/>
            </p:custDataLst>
          </p:nvPr>
        </p:nvSpPr>
        <p:spPr>
          <a:xfrm>
            <a:off x="4116000" y="6314400"/>
            <a:ext cx="3960000" cy="316800"/>
          </a:xfrm>
        </p:spPr>
        <p:txBody>
          <a:bodyPr/>
          <a:lstStyle/>
          <a:p>
            <a:endParaRPr lang="zh-CN" altLang="en-US"/>
          </a:p>
        </p:txBody>
      </p:sp>
      <p:sp>
        <p:nvSpPr>
          <p:cNvPr id="1048818" name="灯片编号占位符 5"/>
          <p:cNvSpPr>
            <a:spLocks noGrp="1"/>
          </p:cNvSpPr>
          <p:nvPr>
            <p:ph type="sldNum" sz="quarter" idx="12"/>
            <p:custDataLst>
              <p:tags r:id="rId14"/>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png" /><Relationship Id="rId13" Type="http://schemas.openxmlformats.org/officeDocument/2006/relationships/tags" Target="../tags/tag89.xml" /><Relationship Id="rId14" Type="http://schemas.openxmlformats.org/officeDocument/2006/relationships/tags" Target="../tags/tag90.xml" /><Relationship Id="rId15" Type="http://schemas.openxmlformats.org/officeDocument/2006/relationships/tags" Target="../tags/tag91.xml" /><Relationship Id="rId16" Type="http://schemas.openxmlformats.org/officeDocument/2006/relationships/tags" Target="../tags/tag92.xml" /><Relationship Id="rId17" Type="http://schemas.openxmlformats.org/officeDocument/2006/relationships/tags" Target="../tags/tag93.xml" /><Relationship Id="rId18" Type="http://schemas.openxmlformats.org/officeDocument/2006/relationships/tags" Target="../tags/tag94.xml" /><Relationship Id="rId19" Type="http://schemas.openxmlformats.org/officeDocument/2006/relationships/tags" Target="../tags/tag95.xml" /><Relationship Id="rId2" Type="http://schemas.openxmlformats.org/officeDocument/2006/relationships/slideLayout" Target="../slideLayouts/slideLayout13.xml" /><Relationship Id="rId20" Type="http://schemas.openxmlformats.org/officeDocument/2006/relationships/tags" Target="../tags/tag96.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7" descr="卡通人物&#10;&#10;低可信度描述已自动生成"/>
          <p:cNvPicPr>
            <a:picLocks noChangeAspect="1"/>
          </p:cNvPicPr>
          <p:nvPr>
            <p:custDataLst>
              <p:tags r:id="rId13"/>
            </p:custDataLst>
          </p:nvPr>
        </p:nvPicPr>
        <p:blipFill>
          <a:blip r:embed="rId12"/>
          <a:stretch>
            <a:fillRect/>
          </a:stretch>
        </p:blipFill>
        <p:spPr>
          <a:xfrm>
            <a:off x="0" y="-18790"/>
            <a:ext cx="12192000" cy="6858000"/>
          </a:xfrm>
          <a:prstGeom prst="rect">
            <a:avLst/>
          </a:prstGeom>
        </p:spPr>
      </p:pic>
      <p:sp>
        <p:nvSpPr>
          <p:cNvPr id="1048654" name="矩形 9"/>
          <p:cNvSpPr/>
          <p:nvPr>
            <p:custDataLst>
              <p:tags r:id="rId14"/>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latin typeface="微软雅黑" panose="020b0503020204020204" pitchFamily="34" charset="-122"/>
              <a:cs typeface="微软雅黑" panose="020b0503020204020204" pitchFamily="34" charset="-122"/>
            </a:endParaRPr>
          </a:p>
        </p:txBody>
      </p:sp>
      <p:sp>
        <p:nvSpPr>
          <p:cNvPr id="1048656" name="日期占位符 10"/>
          <p:cNvSpPr>
            <a:spLocks noGrp="1"/>
          </p:cNvSpPr>
          <p:nvPr>
            <p:ph type="dt" sz="half" idx="10"/>
            <p:custDataLst>
              <p:tags r:id="rId15"/>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58" name="页脚占位符 11"/>
          <p:cNvSpPr>
            <a:spLocks noGrp="1"/>
          </p:cNvSpPr>
          <p:nvPr>
            <p:ph type="ftr" sz="quarter" idx="11"/>
            <p:custDataLst>
              <p:tags r:id="rId16"/>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0" name="灯片编号占位符 12"/>
          <p:cNvSpPr>
            <a:spLocks noGrp="1"/>
          </p:cNvSpPr>
          <p:nvPr>
            <p:ph type="sldNum" sz="quarter" idx="12"/>
            <p:custDataLst>
              <p:tags r:id="rId17"/>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2" name="文本占位符 1"/>
          <p:cNvSpPr>
            <a:spLocks noGrp="1"/>
          </p:cNvSpPr>
          <p:nvPr>
            <p:ph type="body" idx="1"/>
            <p:custDataLst>
              <p:tags r:id="rId18"/>
            </p:custDataLst>
          </p:nvPr>
        </p:nvSpPr>
        <p:spPr>
          <a:xfrm>
            <a:off x="608400" y="1464319"/>
            <a:ext cx="10969200" cy="4712644"/>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4" name="标题占位符 2"/>
          <p:cNvSpPr>
            <a:spLocks noGrp="1"/>
          </p:cNvSpPr>
          <p:nvPr>
            <p:ph type="title"/>
            <p:custDataLst>
              <p:tags r:id="rId19"/>
            </p:custDataLst>
          </p:nvPr>
        </p:nvSpPr>
        <p:spPr>
          <a:xfrm>
            <a:off x="608400" y="534955"/>
            <a:ext cx="10969200" cy="788687"/>
          </a:xfrm>
          <a:prstGeom prst="rect">
            <a:avLst/>
          </a:prstGeom>
          <a:noFill/>
          <a:ln>
            <a:noFill/>
            <a:prstDash val="sysDash"/>
          </a:ln>
        </p:spPr>
        <p:txBody>
          <a:bodyPr vert="horz" wrap="square" lIns="91440" tIns="45720" rIns="91440" bIns="45720" rtlCol="0" anchor="ctr" anchorCtr="0">
            <a:normAutofit/>
          </a:bodyPr>
          <a:lstStyle/>
          <a:p>
            <a:pPr marL="0" marR="0" lvl="0">
              <a:buClrTx/>
              <a:buSzTx/>
              <a:buFontTx/>
            </a:pPr>
            <a:r>
              <a:rPr lang="zh-CN" altLang="en-US"/>
              <a:t>单击此处编辑母版标题样式</a:t>
            </a:r>
            <a:endParaRPr lang="zh-CN" altLang="en-US"/>
          </a:p>
        </p:txBody>
      </p:sp>
      <p:sp>
        <p:nvSpPr>
          <p:cNvPr id="1048666" name="KSO_TEMPLATE" hidden="1"/>
          <p:cNvSpPr/>
          <p:nvPr userDrawn="1">
            <p:custDataLst>
              <p:tags r:id="rId20"/>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fontAlgn="auto" latinLnBrk="0" hangingPunct="1">
        <a:lnSpc>
          <a:spcPct val="100000"/>
        </a:lnSpc>
        <a:spcBef>
          <a:spcPct val="0"/>
        </a:spcBef>
        <a:buNone/>
        <a:defRPr kumimoji="0" lang="zh-CN" altLang="en-US" sz="3200" b="1" i="0" u="none" strike="noStrike" kern="1200" cap="none" spc="300" normalizeH="0" baseline="0" smtClean="0">
          <a:ln>
            <a:noFill/>
            <a:prstDash val="sysDot"/>
          </a:ln>
          <a:solidFill>
            <a:schemeClr val="tx1"/>
          </a:solidFill>
          <a:latin typeface="+mj-ea"/>
          <a:ea typeface="+mj-ea"/>
          <a:cs typeface="微软雅黑" panose="020b0503020204020204" pitchFamily="34" charset="-122"/>
          <a:sym typeface="+mn-ea"/>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tags" Target="../tags/tag10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8.xml" /><Relationship Id="rId11" Type="http://schemas.openxmlformats.org/officeDocument/2006/relationships/tags" Target="../tags/tag109.xml" /><Relationship Id="rId12" Type="http://schemas.openxmlformats.org/officeDocument/2006/relationships/tags" Target="../tags/tag110.xml" /><Relationship Id="rId13" Type="http://schemas.openxmlformats.org/officeDocument/2006/relationships/tags" Target="../tags/tag111.xml" /><Relationship Id="rId14" Type="http://schemas.openxmlformats.org/officeDocument/2006/relationships/tags" Target="../tags/tag112.xml" /><Relationship Id="rId15" Type="http://schemas.openxmlformats.org/officeDocument/2006/relationships/tags" Target="../tags/tag113.xml" /><Relationship Id="rId16" Type="http://schemas.openxmlformats.org/officeDocument/2006/relationships/tags" Target="../tags/tag114.xml" /><Relationship Id="rId17" Type="http://schemas.openxmlformats.org/officeDocument/2006/relationships/tags" Target="../tags/tag115.xml" /><Relationship Id="rId2" Type="http://schemas.openxmlformats.org/officeDocument/2006/relationships/notesSlide" Target="../notesSlides/notesSlide2.xml" /><Relationship Id="rId3" Type="http://schemas.openxmlformats.org/officeDocument/2006/relationships/tags" Target="../tags/tag101.xml" /><Relationship Id="rId4" Type="http://schemas.openxmlformats.org/officeDocument/2006/relationships/tags" Target="../tags/tag102.xml" /><Relationship Id="rId5" Type="http://schemas.openxmlformats.org/officeDocument/2006/relationships/tags" Target="../tags/tag103.xml" /><Relationship Id="rId6" Type="http://schemas.openxmlformats.org/officeDocument/2006/relationships/tags" Target="../tags/tag104.xml" /><Relationship Id="rId7" Type="http://schemas.openxmlformats.org/officeDocument/2006/relationships/tags" Target="../tags/tag105.xml" /><Relationship Id="rId8" Type="http://schemas.openxmlformats.org/officeDocument/2006/relationships/tags" Target="../tags/tag106.xml" /><Relationship Id="rId9" Type="http://schemas.openxmlformats.org/officeDocument/2006/relationships/tags" Target="../tags/tag10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9.xml" /><Relationship Id="rId3" Type="http://schemas.openxmlformats.org/officeDocument/2006/relationships/tags" Target="../tags/tag120.xml" /><Relationship Id="rId4" Type="http://schemas.openxmlformats.org/officeDocument/2006/relationships/tags" Target="../tags/tag1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0.xml" /><Relationship Id="rId11" Type="http://schemas.openxmlformats.org/officeDocument/2006/relationships/tags" Target="../tags/tag131.xml" /><Relationship Id="rId12" Type="http://schemas.openxmlformats.org/officeDocument/2006/relationships/tags" Target="../tags/tag132.xml" /><Relationship Id="rId13" Type="http://schemas.openxmlformats.org/officeDocument/2006/relationships/tags" Target="../tags/tag133.xml" /><Relationship Id="rId2" Type="http://schemas.openxmlformats.org/officeDocument/2006/relationships/tags" Target="../tags/tag122.xml" /><Relationship Id="rId3" Type="http://schemas.openxmlformats.org/officeDocument/2006/relationships/tags" Target="../tags/tag123.xml" /><Relationship Id="rId4" Type="http://schemas.openxmlformats.org/officeDocument/2006/relationships/tags" Target="../tags/tag124.xml" /><Relationship Id="rId5" Type="http://schemas.openxmlformats.org/officeDocument/2006/relationships/tags" Target="../tags/tag125.xml" /><Relationship Id="rId6" Type="http://schemas.openxmlformats.org/officeDocument/2006/relationships/tags" Target="../tags/tag126.xml" /><Relationship Id="rId7" Type="http://schemas.openxmlformats.org/officeDocument/2006/relationships/tags" Target="../tags/tag127.xml" /><Relationship Id="rId8" Type="http://schemas.openxmlformats.org/officeDocument/2006/relationships/tags" Target="../tags/tag128.xml" /><Relationship Id="rId9" Type="http://schemas.openxmlformats.org/officeDocument/2006/relationships/tags" Target="../tags/tag12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2.xml" /><Relationship Id="rId11" Type="http://schemas.openxmlformats.org/officeDocument/2006/relationships/tags" Target="../tags/tag143.xml" /><Relationship Id="rId12" Type="http://schemas.openxmlformats.org/officeDocument/2006/relationships/tags" Target="../tags/tag144.xml" /><Relationship Id="rId13" Type="http://schemas.openxmlformats.org/officeDocument/2006/relationships/tags" Target="../tags/tag145.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tags" Target="../tags/tag139.xml" /><Relationship Id="rId8" Type="http://schemas.openxmlformats.org/officeDocument/2006/relationships/tags" Target="../tags/tag140.xml" /><Relationship Id="rId9" Type="http://schemas.openxmlformats.org/officeDocument/2006/relationships/tags" Target="../tags/tag14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4.xml" /><Relationship Id="rId11" Type="http://schemas.openxmlformats.org/officeDocument/2006/relationships/tags" Target="../tags/tag155.xml" /><Relationship Id="rId12" Type="http://schemas.openxmlformats.org/officeDocument/2006/relationships/tags" Target="../tags/tag156.xml" /><Relationship Id="rId13" Type="http://schemas.openxmlformats.org/officeDocument/2006/relationships/tags" Target="../tags/tag157.xml" /><Relationship Id="rId14" Type="http://schemas.openxmlformats.org/officeDocument/2006/relationships/tags" Target="../tags/tag158.xml" /><Relationship Id="rId15" Type="http://schemas.openxmlformats.org/officeDocument/2006/relationships/tags" Target="../tags/tag159.xml" /><Relationship Id="rId16" Type="http://schemas.openxmlformats.org/officeDocument/2006/relationships/tags" Target="../tags/tag160.xml" /><Relationship Id="rId17" Type="http://schemas.openxmlformats.org/officeDocument/2006/relationships/tags" Target="../tags/tag161.xml" /><Relationship Id="rId18" Type="http://schemas.openxmlformats.org/officeDocument/2006/relationships/tags" Target="../tags/tag162.xml" /><Relationship Id="rId19" Type="http://schemas.openxmlformats.org/officeDocument/2006/relationships/tags" Target="../tags/tag163.xml" /><Relationship Id="rId2" Type="http://schemas.openxmlformats.org/officeDocument/2006/relationships/tags" Target="../tags/tag146.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ags" Target="../tags/tag169.xml" /><Relationship Id="rId26" Type="http://schemas.openxmlformats.org/officeDocument/2006/relationships/tags" Target="../tags/tag170.xml" /><Relationship Id="rId27" Type="http://schemas.openxmlformats.org/officeDocument/2006/relationships/tags" Target="../tags/tag171.xml" /><Relationship Id="rId28" Type="http://schemas.openxmlformats.org/officeDocument/2006/relationships/tags" Target="../tags/tag172.xml" /><Relationship Id="rId29" Type="http://schemas.openxmlformats.org/officeDocument/2006/relationships/tags" Target="../tags/tag173.xml" /><Relationship Id="rId3" Type="http://schemas.openxmlformats.org/officeDocument/2006/relationships/tags" Target="../tags/tag147.xml" /><Relationship Id="rId30" Type="http://schemas.openxmlformats.org/officeDocument/2006/relationships/tags" Target="../tags/tag174.xml" /><Relationship Id="rId31" Type="http://schemas.openxmlformats.org/officeDocument/2006/relationships/tags" Target="../tags/tag175.xml" /><Relationship Id="rId32" Type="http://schemas.openxmlformats.org/officeDocument/2006/relationships/tags" Target="../tags/tag176.xml" /><Relationship Id="rId4" Type="http://schemas.openxmlformats.org/officeDocument/2006/relationships/tags" Target="../tags/tag148.xml" /><Relationship Id="rId5" Type="http://schemas.openxmlformats.org/officeDocument/2006/relationships/tags" Target="../tags/tag149.xml" /><Relationship Id="rId6" Type="http://schemas.openxmlformats.org/officeDocument/2006/relationships/tags" Target="../tags/tag150.xml" /><Relationship Id="rId7" Type="http://schemas.openxmlformats.org/officeDocument/2006/relationships/tags" Target="../tags/tag151.xml" /><Relationship Id="rId8" Type="http://schemas.openxmlformats.org/officeDocument/2006/relationships/tags" Target="../tags/tag152.xml" /><Relationship Id="rId9" Type="http://schemas.openxmlformats.org/officeDocument/2006/relationships/tags" Target="../tags/tag15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7.xml" /><Relationship Id="rId3" Type="http://schemas.openxmlformats.org/officeDocument/2006/relationships/tags" Target="../tags/tag178.xml" /><Relationship Id="rId4" Type="http://schemas.openxmlformats.org/officeDocument/2006/relationships/tags" Target="../tags/tag17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8.xml" /><Relationship Id="rId11" Type="http://schemas.openxmlformats.org/officeDocument/2006/relationships/tags" Target="../tags/tag189.xml" /><Relationship Id="rId12" Type="http://schemas.openxmlformats.org/officeDocument/2006/relationships/tags" Target="../tags/tag190.xml" /><Relationship Id="rId13" Type="http://schemas.openxmlformats.org/officeDocument/2006/relationships/tags" Target="../tags/tag191.xml" /><Relationship Id="rId14" Type="http://schemas.openxmlformats.org/officeDocument/2006/relationships/tags" Target="../tags/tag192.xml" /><Relationship Id="rId15" Type="http://schemas.openxmlformats.org/officeDocument/2006/relationships/tags" Target="../tags/tag193.xml" /><Relationship Id="rId16" Type="http://schemas.openxmlformats.org/officeDocument/2006/relationships/tags" Target="../tags/tag194.xml" /><Relationship Id="rId17" Type="http://schemas.openxmlformats.org/officeDocument/2006/relationships/tags" Target="../tags/tag195.xml" /><Relationship Id="rId18" Type="http://schemas.openxmlformats.org/officeDocument/2006/relationships/tags" Target="../tags/tag196.xml" /><Relationship Id="rId19" Type="http://schemas.openxmlformats.org/officeDocument/2006/relationships/tags" Target="../tags/tag197.xml" /><Relationship Id="rId2" Type="http://schemas.openxmlformats.org/officeDocument/2006/relationships/tags" Target="../tags/tag180.xml" /><Relationship Id="rId20" Type="http://schemas.openxmlformats.org/officeDocument/2006/relationships/tags" Target="../tags/tag198.xml" /><Relationship Id="rId21" Type="http://schemas.openxmlformats.org/officeDocument/2006/relationships/tags" Target="../tags/tag199.xml" /><Relationship Id="rId22" Type="http://schemas.openxmlformats.org/officeDocument/2006/relationships/tags" Target="../tags/tag200.xml" /><Relationship Id="rId23" Type="http://schemas.openxmlformats.org/officeDocument/2006/relationships/tags" Target="../tags/tag201.xml" /><Relationship Id="rId24" Type="http://schemas.openxmlformats.org/officeDocument/2006/relationships/tags" Target="../tags/tag202.xml" /><Relationship Id="rId25" Type="http://schemas.openxmlformats.org/officeDocument/2006/relationships/tags" Target="../tags/tag203.xml" /><Relationship Id="rId26" Type="http://schemas.openxmlformats.org/officeDocument/2006/relationships/tags" Target="../tags/tag204.xml" /><Relationship Id="rId27" Type="http://schemas.openxmlformats.org/officeDocument/2006/relationships/tags" Target="../tags/tag205.xml" /><Relationship Id="rId28" Type="http://schemas.openxmlformats.org/officeDocument/2006/relationships/tags" Target="../tags/tag206.xml" /><Relationship Id="rId29" Type="http://schemas.openxmlformats.org/officeDocument/2006/relationships/tags" Target="../tags/tag207.xml" /><Relationship Id="rId3" Type="http://schemas.openxmlformats.org/officeDocument/2006/relationships/tags" Target="../tags/tag181.xml" /><Relationship Id="rId30" Type="http://schemas.openxmlformats.org/officeDocument/2006/relationships/tags" Target="../tags/tag208.xml" /><Relationship Id="rId4" Type="http://schemas.openxmlformats.org/officeDocument/2006/relationships/tags" Target="../tags/tag182.xml" /><Relationship Id="rId5" Type="http://schemas.openxmlformats.org/officeDocument/2006/relationships/tags" Target="../tags/tag183.xml" /><Relationship Id="rId6" Type="http://schemas.openxmlformats.org/officeDocument/2006/relationships/tags" Target="../tags/tag184.xml" /><Relationship Id="rId7" Type="http://schemas.openxmlformats.org/officeDocument/2006/relationships/tags" Target="../tags/tag185.xml" /><Relationship Id="rId8" Type="http://schemas.openxmlformats.org/officeDocument/2006/relationships/tags" Target="../tags/tag186.xml" /><Relationship Id="rId9" Type="http://schemas.openxmlformats.org/officeDocument/2006/relationships/tags" Target="../tags/tag18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09.xml" /><Relationship Id="rId3" Type="http://schemas.openxmlformats.org/officeDocument/2006/relationships/tags" Target="../tags/tag210.xml" /><Relationship Id="rId4" Type="http://schemas.openxmlformats.org/officeDocument/2006/relationships/tags" Target="../tags/tag211.xml" /><Relationship Id="rId5" Type="http://schemas.openxmlformats.org/officeDocument/2006/relationships/tags" Target="../tags/tag2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1.xml" /><Relationship Id="rId11" Type="http://schemas.openxmlformats.org/officeDocument/2006/relationships/tags" Target="../tags/tag222.xml" /><Relationship Id="rId12" Type="http://schemas.openxmlformats.org/officeDocument/2006/relationships/tags" Target="../tags/tag223.xml" /><Relationship Id="rId13" Type="http://schemas.openxmlformats.org/officeDocument/2006/relationships/tags" Target="../tags/tag224.xml" /><Relationship Id="rId14" Type="http://schemas.openxmlformats.org/officeDocument/2006/relationships/tags" Target="../tags/tag225.xml" /><Relationship Id="rId15" Type="http://schemas.openxmlformats.org/officeDocument/2006/relationships/tags" Target="../tags/tag226.xml" /><Relationship Id="rId16" Type="http://schemas.openxmlformats.org/officeDocument/2006/relationships/tags" Target="../tags/tag227.xml" /><Relationship Id="rId17" Type="http://schemas.openxmlformats.org/officeDocument/2006/relationships/tags" Target="../tags/tag228.xml" /><Relationship Id="rId18" Type="http://schemas.openxmlformats.org/officeDocument/2006/relationships/tags" Target="../tags/tag229.xml" /><Relationship Id="rId19" Type="http://schemas.openxmlformats.org/officeDocument/2006/relationships/tags" Target="../tags/tag230.xml" /><Relationship Id="rId2" Type="http://schemas.openxmlformats.org/officeDocument/2006/relationships/tags" Target="../tags/tag213.xml" /><Relationship Id="rId20" Type="http://schemas.openxmlformats.org/officeDocument/2006/relationships/tags" Target="../tags/tag231.xml" /><Relationship Id="rId21" Type="http://schemas.openxmlformats.org/officeDocument/2006/relationships/tags" Target="../tags/tag232.xml" /><Relationship Id="rId3" Type="http://schemas.openxmlformats.org/officeDocument/2006/relationships/tags" Target="../tags/tag214.xml" /><Relationship Id="rId4" Type="http://schemas.openxmlformats.org/officeDocument/2006/relationships/tags" Target="../tags/tag215.xml" /><Relationship Id="rId5" Type="http://schemas.openxmlformats.org/officeDocument/2006/relationships/tags" Target="../tags/tag216.xml" /><Relationship Id="rId6" Type="http://schemas.openxmlformats.org/officeDocument/2006/relationships/tags" Target="../tags/tag217.xml" /><Relationship Id="rId7" Type="http://schemas.openxmlformats.org/officeDocument/2006/relationships/tags" Target="../tags/tag218.xml" /><Relationship Id="rId8" Type="http://schemas.openxmlformats.org/officeDocument/2006/relationships/tags" Target="../tags/tag219.xml" /><Relationship Id="rId9" Type="http://schemas.openxmlformats.org/officeDocument/2006/relationships/tags" Target="../tags/tag2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3.xml" /><Relationship Id="rId3" Type="http://schemas.openxmlformats.org/officeDocument/2006/relationships/tags" Target="../tags/tag234.xml" /><Relationship Id="rId4" Type="http://schemas.openxmlformats.org/officeDocument/2006/relationships/tags" Target="../tags/tag23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7200153152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5"/>
          <p:cNvSpPr>
            <a:spLocks noGrp="1"/>
          </p:cNvSpPr>
          <p:nvPr>
            <p:ph type="body" idx="14"/>
            <p:custDataLst>
              <p:tags r:id="rId3"/>
            </p:custDataLst>
          </p:nvPr>
        </p:nvSpPr>
        <p:spPr/>
        <p:txBody>
          <a:bodyPr/>
          <a:lstStyle/>
          <a:p>
            <a:r>
              <a:rPr lang="zh-CN" altLang="en-US"/>
              <a:t>汇报人：</a:t>
            </a:r>
            <a:r>
              <a:rPr lang="en-US" altLang="zh-CN"/>
              <a:t>PPT</a:t>
            </a:r>
            <a:endParaRPr lang="zh-CN" altLang="en-US"/>
          </a:p>
        </p:txBody>
      </p:sp>
      <p:sp>
        <p:nvSpPr>
          <p:cNvPr id="1048650" name="文本占位符 6"/>
          <p:cNvSpPr>
            <a:spLocks noGrp="1"/>
          </p:cNvSpPr>
          <p:nvPr>
            <p:ph type="body" idx="13"/>
            <p:custDataLst>
              <p:tags r:id="rId4"/>
            </p:custDataLst>
          </p:nvPr>
        </p:nvSpPr>
        <p:spPr/>
        <p:txBody>
          <a:bodyPr/>
          <a:lstStyle/>
          <a:p>
            <a:r>
              <a:rPr lang="zh-CN" altLang="en-US"/>
              <a:t>PPT,a click to unlimited possibilities</a:t>
            </a:r>
            <a:endParaRPr lang="zh-CN" altLang="en-US"/>
          </a:p>
        </p:txBody>
      </p:sp>
      <p:sp>
        <p:nvSpPr>
          <p:cNvPr id="1048652" name="标题 7"/>
          <p:cNvSpPr>
            <a:spLocks noGrp="1"/>
          </p:cNvSpPr>
          <p:nvPr>
            <p:ph type="title" idx="9"/>
            <p:custDataLst>
              <p:tags r:id="rId5"/>
            </p:custDataLst>
          </p:nvPr>
        </p:nvSpPr>
        <p:spPr/>
        <p:txBody>
          <a:bodyPr/>
          <a:lstStyle/>
          <a:p>
            <a:r>
              <a:rPr lang="zh-CN" altLang="en-US"/>
              <a:t>半导体器件物理课件四</a:t>
            </a:r>
            <a:endParaRPr lang="zh-CN" altLang="en-US"/>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48" name="文本占位符 2"/>
          <p:cNvSpPr>
            <a:spLocks noGrp="1"/>
          </p:cNvSpPr>
          <p:nvPr>
            <p:ph type="body" idx="3"/>
            <p:custDataLst>
              <p:tags r:id="rId3"/>
            </p:custDataLst>
          </p:nvPr>
        </p:nvSpPr>
        <p:spPr/>
        <p:txBody>
          <a:bodyPr/>
          <a:lstStyle/>
          <a:p>
            <a:r>
              <a:rPr lang="zh-CN" altLang="en-US"/>
              <a:t>/目录</a:t>
            </a:r>
            <a:endParaRPr lang="zh-CN" altLang="en-US"/>
          </a:p>
        </p:txBody>
      </p:sp>
      <p:sp>
        <p:nvSpPr>
          <p:cNvPr id="1048850" name="标题 6"/>
          <p:cNvSpPr>
            <a:spLocks noGrp="1"/>
          </p:cNvSpPr>
          <p:nvPr>
            <p:ph type="title" idx="2"/>
            <p:custDataLst>
              <p:tags r:id="rId4"/>
            </p:custDataLst>
          </p:nvPr>
        </p:nvSpPr>
        <p:spPr/>
        <p:txBody>
          <a:bodyPr/>
          <a:lstStyle/>
          <a:p>
            <a:r>
              <a:rPr lang="zh-CN" altLang="en-US"/>
              <a:t>目录</a:t>
            </a:r>
            <a:endParaRPr lang="zh-CN" altLang="en-US"/>
          </a:p>
        </p:txBody>
      </p:sp>
      <p:sp>
        <p:nvSpPr>
          <p:cNvPr id="1048852" name="序号"/>
          <p:cNvSpPr txBox="1"/>
          <p:nvPr>
            <p:custDataLst>
              <p:tags r:id="rId5"/>
            </p:custDataLst>
          </p:nvPr>
        </p:nvSpPr>
        <p:spPr>
          <a:xfrm>
            <a:off x="5293360" y="2139950"/>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02</a:t>
            </a:r>
            <a:endParaRPr lang="en-US" sz="3200" b="1">
              <a:latin typeface="+mj-ea"/>
              <a:ea typeface="+mj-ea"/>
              <a:cs typeface="微软雅黑" panose="020b0503020204020204" pitchFamily="34" charset="-122"/>
            </a:endParaRPr>
          </a:p>
        </p:txBody>
      </p:sp>
      <p:sp>
        <p:nvSpPr>
          <p:cNvPr id="1048854" name="标题"/>
          <p:cNvSpPr txBox="1"/>
          <p:nvPr>
            <p:custDataLst>
              <p:tags r:id="rId6"/>
            </p:custDataLst>
          </p:nvPr>
        </p:nvSpPr>
        <p:spPr>
          <a:xfrm>
            <a:off x="5293360" y="2953385"/>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半导体器件的基本概念</a:t>
            </a:r>
            <a:endParaRPr lang="zh-CN" altLang="en-US" sz="2000" b="1" spc="300">
              <a:latin typeface="+mj-ea"/>
              <a:ea typeface="+mj-ea"/>
              <a:cs typeface="微软雅黑" panose="020b0503020204020204" pitchFamily="34" charset="-122"/>
            </a:endParaRPr>
          </a:p>
        </p:txBody>
      </p:sp>
      <p:sp>
        <p:nvSpPr>
          <p:cNvPr id="1048856" name="序号"/>
          <p:cNvSpPr txBox="1"/>
          <p:nvPr>
            <p:custDataLst>
              <p:tags r:id="rId7"/>
            </p:custDataLst>
          </p:nvPr>
        </p:nvSpPr>
        <p:spPr>
          <a:xfrm>
            <a:off x="1654175" y="2139950"/>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01</a:t>
            </a:r>
            <a:endParaRPr lang="en-US" sz="3200" b="1">
              <a:latin typeface="+mj-ea"/>
              <a:ea typeface="+mj-ea"/>
              <a:cs typeface="微软雅黑" panose="020b0503020204020204" pitchFamily="34" charset="-122"/>
            </a:endParaRPr>
          </a:p>
        </p:txBody>
      </p:sp>
      <p:sp>
        <p:nvSpPr>
          <p:cNvPr id="1048858" name="标题"/>
          <p:cNvSpPr txBox="1"/>
          <p:nvPr>
            <p:custDataLst>
              <p:tags r:id="rId8"/>
            </p:custDataLst>
          </p:nvPr>
        </p:nvSpPr>
        <p:spPr>
          <a:xfrm>
            <a:off x="1654175" y="2953385"/>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点击此处添加目录标题</a:t>
            </a:r>
            <a:endParaRPr lang="zh-CN" altLang="en-US" sz="2000" b="1" spc="300">
              <a:latin typeface="+mj-ea"/>
              <a:ea typeface="+mj-ea"/>
              <a:cs typeface="微软雅黑" panose="020b0503020204020204" pitchFamily="34" charset="-122"/>
            </a:endParaRPr>
          </a:p>
        </p:txBody>
      </p:sp>
      <p:sp>
        <p:nvSpPr>
          <p:cNvPr id="1048860" name="序号"/>
          <p:cNvSpPr txBox="1"/>
          <p:nvPr>
            <p:custDataLst>
              <p:tags r:id="rId9"/>
            </p:custDataLst>
          </p:nvPr>
        </p:nvSpPr>
        <p:spPr>
          <a:xfrm>
            <a:off x="8932545" y="2139950"/>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03</a:t>
            </a:r>
            <a:endParaRPr lang="en-US" sz="3200" b="1">
              <a:latin typeface="+mj-ea"/>
              <a:ea typeface="+mj-ea"/>
              <a:cs typeface="微软雅黑" panose="020b0503020204020204" pitchFamily="34" charset="-122"/>
            </a:endParaRPr>
          </a:p>
        </p:txBody>
      </p:sp>
      <p:sp>
        <p:nvSpPr>
          <p:cNvPr id="1048862" name="标题"/>
          <p:cNvSpPr txBox="1"/>
          <p:nvPr>
            <p:custDataLst>
              <p:tags r:id="rId10"/>
            </p:custDataLst>
          </p:nvPr>
        </p:nvSpPr>
        <p:spPr>
          <a:xfrm>
            <a:off x="8932545" y="2953385"/>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半导体器件的基本原理</a:t>
            </a:r>
            <a:endParaRPr lang="zh-CN" altLang="en-US" sz="2000" b="1" spc="300">
              <a:latin typeface="+mj-ea"/>
              <a:ea typeface="+mj-ea"/>
              <a:cs typeface="微软雅黑" panose="020b0503020204020204" pitchFamily="34" charset="-122"/>
            </a:endParaRPr>
          </a:p>
        </p:txBody>
      </p:sp>
      <p:sp>
        <p:nvSpPr>
          <p:cNvPr id="1048864" name="序号"/>
          <p:cNvSpPr txBox="1"/>
          <p:nvPr>
            <p:custDataLst>
              <p:tags r:id="rId11"/>
            </p:custDataLst>
          </p:nvPr>
        </p:nvSpPr>
        <p:spPr>
          <a:xfrm>
            <a:off x="5293360" y="4354195"/>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05</a:t>
            </a:r>
            <a:endParaRPr lang="en-US" sz="3200" b="1">
              <a:latin typeface="+mj-ea"/>
              <a:ea typeface="+mj-ea"/>
              <a:cs typeface="微软雅黑" panose="020b0503020204020204" pitchFamily="34" charset="-122"/>
            </a:endParaRPr>
          </a:p>
        </p:txBody>
      </p:sp>
      <p:sp>
        <p:nvSpPr>
          <p:cNvPr id="1048866" name="标题"/>
          <p:cNvSpPr txBox="1"/>
          <p:nvPr>
            <p:custDataLst>
              <p:tags r:id="rId12"/>
            </p:custDataLst>
          </p:nvPr>
        </p:nvSpPr>
        <p:spPr>
          <a:xfrm>
            <a:off x="5293360" y="5167630"/>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半导体器件的应用实例</a:t>
            </a:r>
            <a:endParaRPr lang="zh-CN" altLang="en-US" sz="2000" b="1" spc="300">
              <a:latin typeface="+mj-ea"/>
              <a:ea typeface="+mj-ea"/>
              <a:cs typeface="微软雅黑" panose="020b0503020204020204" pitchFamily="34" charset="-122"/>
            </a:endParaRPr>
          </a:p>
        </p:txBody>
      </p:sp>
      <p:sp>
        <p:nvSpPr>
          <p:cNvPr id="1048868" name="序号"/>
          <p:cNvSpPr txBox="1"/>
          <p:nvPr>
            <p:custDataLst>
              <p:tags r:id="rId13"/>
            </p:custDataLst>
          </p:nvPr>
        </p:nvSpPr>
        <p:spPr>
          <a:xfrm>
            <a:off x="1654175" y="4354195"/>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04</a:t>
            </a:r>
            <a:endParaRPr lang="en-US" sz="3200" b="1">
              <a:latin typeface="+mj-ea"/>
              <a:ea typeface="+mj-ea"/>
              <a:cs typeface="微软雅黑" panose="020b0503020204020204" pitchFamily="34" charset="-122"/>
            </a:endParaRPr>
          </a:p>
        </p:txBody>
      </p:sp>
      <p:sp>
        <p:nvSpPr>
          <p:cNvPr id="1048870" name="标题"/>
          <p:cNvSpPr txBox="1"/>
          <p:nvPr>
            <p:custDataLst>
              <p:tags r:id="rId14"/>
            </p:custDataLst>
          </p:nvPr>
        </p:nvSpPr>
        <p:spPr>
          <a:xfrm>
            <a:off x="1654175" y="5167630"/>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半导体器件的制造工艺</a:t>
            </a:r>
            <a:endParaRPr lang="zh-CN" altLang="en-US" sz="2000" b="1" spc="300">
              <a:latin typeface="+mj-ea"/>
              <a:ea typeface="+mj-ea"/>
              <a:cs typeface="微软雅黑" panose="020b0503020204020204" pitchFamily="34" charset="-122"/>
            </a:endParaRPr>
          </a:p>
        </p:txBody>
      </p:sp>
      <p:sp>
        <p:nvSpPr>
          <p:cNvPr id="1048872" name="序号"/>
          <p:cNvSpPr txBox="1"/>
          <p:nvPr>
            <p:custDataLst>
              <p:tags r:id="rId15"/>
            </p:custDataLst>
          </p:nvPr>
        </p:nvSpPr>
        <p:spPr>
          <a:xfrm>
            <a:off x="8932545" y="4354195"/>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06</a:t>
            </a:r>
            <a:endParaRPr lang="en-US" sz="3200" b="1">
              <a:latin typeface="+mj-ea"/>
              <a:ea typeface="+mj-ea"/>
              <a:cs typeface="微软雅黑" panose="020b0503020204020204" pitchFamily="34" charset="-122"/>
            </a:endParaRPr>
          </a:p>
        </p:txBody>
      </p:sp>
      <p:sp>
        <p:nvSpPr>
          <p:cNvPr id="1048874" name="标题"/>
          <p:cNvSpPr txBox="1"/>
          <p:nvPr>
            <p:custDataLst>
              <p:tags r:id="rId16"/>
            </p:custDataLst>
          </p:nvPr>
        </p:nvSpPr>
        <p:spPr>
          <a:xfrm>
            <a:off x="8932545" y="5167630"/>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半导体器件的发展趋势和挑战</a:t>
            </a:r>
            <a:endParaRPr lang="zh-CN" altLang="en-US" sz="2000" b="1" spc="300">
              <a:latin typeface="+mj-ea"/>
              <a:ea typeface="+mj-ea"/>
              <a:cs typeface="微软雅黑" panose="020b0503020204020204" pitchFamily="34" charset="-122"/>
            </a:endParaRPr>
          </a:p>
        </p:txBody>
      </p:sp>
    </p:spTree>
    <p:custDataLst>
      <p:tags r:id="rId17"/>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10" name="文本占位符 3"/>
          <p:cNvSpPr>
            <a:spLocks noGrp="1"/>
          </p:cNvSpPr>
          <p:nvPr>
            <p:ph type="body" idx="2"/>
            <p:custDataLst>
              <p:tags r:id="rId2"/>
            </p:custDataLst>
          </p:nvPr>
        </p:nvSpPr>
        <p:spPr/>
        <p:txBody>
          <a:bodyPr/>
          <a:lstStyle/>
          <a:p>
            <a:r>
              <a:rPr lang="zh-CN" altLang="en-US"/>
              <a:t>01</a:t>
            </a:r>
            <a:endParaRPr lang="zh-CN" altLang="en-US"/>
          </a:p>
        </p:txBody>
      </p:sp>
      <p:sp>
        <p:nvSpPr>
          <p:cNvPr id="1048912" name="标题 4"/>
          <p:cNvSpPr>
            <a:spLocks noGrp="1"/>
          </p:cNvSpPr>
          <p:nvPr>
            <p:ph type="title" idx="1"/>
            <p:custDataLst>
              <p:tags r:id="rId3"/>
            </p:custDataLst>
          </p:nvPr>
        </p:nvSpPr>
        <p:spPr/>
        <p:txBody>
          <a:bodyPr/>
          <a:lstStyle/>
          <a:p>
            <a:r>
              <a:rPr lang="zh-CN" altLang="en-US"/>
              <a:t>添加章节标题</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48" name="文本占位符 3"/>
          <p:cNvSpPr>
            <a:spLocks noGrp="1"/>
          </p:cNvSpPr>
          <p:nvPr>
            <p:ph type="body" idx="2"/>
            <p:custDataLst>
              <p:tags r:id="rId2"/>
            </p:custDataLst>
          </p:nvPr>
        </p:nvSpPr>
        <p:spPr/>
        <p:txBody>
          <a:bodyPr/>
          <a:lstStyle/>
          <a:p>
            <a:r>
              <a:rPr lang="zh-CN" altLang="en-US"/>
              <a:t>02</a:t>
            </a:r>
            <a:endParaRPr lang="zh-CN" altLang="en-US"/>
          </a:p>
        </p:txBody>
      </p:sp>
      <p:sp>
        <p:nvSpPr>
          <p:cNvPr id="1048950" name="标题 4"/>
          <p:cNvSpPr>
            <a:spLocks noGrp="1"/>
          </p:cNvSpPr>
          <p:nvPr>
            <p:ph type="title" idx="1"/>
            <p:custDataLst>
              <p:tags r:id="rId3"/>
            </p:custDataLst>
          </p:nvPr>
        </p:nvSpPr>
        <p:spPr/>
        <p:txBody>
          <a:bodyPr/>
          <a:lstStyle/>
          <a:p>
            <a:r>
              <a:rPr lang="zh-CN" altLang="en-US"/>
              <a:t>半导体器件的基本概念</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86" name="标题 2"/>
          <p:cNvSpPr>
            <a:spLocks noGrp="1"/>
          </p:cNvSpPr>
          <p:nvPr>
            <p:ph type="title" idx="2"/>
          </p:nvPr>
        </p:nvSpPr>
        <p:spPr/>
        <p:txBody>
          <a:bodyPr/>
          <a:lstStyle/>
          <a:p>
            <a:r>
              <a:rPr lang="zh-CN" altLang="en-US"/>
              <a:t>半导体的定义和特性</a:t>
            </a:r>
            <a:endParaRPr lang="zh-CN" altLang="en-US"/>
          </a:p>
        </p:txBody>
      </p:sp>
      <p:sp>
        <p:nvSpPr>
          <p:cNvPr id="1048988"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8990"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半导体：导电性能介于导体和绝缘体之间的材料</a:t>
            </a:r>
            <a:endParaRPr lang="zh-CN" altLang="en-US" spc="150">
              <a:solidFill>
                <a:schemeClr val="tx1">
                  <a:lumMod val="75000"/>
                  <a:lumOff val="25000"/>
                </a:schemeClr>
              </a:solidFill>
              <a:latin typeface="+mn-ea"/>
              <a:sym typeface="+mn-ea"/>
            </a:endParaRPr>
          </a:p>
        </p:txBody>
      </p:sp>
      <p:sp>
        <p:nvSpPr>
          <p:cNvPr id="1048992"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8994"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8996"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半导体的特性：具有可调节的导电性，可以通过掺杂、光照、温度等外部因素改变其导电性能</a:t>
            </a:r>
            <a:endParaRPr lang="zh-CN" altLang="en-US" spc="150">
              <a:solidFill>
                <a:schemeClr val="tx1">
                  <a:lumMod val="75000"/>
                  <a:lumOff val="25000"/>
                </a:schemeClr>
              </a:solidFill>
              <a:latin typeface="+mn-ea"/>
              <a:sym typeface="+mn-ea"/>
            </a:endParaRPr>
          </a:p>
        </p:txBody>
      </p:sp>
      <p:sp>
        <p:nvSpPr>
          <p:cNvPr id="1048998"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000"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002"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半导体的分类：分为N型半导体和P型半导体，N型半导体中的电子是主要的载流子，P型半导体中的空穴是主要的载流子</a:t>
            </a:r>
            <a:endParaRPr lang="zh-CN" altLang="en-US" sz="2000" spc="150">
              <a:solidFill>
                <a:schemeClr val="tx1">
                  <a:lumMod val="75000"/>
                  <a:lumOff val="25000"/>
                </a:schemeClr>
              </a:solidFill>
              <a:latin typeface="+mn-ea"/>
              <a:sym typeface="+mn-ea"/>
            </a:endParaRPr>
          </a:p>
        </p:txBody>
      </p:sp>
      <p:sp>
        <p:nvSpPr>
          <p:cNvPr id="1049004"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006"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008"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半导体的应用：广泛应用于电子、通信、计算机等领域，如二极管、三极管、集成电路等。</a:t>
            </a:r>
            <a:endParaRPr lang="zh-CN" altLang="en-US" spc="150">
              <a:solidFill>
                <a:schemeClr val="tx1">
                  <a:lumMod val="75000"/>
                  <a:lumOff val="25000"/>
                </a:schemeClr>
              </a:solidFill>
              <a:latin typeface="+mn-ea"/>
              <a:sym typeface="+mn-ea"/>
            </a:endParaRPr>
          </a:p>
        </p:txBody>
      </p:sp>
      <p:sp>
        <p:nvSpPr>
          <p:cNvPr id="1049010"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50" name="标题 2"/>
          <p:cNvSpPr>
            <a:spLocks noGrp="1"/>
          </p:cNvSpPr>
          <p:nvPr>
            <p:ph type="title" idx="2"/>
          </p:nvPr>
        </p:nvSpPr>
        <p:spPr/>
        <p:txBody>
          <a:bodyPr/>
          <a:lstStyle/>
          <a:p>
            <a:r>
              <a:rPr lang="zh-CN" altLang="en-US"/>
              <a:t>半导体器件的分类</a:t>
            </a:r>
            <a:endParaRPr lang="zh-CN" altLang="en-US"/>
          </a:p>
        </p:txBody>
      </p:sp>
      <p:sp>
        <p:nvSpPr>
          <p:cNvPr id="1049052"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半导体二极管：具有单向导电性，用于整流、稳压等电路</a:t>
            </a:r>
            <a:endParaRPr lang="zh-CN" altLang="en-US" sz="1200" spc="150">
              <a:solidFill>
                <a:schemeClr val="tx1">
                  <a:lumMod val="85000"/>
                  <a:lumOff val="15000"/>
                </a:schemeClr>
              </a:solidFill>
              <a:latin typeface="+mn-ea"/>
              <a:sym typeface="+mn-ea"/>
            </a:endParaRPr>
          </a:p>
        </p:txBody>
      </p:sp>
      <p:sp>
        <p:nvSpPr>
          <p:cNvPr id="1049054"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56"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58"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半导体三极管：具有放大、开关、调制等作用，广泛应用于电子设备中</a:t>
            </a:r>
            <a:endParaRPr lang="zh-CN" altLang="en-US" sz="1200" spc="150">
              <a:solidFill>
                <a:schemeClr val="tx1">
                  <a:lumMod val="85000"/>
                  <a:lumOff val="15000"/>
                </a:schemeClr>
              </a:solidFill>
              <a:latin typeface="+mn-ea"/>
              <a:sym typeface="+mn-ea"/>
            </a:endParaRPr>
          </a:p>
        </p:txBody>
      </p:sp>
      <p:sp>
        <p:nvSpPr>
          <p:cNvPr id="1049060"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62"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64"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半导体场效应晶体管（FET）：具有高输入阻抗、低噪声、低功耗等优点，广泛应用于集成电路中</a:t>
            </a:r>
            <a:endParaRPr lang="zh-CN" altLang="en-US" sz="1200" spc="150">
              <a:solidFill>
                <a:schemeClr val="tx1">
                  <a:lumMod val="85000"/>
                  <a:lumOff val="15000"/>
                </a:schemeClr>
              </a:solidFill>
              <a:latin typeface="+mn-ea"/>
              <a:sym typeface="+mn-ea"/>
            </a:endParaRPr>
          </a:p>
        </p:txBody>
      </p:sp>
      <p:sp>
        <p:nvSpPr>
          <p:cNvPr id="1049066"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68"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70"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半导体光电器件：如光电二极管、光电三极管等，用于光电转换、光电检测等应用</a:t>
            </a:r>
            <a:endParaRPr lang="zh-CN" altLang="en-US" sz="1200" spc="150">
              <a:solidFill>
                <a:schemeClr val="tx1">
                  <a:lumMod val="85000"/>
                  <a:lumOff val="15000"/>
                </a:schemeClr>
              </a:solidFill>
              <a:latin typeface="+mn-ea"/>
              <a:sym typeface="+mn-ea"/>
            </a:endParaRPr>
          </a:p>
        </p:txBody>
      </p:sp>
      <p:sp>
        <p:nvSpPr>
          <p:cNvPr id="1049072"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74"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14" name="标题 2"/>
          <p:cNvSpPr>
            <a:spLocks noGrp="1"/>
          </p:cNvSpPr>
          <p:nvPr>
            <p:ph type="title" idx="2"/>
          </p:nvPr>
        </p:nvSpPr>
        <p:spPr/>
        <p:txBody>
          <a:bodyPr/>
          <a:lstStyle/>
          <a:p>
            <a:r>
              <a:rPr lang="zh-CN" altLang="en-US"/>
              <a:t>半导体器件的应用领域</a:t>
            </a:r>
            <a:endParaRPr lang="zh-CN" altLang="en-US"/>
          </a:p>
        </p:txBody>
      </p:sp>
      <p:sp>
        <p:nvSpPr>
          <p:cNvPr id="1049116"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18"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20"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22"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24"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5"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26"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28"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30"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7"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32"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39"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41"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34"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36"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38"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3"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40"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5"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42"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7"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44"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46"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48"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50"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52"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电子设备：如手机、电脑、电视等</a:t>
            </a:r>
            <a:endParaRPr lang="zh-CN" altLang="en-US" sz="1200" spc="150">
              <a:solidFill>
                <a:schemeClr val="tx1">
                  <a:lumMod val="65000"/>
                  <a:lumOff val="35000"/>
                </a:schemeClr>
              </a:solidFill>
              <a:latin typeface="+mn-ea"/>
              <a:sym typeface="+mn-ea"/>
            </a:endParaRPr>
          </a:p>
        </p:txBody>
      </p:sp>
      <p:sp>
        <p:nvSpPr>
          <p:cNvPr id="1049154"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军事领域：如雷达、导弹等</a:t>
            </a:r>
            <a:endParaRPr lang="zh-CN" altLang="en-US" sz="1200" spc="150">
              <a:solidFill>
                <a:schemeClr val="tx1">
                  <a:lumMod val="65000"/>
                  <a:lumOff val="35000"/>
                </a:schemeClr>
              </a:solidFill>
              <a:latin typeface="+mn-ea"/>
              <a:sym typeface="+mn-ea"/>
            </a:endParaRPr>
          </a:p>
        </p:txBody>
      </p:sp>
      <p:sp>
        <p:nvSpPr>
          <p:cNvPr id="1049156" name="正文"/>
          <p:cNvSpPr txBox="1"/>
          <p:nvPr>
            <p:custDataLst>
              <p:tags r:id="rId29"/>
            </p:custDataLst>
          </p:nvPr>
        </p:nvSpPr>
        <p:spPr>
          <a:xfrm>
            <a:off x="8241222" y="2726939"/>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航空航天：如卫星、火箭等</a:t>
            </a:r>
            <a:endParaRPr lang="zh-CN" altLang="en-US" sz="1200" spc="150">
              <a:solidFill>
                <a:schemeClr val="tx1">
                  <a:lumMod val="65000"/>
                  <a:lumOff val="35000"/>
                </a:schemeClr>
              </a:solidFill>
              <a:latin typeface="+mn-ea"/>
              <a:sym typeface="+mn-ea"/>
            </a:endParaRPr>
          </a:p>
        </p:txBody>
      </p:sp>
      <p:sp>
        <p:nvSpPr>
          <p:cNvPr id="1049158" name="正文"/>
          <p:cNvSpPr txBox="1"/>
          <p:nvPr>
            <p:custDataLst>
              <p:tags r:id="rId30"/>
            </p:custDataLst>
          </p:nvPr>
        </p:nvSpPr>
        <p:spPr>
          <a:xfrm>
            <a:off x="1786752" y="2726939"/>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通信设备：如基站、路由器等</a:t>
            </a:r>
            <a:endParaRPr lang="zh-CN" altLang="en-US" sz="1200" spc="150">
              <a:solidFill>
                <a:schemeClr val="tx1">
                  <a:lumMod val="65000"/>
                  <a:lumOff val="35000"/>
                </a:schemeClr>
              </a:solidFill>
              <a:latin typeface="+mn-ea"/>
              <a:sym typeface="+mn-ea"/>
            </a:endParaRPr>
          </a:p>
        </p:txBody>
      </p:sp>
      <p:sp>
        <p:nvSpPr>
          <p:cNvPr id="1049160" name="正文"/>
          <p:cNvSpPr txBox="1"/>
          <p:nvPr>
            <p:custDataLst>
              <p:tags r:id="rId31"/>
            </p:custDataLst>
          </p:nvPr>
        </p:nvSpPr>
        <p:spPr>
          <a:xfrm>
            <a:off x="644657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医疗设备：如医疗仪器、医疗电子设备等</a:t>
            </a:r>
            <a:endParaRPr lang="zh-CN" altLang="en-US" sz="1200" spc="150">
              <a:solidFill>
                <a:schemeClr val="tx1">
                  <a:lumMod val="65000"/>
                  <a:lumOff val="35000"/>
                </a:schemeClr>
              </a:solidFill>
              <a:latin typeface="+mn-ea"/>
              <a:sym typeface="+mn-ea"/>
            </a:endParaRPr>
          </a:p>
        </p:txBody>
      </p:sp>
      <p:sp>
        <p:nvSpPr>
          <p:cNvPr id="1049162" name="正文"/>
          <p:cNvSpPr txBox="1"/>
          <p:nvPr>
            <p:custDataLst>
              <p:tags r:id="rId32"/>
            </p:custDataLst>
          </p:nvPr>
        </p:nvSpPr>
        <p:spPr>
          <a:xfrm>
            <a:off x="3581404"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汽车电子：如汽车导航、汽车音响等</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02" name="文本占位符 3"/>
          <p:cNvSpPr>
            <a:spLocks noGrp="1"/>
          </p:cNvSpPr>
          <p:nvPr>
            <p:ph type="body" idx="2"/>
            <p:custDataLst>
              <p:tags r:id="rId2"/>
            </p:custDataLst>
          </p:nvPr>
        </p:nvSpPr>
        <p:spPr/>
        <p:txBody>
          <a:bodyPr/>
          <a:lstStyle/>
          <a:p>
            <a:r>
              <a:rPr lang="zh-CN" altLang="en-US"/>
              <a:t>03</a:t>
            </a:r>
            <a:endParaRPr lang="zh-CN" altLang="en-US"/>
          </a:p>
        </p:txBody>
      </p:sp>
      <p:sp>
        <p:nvSpPr>
          <p:cNvPr id="1049204" name="标题 4"/>
          <p:cNvSpPr>
            <a:spLocks noGrp="1"/>
          </p:cNvSpPr>
          <p:nvPr>
            <p:ph type="title" idx="1"/>
            <p:custDataLst>
              <p:tags r:id="rId3"/>
            </p:custDataLst>
          </p:nvPr>
        </p:nvSpPr>
        <p:spPr/>
        <p:txBody>
          <a:bodyPr/>
          <a:lstStyle/>
          <a:p>
            <a:r>
              <a:rPr lang="zh-CN" altLang="en-US"/>
              <a:t>半导体器件的基本原理</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40" name="标题 2"/>
          <p:cNvSpPr>
            <a:spLocks noGrp="1"/>
          </p:cNvSpPr>
          <p:nvPr>
            <p:ph type="title" idx="2"/>
          </p:nvPr>
        </p:nvSpPr>
        <p:spPr/>
        <p:txBody>
          <a:bodyPr/>
          <a:lstStyle/>
          <a:p>
            <a:r>
              <a:rPr lang="zh-CN" altLang="en-US"/>
              <a:t>半导体能带理论</a:t>
            </a:r>
            <a:endParaRPr lang="zh-CN" altLang="en-US"/>
          </a:p>
        </p:txBody>
      </p:sp>
      <p:sp>
        <p:nvSpPr>
          <p:cNvPr id="1049242"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44"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46"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48"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50"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9"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52"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54"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56"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1"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58"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3"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55"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60"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62"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64"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7"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66"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9"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68"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61"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70"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72"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74"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76"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78"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半导体能带结构：由价带和导带组成，价带充满电子，导带为空</a:t>
            </a:r>
            <a:endParaRPr lang="zh-CN" altLang="en-US" sz="1200" spc="150">
              <a:solidFill>
                <a:schemeClr val="tx1">
                  <a:lumMod val="65000"/>
                  <a:lumOff val="35000"/>
                </a:schemeClr>
              </a:solidFill>
              <a:latin typeface="+mn-ea"/>
              <a:sym typeface="+mn-ea"/>
            </a:endParaRPr>
          </a:p>
        </p:txBody>
      </p:sp>
      <p:sp>
        <p:nvSpPr>
          <p:cNvPr id="1049280"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半导体的能带隙：决定半导体的导电性能和光电性能</a:t>
            </a:r>
            <a:endParaRPr lang="zh-CN" altLang="en-US" sz="1200" spc="150">
              <a:solidFill>
                <a:schemeClr val="tx1">
                  <a:lumMod val="65000"/>
                  <a:lumOff val="35000"/>
                </a:schemeClr>
              </a:solidFill>
              <a:latin typeface="+mn-ea"/>
              <a:sym typeface="+mn-ea"/>
            </a:endParaRPr>
          </a:p>
        </p:txBody>
      </p:sp>
      <p:sp>
        <p:nvSpPr>
          <p:cNvPr id="1049282"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半导体的电导率：与温度、掺杂浓度等因素有关</a:t>
            </a:r>
            <a:endParaRPr lang="zh-CN" altLang="en-US" sz="1200" spc="150">
              <a:solidFill>
                <a:schemeClr val="tx1">
                  <a:lumMod val="65000"/>
                  <a:lumOff val="35000"/>
                </a:schemeClr>
              </a:solidFill>
              <a:latin typeface="+mn-ea"/>
              <a:sym typeface="+mn-ea"/>
            </a:endParaRPr>
          </a:p>
        </p:txBody>
      </p:sp>
      <p:sp>
        <p:nvSpPr>
          <p:cNvPr id="1049284"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半导体的导电性：电子在导带中运动，形成电流</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324" name="标题 2"/>
          <p:cNvSpPr>
            <a:spLocks noGrp="1"/>
          </p:cNvSpPr>
          <p:nvPr>
            <p:ph type="title" idx="2"/>
          </p:nvPr>
        </p:nvSpPr>
        <p:spPr/>
        <p:txBody>
          <a:bodyPr/>
          <a:lstStyle/>
          <a:p>
            <a:r>
              <a:rPr lang="zh-CN" altLang="en-US"/>
              <a:t>载流子的运动和输运机制</a:t>
            </a:r>
            <a:endParaRPr lang="zh-CN" altLang="en-US"/>
          </a:p>
        </p:txBody>
      </p:sp>
      <p:sp>
        <p:nvSpPr>
          <p:cNvPr id="1049326"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载流子：半导体中的电子和空穴</a:t>
            </a:r>
            <a:endParaRPr lang="zh-CN" altLang="en-US" sz="1200" spc="150">
              <a:solidFill>
                <a:schemeClr val="tx1">
                  <a:lumMod val="65000"/>
                  <a:lumOff val="35000"/>
                </a:schemeClr>
              </a:solidFill>
              <a:latin typeface="+mn-ea"/>
              <a:sym typeface="+mn-ea"/>
            </a:endParaRPr>
          </a:p>
        </p:txBody>
      </p:sp>
      <p:sp>
        <p:nvSpPr>
          <p:cNvPr id="1049328"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运动方式：漂移、扩散、复合</a:t>
            </a:r>
            <a:endParaRPr lang="zh-CN" altLang="en-US" sz="1200" spc="150">
              <a:solidFill>
                <a:schemeClr val="tx1">
                  <a:lumMod val="65000"/>
                  <a:lumOff val="35000"/>
                </a:schemeClr>
              </a:solidFill>
              <a:latin typeface="+mn-ea"/>
              <a:sym typeface="+mn-ea"/>
            </a:endParaRPr>
          </a:p>
        </p:txBody>
      </p:sp>
      <p:sp>
        <p:nvSpPr>
          <p:cNvPr id="1049330"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输运机制：电场作用下的漂移、浓度梯度下的扩散</a:t>
            </a:r>
            <a:endParaRPr lang="zh-CN" altLang="en-US" sz="1200" spc="150">
              <a:solidFill>
                <a:schemeClr val="tx1">
                  <a:lumMod val="65000"/>
                  <a:lumOff val="35000"/>
                </a:schemeClr>
              </a:solidFill>
              <a:latin typeface="+mn-ea"/>
              <a:sym typeface="+mn-ea"/>
            </a:endParaRPr>
          </a:p>
        </p:txBody>
      </p:sp>
      <p:sp>
        <p:nvSpPr>
          <p:cNvPr id="1049332"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影响因素：温度、杂质、晶格缺陷等</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72" name="标题 2"/>
          <p:cNvSpPr>
            <a:spLocks noGrp="1"/>
          </p:cNvSpPr>
          <p:nvPr>
            <p:ph type="title" idx="2"/>
          </p:nvPr>
        </p:nvSpPr>
        <p:spPr/>
        <p:txBody>
          <a:bodyPr/>
          <a:lstStyle/>
          <a:p>
            <a:r>
              <a:rPr lang="zh-CN" altLang="en-US"/>
              <a:t>半导体器件的电流电压特性</a:t>
            </a:r>
            <a:endParaRPr lang="zh-CN" altLang="en-US"/>
          </a:p>
        </p:txBody>
      </p:sp>
      <p:sp>
        <p:nvSpPr>
          <p:cNvPr id="1049374" name="五边形 16"/>
          <p:cNvSpPr/>
          <p:nvPr>
            <p:custDataLst>
              <p:tags r:id="rId2"/>
            </p:custDataLst>
          </p:nvPr>
        </p:nvSpPr>
        <p:spPr>
          <a:xfrm rot="16200000" flipH="1">
            <a:off x="7128912" y="1615857"/>
            <a:ext cx="855618" cy="2489664"/>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76" name="五边形 17"/>
          <p:cNvSpPr/>
          <p:nvPr>
            <p:custDataLst>
              <p:tags r:id="rId3"/>
            </p:custDataLst>
          </p:nvPr>
        </p:nvSpPr>
        <p:spPr>
          <a:xfrm rot="16200000" flipH="1">
            <a:off x="7150060" y="4389398"/>
            <a:ext cx="813383" cy="2234071"/>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78"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80"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82" name="五边形 2"/>
          <p:cNvSpPr/>
          <p:nvPr>
            <p:custDataLst>
              <p:tags r:id="rId6"/>
            </p:custDataLst>
          </p:nvPr>
        </p:nvSpPr>
        <p:spPr>
          <a:xfrm rot="16200000" flipH="1">
            <a:off x="1424826" y="1616498"/>
            <a:ext cx="855618" cy="2488208"/>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84" name="五边形 3"/>
          <p:cNvSpPr/>
          <p:nvPr>
            <p:custDataLst>
              <p:tags r:id="rId7"/>
            </p:custDataLst>
          </p:nvPr>
        </p:nvSpPr>
        <p:spPr>
          <a:xfrm rot="16200000" flipH="1">
            <a:off x="1447255" y="4389398"/>
            <a:ext cx="813383" cy="2234071"/>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86"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88"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9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半导体器件的电流电压特性是半导体器件的基本原理之一</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39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半导体器件的电流电压特性可以分为线性和非线性两种</a:t>
            </a:r>
            <a:endParaRPr sz="2000">
              <a:solidFill>
                <a:schemeClr val="tx1">
                  <a:lumMod val="75000"/>
                  <a:lumOff val="25000"/>
                </a:schemeClr>
              </a:solidFill>
              <a:latin typeface="+mn-ea"/>
              <a:ea typeface="+mn-ea"/>
              <a:cs typeface="+mn-ea"/>
              <a:sym typeface="+mn-lt"/>
            </a:endParaRPr>
          </a:p>
        </p:txBody>
      </p:sp>
      <p:sp>
        <p:nvSpPr>
          <p:cNvPr id="1049394" name="五边形 9"/>
          <p:cNvSpPr/>
          <p:nvPr>
            <p:custDataLst>
              <p:tags r:id="rId12"/>
            </p:custDataLst>
          </p:nvPr>
        </p:nvSpPr>
        <p:spPr>
          <a:xfrm rot="16200000" flipH="1">
            <a:off x="4350245" y="1629315"/>
            <a:ext cx="855618" cy="2488208"/>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96" name="五边形 10"/>
          <p:cNvSpPr/>
          <p:nvPr>
            <p:custDataLst>
              <p:tags r:id="rId13"/>
            </p:custDataLst>
          </p:nvPr>
        </p:nvSpPr>
        <p:spPr>
          <a:xfrm rot="16200000" flipH="1">
            <a:off x="4372033" y="4402215"/>
            <a:ext cx="813383" cy="2234071"/>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98"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400"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02" name="五边形 23"/>
          <p:cNvSpPr/>
          <p:nvPr>
            <p:custDataLst>
              <p:tags r:id="rId16"/>
            </p:custDataLst>
          </p:nvPr>
        </p:nvSpPr>
        <p:spPr>
          <a:xfrm rot="16200000" flipH="1">
            <a:off x="9906298" y="1654307"/>
            <a:ext cx="855618" cy="2488208"/>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04" name="五边形 24"/>
          <p:cNvSpPr/>
          <p:nvPr>
            <p:custDataLst>
              <p:tags r:id="rId17"/>
            </p:custDataLst>
          </p:nvPr>
        </p:nvSpPr>
        <p:spPr>
          <a:xfrm rot="16200000" flipH="1">
            <a:off x="9928087" y="4425926"/>
            <a:ext cx="813383" cy="2235528"/>
          </a:xfrm>
          <a:prstGeom prst="homePlate">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06"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08"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41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lnSpcReduction="10000"/>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半导体器件的电流电压特性可以通过实验测量得到，也可以通过理论推导得到</a:t>
            </a:r>
            <a:endParaRPr sz="2000" err="1">
              <a:solidFill>
                <a:schemeClr val="tx1">
                  <a:lumMod val="75000"/>
                  <a:lumOff val="25000"/>
                </a:schemeClr>
              </a:solidFill>
              <a:latin typeface="+mn-ea"/>
              <a:ea typeface="+mn-ea"/>
              <a:cs typeface="+mn-ea"/>
              <a:sym typeface="+mn-lt"/>
            </a:endParaRPr>
          </a:p>
        </p:txBody>
      </p:sp>
      <p:sp>
        <p:nvSpPr>
          <p:cNvPr id="104941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anose="02010600030101010101" pitchFamily="2" charset="-122"/>
                <a:cs typeface="+mn-cs"/>
              </a:defRPr>
            </a:lvl1pPr>
            <a:lvl2pPr marL="742950" indent="-285750" algn="l" defTabSz="914400" rtl="0" eaLnBrk="1" latinLnBrk="0" hangingPunct="1">
              <a:defRPr sz="1800" kern="1200">
                <a:solidFill>
                  <a:schemeClr val="tx1"/>
                </a:solidFill>
                <a:latin typeface="Calibri"/>
                <a:ea typeface="宋体" panose="02010600030101010101" pitchFamily="2" charset="-122"/>
                <a:cs typeface="+mn-cs"/>
              </a:defRPr>
            </a:lvl2pPr>
            <a:lvl3pPr marL="1143000" indent="-228600" algn="l" defTabSz="914400" rtl="0" eaLnBrk="1" latinLnBrk="0" hangingPunct="1">
              <a:defRPr sz="1800" kern="1200">
                <a:solidFill>
                  <a:schemeClr val="tx1"/>
                </a:solidFill>
                <a:latin typeface="Calibri"/>
                <a:ea typeface="宋体" panose="02010600030101010101" pitchFamily="2" charset="-122"/>
                <a:cs typeface="+mn-cs"/>
              </a:defRPr>
            </a:lvl3pPr>
            <a:lvl4pPr marL="1600200" indent="-228600" algn="l" defTabSz="914400" rtl="0" eaLnBrk="1" latinLnBrk="0" hangingPunct="1">
              <a:defRPr sz="1800" kern="1200">
                <a:solidFill>
                  <a:schemeClr val="tx1"/>
                </a:solidFill>
                <a:latin typeface="Calibri"/>
                <a:ea typeface="宋体" panose="02010600030101010101" pitchFamily="2" charset="-122"/>
                <a:cs typeface="+mn-cs"/>
              </a:defRPr>
            </a:lvl4pPr>
            <a:lvl5pPr marL="2057400" indent="-228600" algn="l" defTabSz="914400" rtl="0" eaLnBrk="1" latinLnBrk="0" hangingPunct="1">
              <a:defRPr sz="1800" kern="1200">
                <a:solidFill>
                  <a:schemeClr val="tx1"/>
                </a:solidFill>
                <a:latin typeface="Calibri"/>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anose="02010600030101010101"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半导体器件的电流电压特性是指半导体器件的电流与电压之间的关系</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52" name="文本占位符 3"/>
          <p:cNvSpPr>
            <a:spLocks noGrp="1"/>
          </p:cNvSpPr>
          <p:nvPr>
            <p:ph type="body" idx="2"/>
            <p:custDataLst>
              <p:tags r:id="rId2"/>
            </p:custDataLst>
          </p:nvPr>
        </p:nvSpPr>
        <p:spPr/>
        <p:txBody>
          <a:bodyPr/>
          <a:lstStyle/>
          <a:p>
            <a:r>
              <a:rPr lang="zh-CN" altLang="en-US"/>
              <a:t>04</a:t>
            </a:r>
            <a:endParaRPr lang="zh-CN" altLang="en-US"/>
          </a:p>
        </p:txBody>
      </p:sp>
      <p:sp>
        <p:nvSpPr>
          <p:cNvPr id="1049454" name="标题 4"/>
          <p:cNvSpPr>
            <a:spLocks noGrp="1"/>
          </p:cNvSpPr>
          <p:nvPr>
            <p:ph type="title" idx="1"/>
            <p:custDataLst>
              <p:tags r:id="rId3"/>
            </p:custDataLst>
          </p:nvPr>
        </p:nvSpPr>
        <p:spPr/>
        <p:txBody>
          <a:bodyPr/>
          <a:lstStyle/>
          <a:p>
            <a:r>
              <a:rPr lang="zh-CN" altLang="en-US"/>
              <a:t>半导体器件的制造工艺</a:t>
            </a:r>
            <a:endParaRPr lang="zh-CN" altLang="en-US"/>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https://d.book118.com/517200153152006024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
  <p:tag name="KSO_WM_UNIT_SUBTYPE" val="a"/>
  <p:tag name="KSO_WM_UNIT_TYPE" val="f"/>
  <p:tag name="KSO_WM_UNIT_VALUE" val="60"/>
</p:tagLst>
</file>

<file path=ppt/tags/tag1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目录"/>
  <p:tag name="KSO_WM_UNIT_TYPE" val="b"/>
  <p:tag name="KSO_WM_UNIT_VALUE" val="17"/>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3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_0**"/>
  <p:tag name="KSO_WM_UNIT_LAYERLEVEL" val="1"/>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_0**"/>
  <p:tag name="KSO_WM_UNIT_LAYERLEVEL" val="1"/>
</p:tagLst>
</file>

<file path=ppt/tags/tag96.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 name="KSO_WM_TEMPLATE_THUMBS_INDEX" val="1、9"/>
</p:tagLst>
</file>

<file path=ppt/tags/tag97.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100.xml><?xml version="1.0" encoding="utf-8"?>
<p:tagLst xmlns:p="http://schemas.openxmlformats.org/presentationml/2006/main">
  <p:tag name="KSO_WM_BEAUTIFY_FLAG" val="#wm#"/>
  <p:tag name="KSO_WM_SLIDE_CONTENT_AREA" val="{&quot;left&quot;:&quot;67.6&quot;,&quot;top&quot;:&quot;105.7&quot;,&quot;width&quot;:&quot;576.4&quot;,&quot;height&quot;:&quot;343.95&quot;}"/>
  <p:tag name="KSO_WM_SLIDE_ID" val="custom20230916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 name="KSO_WM_TEMPLATE_THUMBS_INDEX" val="1、9"/>
</p:tagLst>
</file>

<file path=ppt/tags/tag10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b*1"/>
  <p:tag name="KSO_WM_UNIT_INDEX" val="1"/>
  <p:tag name="KSO_WM_UNIT_ISCONTENTSTITLE" val="0"/>
  <p:tag name="KSO_WM_UNIT_ISNUMDGMTITLE" val="0"/>
  <p:tag name="KSO_WM_UNIT_LAYERLEVEL" val="1"/>
  <p:tag name="KSO_WM_UNIT_NOCLEAR" val="0"/>
  <p:tag name="KSO_WM_UNIT_PRESET_TEXT" val="/目录"/>
  <p:tag name="KSO_WM_UNIT_TYPE" val="b"/>
  <p:tag name="KSO_WM_UNIT_VALUE" val="17"/>
</p:tagLst>
</file>

<file path=ppt/tags/tag10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2_1"/>
  <p:tag name="KSO_WM_UNIT_INDEX" val="1_2_1"/>
  <p:tag name="KSO_WM_UNIT_LAYERLEVEL" val="1_1_1"/>
  <p:tag name="KSO_WM_UNIT_PRESET_TEXT" val="02"/>
  <p:tag name="KSO_WM_UNIT_SUBTYPE" val="d"/>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2_1"/>
  <p:tag name="KSO_WM_UNIT_INDEX" val="1_2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1_1"/>
  <p:tag name="KSO_WM_UNIT_INDEX" val="1_1_1"/>
  <p:tag name="KSO_WM_UNIT_LAYERLEVEL" val="1_1_1"/>
  <p:tag name="KSO_WM_UNIT_PRESET_TEXT" val="01"/>
  <p:tag name="KSO_WM_UNIT_SUBTYPE" val="d"/>
  <p:tag name="KSO_WM_UNIT_TYPE" val="l_h_i"/>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1_1"/>
  <p:tag name="KSO_WM_UNIT_INDEX" val="1_1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3_1"/>
  <p:tag name="KSO_WM_UNIT_INDEX" val="1_3_1"/>
  <p:tag name="KSO_WM_UNIT_LAYERLEVEL" val="1_1_1"/>
  <p:tag name="KSO_WM_UNIT_PRESET_TEXT" val="03"/>
  <p:tag name="KSO_WM_UNIT_SUBTYPE" val="d"/>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3_1"/>
  <p:tag name="KSO_WM_UNIT_INDEX" val="1_3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5_1"/>
  <p:tag name="KSO_WM_UNIT_INDEX" val="1_5_1"/>
  <p:tag name="KSO_WM_UNIT_LAYERLEVEL" val="1_1_1"/>
  <p:tag name="KSO_WM_UNIT_PRESET_TEXT" val="05"/>
  <p:tag name="KSO_WM_UNIT_SUBTYPE" val="d"/>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5_1"/>
  <p:tag name="KSO_WM_UNIT_INDEX" val="1_5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4_1"/>
  <p:tag name="KSO_WM_UNIT_INDEX" val="1_4_1"/>
  <p:tag name="KSO_WM_UNIT_LAYERLEVEL" val="1_1_1"/>
  <p:tag name="KSO_WM_UNIT_PRESET_TEXT" val="04"/>
  <p:tag name="KSO_WM_UNIT_SUBTYPE" val="d"/>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4_1"/>
  <p:tag name="KSO_WM_UNIT_INDEX" val="1_4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i*1_6_1"/>
  <p:tag name="KSO_WM_UNIT_INDEX" val="1_6_1"/>
  <p:tag name="KSO_WM_UNIT_LAYERLEVEL" val="1_1_1"/>
  <p:tag name="KSO_WM_UNIT_PRESET_TEXT" val="06"/>
  <p:tag name="KSO_WM_UNIT_SUBTYPE" val="d"/>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6*l_h_a*1_6_1"/>
  <p:tag name="KSO_WM_UNIT_INDEX" val="1_6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15.xml><?xml version="1.0" encoding="utf-8"?>
<p:tagLst xmlns:p="http://schemas.openxmlformats.org/presentationml/2006/main">
  <p:tag name="KSO_WM_BEAUTIFY_FLAG" val="#wm#"/>
  <p:tag name="KSO_WM_DIAGRAM_GROUP_CODE" val="l1-1"/>
  <p:tag name="KSO_WM_SLIDE_DIAGTYPE" val="l"/>
  <p:tag name="KSO_WM_SLIDE_ID" val="custom20230916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16.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1"/>
  <p:tag name="KSO_WM_UNIT_TYPE" val="e"/>
  <p:tag name="KSO_WM_UNIT_VALUE" val="6"/>
</p:tagLst>
</file>

<file path=ppt/tags/tag117.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8.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19.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2"/>
  <p:tag name="KSO_WM_UNIT_TYPE" val="e"/>
  <p:tag name="KSO_WM_UNIT_VALUE" val="6"/>
</p:tagLst>
</file>

<file path=ppt/tags/tag120.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21.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0862403753107,&quot;width&quot;:861.4825236656136}"/>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4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4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1"/>
  <p:tag name="KSO_WM_UNIT_INDEX" val="1_1"/>
  <p:tag name="KSO_WM_UNIT_LAYERLEVEL" val="1_1"/>
  <p:tag name="KSO_WM_UNIT_TYPE" val="l_i"/>
</p:tagLst>
</file>

<file path=ppt/tags/tag14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2"/>
  <p:tag name="KSO_WM_UNIT_INDEX" val="1_2"/>
  <p:tag name="KSO_WM_UNIT_LAYERLEVEL" val="1_1"/>
  <p:tag name="KSO_WM_UNIT_LINE_FORE_SCHEMECOLOR_INDEX" val="5"/>
  <p:tag name="KSO_WM_UNIT_TYPE" val="l_i"/>
</p:tagLst>
</file>

<file path=ppt/tags/tag14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3"/>
  <p:tag name="KSO_WM_UNIT_INDEX" val="1_3"/>
  <p:tag name="KSO_WM_UNIT_LAYERLEVEL" val="1_1"/>
  <p:tag name="KSO_WM_UNIT_TYPE" val="l_i"/>
</p:tagLst>
</file>

<file path=ppt/tags/tag14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4"/>
  <p:tag name="KSO_WM_UNIT_INDEX" val="1_4"/>
  <p:tag name="KSO_WM_UNIT_LAYERLEVEL" val="1_1"/>
  <p:tag name="KSO_WM_UNIT_LINE_FORE_SCHEMECOLOR_INDEX" val="5"/>
  <p:tag name="KSO_WM_UNIT_TYPE" val="l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5"/>
  <p:tag name="KSO_WM_UNIT_INDEX" val="1_5"/>
  <p:tag name="KSO_WM_UNIT_LAYERLEVEL" val="1_1"/>
  <p:tag name="KSO_WM_UNIT_TYPE" val="l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6"/>
  <p:tag name="KSO_WM_UNIT_INDEX" val="1_6"/>
  <p:tag name="KSO_WM_UNIT_LAYERLEVEL" val="1_1"/>
  <p:tag name="KSO_WM_UNIT_TYPE" val="l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7"/>
  <p:tag name="KSO_WM_UNIT_INDEX" val="1_7"/>
  <p:tag name="KSO_WM_UNIT_LAYERLEVEL" val="1_1"/>
  <p:tag name="KSO_WM_UNIT_LINE_FORE_SCHEMECOLOR_INDEX" val="5"/>
  <p:tag name="KSO_WM_UNIT_TYPE" val="l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8"/>
  <p:tag name="KSO_WM_UNIT_INDEX" val="1_8"/>
  <p:tag name="KSO_WM_UNIT_LAYERLEVEL" val="1_1"/>
  <p:tag name="KSO_WM_UNIT_LINE_FORE_SCHEMECOLOR_INDEX" val="5"/>
  <p:tag name="KSO_WM_UNIT_TYPE" val="l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9"/>
  <p:tag name="KSO_WM_UNIT_INDEX" val="1_9"/>
  <p:tag name="KSO_WM_UNIT_LAYERLEVEL" val="1_1"/>
  <p:tag name="KSO_WM_UNIT_LINE_FORE_SCHEMECOLOR_INDEX" val="5"/>
  <p:tag name="KSO_WM_UNIT_TYPE" val="l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0"/>
  <p:tag name="KSO_WM_UNIT_INDEX" val="1_10"/>
  <p:tag name="KSO_WM_UNIT_LAYERLEVEL" val="1_1"/>
  <p:tag name="KSO_WM_UNIT_TYPE" val="l_i"/>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11"/>
  <p:tag name="KSO_WM_UNIT_INDEX" val="1_11"/>
  <p:tag name="KSO_WM_UNIT_LAYERLEVEL" val="1_1"/>
  <p:tag name="KSO_WM_UNIT_LINE_FORE_SCHEMECOLOR_INDEX" val="5"/>
  <p:tag name="KSO_WM_UNIT_TYPE" val="l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2"/>
  <p:tag name="KSO_WM_UNIT_INDEX" val="1_12"/>
  <p:tag name="KSO_WM_UNIT_LAYERLEVEL" val="1_1"/>
  <p:tag name="KSO_WM_UNIT_TYPE" val="l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3"/>
  <p:tag name="KSO_WM_UNIT_INDEX" val="1_13"/>
  <p:tag name="KSO_WM_UNIT_LAYERLEVEL" val="1_1"/>
  <p:tag name="KSO_WM_UNIT_TYPE" val="l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4"/>
  <p:tag name="KSO_WM_UNIT_INDEX" val="1_14"/>
  <p:tag name="KSO_WM_UNIT_LAYERLEVEL" val="1_1"/>
  <p:tag name="KSO_WM_UNIT_LINE_FORE_SCHEMECOLOR_INDEX" val="5"/>
  <p:tag name="KSO_WM_UNIT_TYPE" val="l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15"/>
  <p:tag name="KSO_WM_UNIT_INDEX" val="1_15"/>
  <p:tag name="KSO_WM_UNIT_LAYERLEVEL" val="1_1"/>
  <p:tag name="KSO_WM_UNIT_LINE_FORE_SCHEMECOLOR_INDEX" val="5"/>
  <p:tag name="KSO_WM_UNIT_TYPE" val="l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6"/>
  <p:tag name="KSO_WM_UNIT_INDEX" val="1_16"/>
  <p:tag name="KSO_WM_UNIT_LAYERLEVEL" val="1_1"/>
  <p:tag name="KSO_WM_UNIT_LINE_FORE_SCHEMECOLOR_INDEX" val="5"/>
  <p:tag name="KSO_WM_UNIT_TYPE" val="l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7"/>
  <p:tag name="KSO_WM_UNIT_INDEX" val="1_17"/>
  <p:tag name="KSO_WM_UNIT_LAYERLEVEL" val="1_1"/>
  <p:tag name="KSO_WM_UNIT_TYPE" val="l_i"/>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18"/>
  <p:tag name="KSO_WM_UNIT_INDEX" val="1_18"/>
  <p:tag name="KSO_WM_UNIT_LAYERLEVEL" val="1_1"/>
  <p:tag name="KSO_WM_UNIT_LINE_FORE_SCHEMECOLOR_INDEX" val="5"/>
  <p:tag name="KSO_WM_UNIT_TYPE" val="l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19"/>
  <p:tag name="KSO_WM_UNIT_INDEX" val="1_19"/>
  <p:tag name="KSO_WM_UNIT_LAYERLEVEL" val="1_1"/>
  <p:tag name="KSO_WM_UNIT_TYPE" val="l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20"/>
  <p:tag name="KSO_WM_UNIT_INDEX" val="1_20"/>
  <p:tag name="KSO_WM_UNIT_LAYERLEVEL" val="1_1"/>
  <p:tag name="KSO_WM_UNIT_LINE_FORE_SCHEMECOLOR_INDEX" val="5"/>
  <p:tag name="KSO_WM_UNIT_TYPE" val="l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21"/>
  <p:tag name="KSO_WM_UNIT_INDEX" val="1_21"/>
  <p:tag name="KSO_WM_UNIT_LAYERLEVEL" val="1_1"/>
  <p:tag name="KSO_WM_UNIT_TYPE" val="l_i"/>
</p:tagLst>
</file>

<file path=ppt/tags/tag167.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22"/>
  <p:tag name="KSO_WM_UNIT_INDEX" val="1_22"/>
  <p:tag name="KSO_WM_UNIT_LAYERLEVEL" val="1_1"/>
  <p:tag name="KSO_WM_UNIT_TYPE" val="l_i"/>
</p:tagLst>
</file>

<file path=ppt/tags/tag168.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23"/>
  <p:tag name="KSO_WM_UNIT_INDEX" val="1_23"/>
  <p:tag name="KSO_WM_UNIT_LAYERLEVEL" val="1_1"/>
  <p:tag name="KSO_WM_UNIT_TYPE" val="l_i"/>
</p:tagLst>
</file>

<file path=ppt/tags/tag16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i*1_24"/>
  <p:tag name="KSO_WM_UNIT_INDEX" val="1_24"/>
  <p:tag name="KSO_WM_UNIT_LAYERLEVEL" val="1_1"/>
  <p:tag name="KSO_WM_UNIT_TYPE" val="l_i"/>
</p:tagLst>
</file>

<file path=ppt/tags/tag170.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5*l_i*1_25"/>
  <p:tag name="KSO_WM_UNIT_INDEX" val="1_25"/>
  <p:tag name="KSO_WM_UNIT_LAYERLEVEL" val="1_1"/>
  <p:tag name="KSO_WM_UNIT_TYPE" val="l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6_1"/>
  <p:tag name="KSO_WM_UNIT_INDEX" val="1_6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5_1"/>
  <p:tag name="KSO_WM_UNIT_INDEX" val="1_5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5*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77.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3"/>
  <p:tag name="KSO_WM_UNIT_TYPE" val="e"/>
  <p:tag name="KSO_WM_UNIT_VALUE" val="6"/>
</p:tagLst>
</file>

<file path=ppt/tags/tag178.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79.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8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8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8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8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01.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02.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03.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04.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33.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4"/>
  <p:tag name="KSO_WM_UNIT_TYPE" val="e"/>
  <p:tag name="KSO_WM_UNIT_VALUE" val="6"/>
</p:tagLst>
</file>

<file path=ppt/tags/tag234.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35.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23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57">
      <a:dk1>
        <a:srgbClr val="000000"/>
      </a:dk1>
      <a:lt1>
        <a:srgbClr val="FFFFFF"/>
      </a:lt1>
      <a:dk2>
        <a:srgbClr val="421B00"/>
      </a:dk2>
      <a:lt2>
        <a:srgbClr val="FFF0E7"/>
      </a:lt2>
      <a:accent1>
        <a:srgbClr val="FF6600"/>
      </a:accent1>
      <a:accent2>
        <a:srgbClr val="53A6EB"/>
      </a:accent2>
      <a:accent3>
        <a:srgbClr val="45CB98"/>
      </a:accent3>
      <a:accent4>
        <a:srgbClr val="FFB03B"/>
      </a:accent4>
      <a:accent5>
        <a:srgbClr val="EC5E3C"/>
      </a:accent5>
      <a:accent6>
        <a:srgbClr val="EC4A7C"/>
      </a:accent6>
      <a:hlink>
        <a:srgbClr val="0563C1"/>
      </a:hlink>
      <a:folHlink>
        <a:srgbClr val="954D72"/>
      </a:folHlink>
    </a:clrScheme>
    <a:fontScheme name="自定义 3">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13</Slides>
  <Notes>2</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13</vt:i4>
      </vt:variant>
    </vt:vector>
  </HeadingPairs>
  <TitlesOfParts>
    <vt:vector baseType="lpstr" size="20">
      <vt:lpstr>Arial</vt:lpstr>
      <vt:lpstr>Calibri</vt:lpstr>
      <vt:lpstr>微软雅黑</vt:lpstr>
      <vt:lpstr>Wingdings</vt:lpstr>
      <vt:lpstr>Calibri Light</vt:lpstr>
      <vt:lpstr>宋体</vt:lpstr>
      <vt:lpstr>Office Theme</vt:lpstr>
      <vt:lpstr>半导体器件物理课件四</vt:lpstr>
      <vt:lpstr>目录</vt:lpstr>
      <vt:lpstr>添加章节标题</vt:lpstr>
      <vt:lpstr>半导体器件的基本概念</vt:lpstr>
      <vt:lpstr>半导体的定义和特性</vt:lpstr>
      <vt:lpstr>半导体器件的分类</vt:lpstr>
      <vt:lpstr>半导体器件的应用领域</vt:lpstr>
      <vt:lpstr>半导体器件的基本原理</vt:lpstr>
      <vt:lpstr>半导体能带理论</vt:lpstr>
      <vt:lpstr>载流子的运动和输运机制</vt:lpstr>
      <vt:lpstr>半导体器件的电流电压特性</vt:lpstr>
      <vt:lpstr>半导体器件的制造工艺</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2024-08-29T02:32:02.723</cp:lastPrinted>
  <dcterms:created xsi:type="dcterms:W3CDTF">2024-08-28T18:32:02Z</dcterms:created>
  <dcterms:modified xsi:type="dcterms:W3CDTF">2024-08-28T18:32:05Z</dcterms:modified>
</cp:coreProperties>
</file>