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C5CE1-5143-401D-BC41-B516733D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36591-7075-4CF4-A087-024B9114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B24FC-B061-4AA7-8516-40517170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5071F-9D70-47A0-92D5-8A12A07C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14E3E1-CA9A-4A6C-A348-4E9BF429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26042-78F2-45EA-A656-90BE5B19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C1016-B1F9-46E5-B659-6BA7D0DF0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88453-620B-41DD-8083-C859FF9A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842DC-5777-4054-95A4-49CEB3AD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121E-2384-4B8E-924B-196AB7A1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369E-9D08-458C-90D8-FC615EAE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20113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互联网农业行业发展现状及前景分析报告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农业作为国家的基础产业，对国民经济的发展和人民生活水平的提高起着至关重要的作用。随着科技的进步和互联网的普及，互联网农业行业逐渐兴起，成为推动农业现代化的重要力量。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近年来，随着国家对农业的重视和政策支持的加强，互联网农业行业得到了迅速发展。越来越多的企业开始涉足互联网农业领域，通过运用互联网技术，实现农业生产的智能化、精细化和高效化。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旨在深入分析互联网农业行业的发展现状，探讨其发展前景和趋势，为相关企业和政府部门提供决策参考。通过研究互联网农业行业的发展现状和趋势，了解其发展面临的机遇和挑战，为相关企业和政府部门提供决策参考，推动互联网农业行业的健康、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近年来，随着互联网技术的普及和农业现代化的推进，互联网农业行业规模持续扩大。根据相关数据，截至2022年底，我国互联网农业行业规模已经突破1000亿元人民币，年复合增长率超过15%。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互联网农业行业的发展带动了农业产业链的数字化升级，从生产、流通到销售等各个环节都得到了有效整合，提高了整个农业产业链的效率和效益。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目前，我国互联网农业行业主要由农业信息化服务、农业电商平台和智能装备制造三大领域构成。其中，农业信息化服务占比最大，约为45%；农业电商平台占比约为30%；智能装备制造占比约为25%。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随着物联网、大数据、人工智能等新技术的不断发展，智能装备制造领域在互联网农业行业中的地位将不断提升，未来有望成为推动互联网农业发展的重要力量。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38" r="26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互联网农业行业发展迅速，但仍存在一些问题。首先，行业标准体系尚不完善，导致市场秩序较为混乱；其次，技术创新与实际应用脱节，许多先进技术尚未得到广泛应用；最后，人才短缺问题也较为突出，缺乏既懂农业又懂互联网的专业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为了解决这些问题，政府、企业和相关机构需要加强合作，完善行业标准体系，推动技术创新与实际应用的结合，加强人才培养和引进，共同推动互联网农业行业的健康发展。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通过传感器、无线传输等技术，实现农业生产过程的实时监控和数据采集，提高生产效率。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利用大数据分析，对农业生产进行精准预测和决策，优化资源配置。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农业人工智能技术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应用机器学习和深度学习技术，实现智能化农业管理和决策，提高农业生产效益。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技术进步推动行业发展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政府加大对互联网农业行业的支持力度，出台相关政策鼓励技术创新和应用推广。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政府设立专项资金，支持农业企业和研究机构开展互联网农业技术研发和应用。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政府加强与国际组织和国家的合作，引进先进技术和经验，推动互联网农业行业的国际交流与合作。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政策支持促进行业发展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随着消费者对食品安全和品质的关注度不断提高，对有机、绿色、生态等健康食品的需求增加，推动互联网农业行业的发展。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农业生产者对提高生产效益和降低成本的追求，促使他们采用互联网农业技术来改善生产管理。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全球化和贸易自由化的趋势，使得农产品市场竞争更加激烈，互联网农业成为提高农产品品质和降低成本的重要手段。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市场需求拉动行业发展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互联网农业行业发展趋势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https://d.book118.com/517201136014006051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2024-09-23T23:10:19.116</cp:lastPrinted>
  <dcterms:created xsi:type="dcterms:W3CDTF">2024-09-23T15:10:19Z</dcterms:created>
  <dcterms:modified xsi:type="dcterms:W3CDTF">2024-09-23T15:10:21Z</dcterms:modified>
</cp:coreProperties>
</file>