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2B7E27B-FE4A-46DC-AA74-E26CB6589F6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3C3B6-AECF-450F-8127-373CF44A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1993B-8F4A-43EB-90AC-3CDA1589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8BCBD-A20A-4D36-A80E-BC93F5C53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5F05C-014A-4E42-9055-3CF5CF30E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260F8-B9E0-46E6-97C7-BFEA1004B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263C8-AA39-4BAF-847B-A937EBF6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60D70-929E-40A2-9C27-2222943F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41A69-C1C8-4D0B-A490-E9E09E0E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F381F-5C28-4226-B4D4-35DA5B842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788DF-67FD-4034-ADDE-615D798E4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CC49C-EC41-4179-803A-52B387F73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FAD3F1D-F2E3-41EB-A425-8C4F958F019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296D69-B1B2-442B-B582-D9D95BC0A38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0000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绿色餐厅建设工程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绿色餐厅建设工程介绍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绿色餐厅建设规划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绿色餐厅运营管理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绿色餐厅的社会影响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绿色餐厅建设挑战与应对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绿色餐厅建设总结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绿色餐厅建设工程介绍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绿色餐厅的定义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绿色餐厅是通过节能、环保、健康等手段来减少对环境的影响，提供健康和可持续性的餐饮服务。这种做法既有利于环境保护，也符合现代消费者对健康饮食的追求。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降低能源消耗，减少排放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绿色餐厅的重要性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节约能源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采用有机食材，减少化学添加剂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提高食品安全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减少污染，降低碳排放量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节能设备使用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安装</a:t>
            </a: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LED</a:t>
            </a: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照明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使用节能空调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垃圾分类处理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实行厨余垃圾分类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回收利用废弃物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绿色餐厅建设的标准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环保材料利用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使用可降解材料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减少一次性餐具使用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绿色餐厅建设的益处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树立环保品牌形象，赢得消费者认可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提升企业形象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吸引投资者支持，扩大业务规模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吸引更多投资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尽可能利用可再生能源，减少能源费用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降低营运成本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绿色餐厅建设工程不仅有助于环境保护和节约能源，还能提升企业形象、吸引更多消费者。符合绿色发展理念的餐厅将成为未来餐饮行业的发展趋势。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绿色餐厅建设规划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建设前的市场调研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调查消费者口味喜好、饮食习惯等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了解消费者需求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选址考虑交通便利度、人流量等因素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地理位置选择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分析竞争餐厅的特点、优势与劣势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竞争对手情况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选用可回收材料、环保涂料等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设计与装修计划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绿色材料选择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安装节能灯具、节能空调等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节能设备的选择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布置绿植墙，提升空气质量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绿色植物墙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采用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LED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照明，降低能耗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照明设计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建立绿色餐厅管理制度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制定绿色餐厅操作规范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建立资源循环利用制度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定期检查与维护设备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设立定期检查保养计划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确保设备高效运行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人员培训与监管计划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培训员工绿色理念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开展员工培训，传达绿色餐厅理念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强调节约用水、节约用电等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菜品供应链规划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为了确保食材的新鲜和安全，绿色餐厅将选择有机食材供应商，建立农场直供关系，并积极减少中间环节，以实现食材的快捷供应和优质保证。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确保食材新鲜、无农药残留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菜品供应链规划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选择有机食材供应商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直接采购农场新鲜食材，减少中间环节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建立农场直供关系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简化供应链，降低食材成本、减少食材损耗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减少中间环节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绿色餐厅运营管理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绿色餐厅的宣传策略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绿色餐厅的宣传策略非常重要，可以利用社交媒体平台发布环保主题内容，举办绿色活动吸引目标群体的关注，参与绿色项目展示企业的环保理念和责任感。这些策略将有助于提高绿色餐厅的知名度和吸引力。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健康环保的食品组合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绿色餐厅的营销策略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推出绿色套餐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吸引忠实顾客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会员制度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提升环保意识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赠送环保袋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确保食品安全和品质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绿色餐厅的质量管理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定期品质检查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了解顾客需求和反馈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客户满意度调查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保持竞争力和创新性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持续改进菜单和服务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有效节约成本提高利润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绿色餐厅的利润分析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成本控制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了解盈利情况和潜在风险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利润率分析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制定长期发展规划和目标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可持续经营的策略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https://d.book118.com/518000005011006050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绿色餐厅建设工程</vt:lpstr>
      <vt:lpstr>目录</vt:lpstr>
      <vt:lpstr>第1章 绿色餐厅建设工程介绍</vt:lpstr>
      <vt:lpstr> </vt:lpstr>
      <vt:lpstr>绿色餐厅的重要性</vt:lpstr>
      <vt:lpstr>绿色餐厅建设的标准</vt:lpstr>
      <vt:lpstr>绿色餐厅建设的益处</vt:lpstr>
      <vt:lpstr>总结</vt:lpstr>
      <vt:lpstr>第2章 绿色餐厅建设规划</vt:lpstr>
      <vt:lpstr>建设前的市场调研</vt:lpstr>
      <vt:lpstr>设计与装修计划</vt:lpstr>
      <vt:lpstr>人员培训与监管计划</vt:lpstr>
      <vt:lpstr> </vt:lpstr>
      <vt:lpstr>菜品供应链规划</vt:lpstr>
      <vt:lpstr>第3章 绿色餐厅运营管理</vt:lpstr>
      <vt:lpstr> </vt:lpstr>
      <vt:lpstr>绿色餐厅的营销策略</vt:lpstr>
      <vt:lpstr>绿色餐厅的质量管理</vt:lpstr>
      <vt:lpstr>绿色餐厅的利润分析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2024-09-29T14:44:18.244</cp:lastPrinted>
  <dcterms:created xsi:type="dcterms:W3CDTF">2024-09-29T06:44:18Z</dcterms:created>
  <dcterms:modified xsi:type="dcterms:W3CDTF">2024-09-29T06:44:22Z</dcterms:modified>
</cp:coreProperties>
</file>