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4A2F3-2586-4539-823A-9480C5FA3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637BE-485D-4BF8-95FE-3D279C99B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4AC5B-CD1F-4DE6-997E-A264486C8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D4B3F-72C4-4324-BB85-DB9E1C106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6BE56D-9B18-42F5-BFEC-C04DF4DDA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82F05D-A5F8-4E21-89F4-B79441329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4494C9-37F6-4245-8ECD-830626534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61578-0DF3-4E83-B92B-17B653FEE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8748C-0499-4C8A-BB3E-04F83BCD6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73F14-6312-4451-8C05-49D2AFC83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AA5C4-B600-48C4-931F-71526DF09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00011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护理管理的主要任务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护理管理的定义与特点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是运用管理学的原理和方法，对护理工作进行科学的计划、组织、指挥、协调和控制的过程。它涉及到护理工作的各个方面，包括护理人力资源管理、护理质量管理、护理教育管理、护理科研管理、护理经济管理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具有系统性、科学性和艺术性的特点。系统性是指护理管理需要全面考虑各种因素，协调各方面的关系，实现整体优化。科学性是指护理管理需要遵循科学规律，运用科学的方法和手段，实现科学化、规范化和标准化。艺术性是指护理管理需要灵活运用各种管理技巧和方法，以应对复杂多变的护理工作环境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通过科学的护理管理，可以提高护理工作的效率和质量，从而提高患者的满意度和信任度。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保障护士权益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科学的护理管理能够推动护理学科的发展，促进护理理论和技术的创新和进步。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良好的护理管理可以保障护士的合法权益和工作条件，提高护士的工作积极性和满意度。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早期的护理管理主要依靠经验和实践，缺乏科学的管理理论和方法。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早期护理管理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随着医学和管理学的发展，现代的护理管理逐渐形成了科学的管理理论和方法，强调科学化、规范化和标准化。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未来的护理管理将更加注重信息化、智能化和人性化的管理，以适应医疗保健体系的发展和变化。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护理服务应以病人的需求为首要考虑，提供符合病人期望的护理服务。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病人需求至上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确保病人的安全是护理管理的核心，应采取措施预防和减少护理差错和事故。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关注病人安全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通过调查和反馈机制了解病人的满意度，不断改进护理服务质量。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提高病人满意度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以病人为中心的原则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对护理服务进行持续的质量监控和改进，提高护理服务水平。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建立和完善护理质量管理体系，确保护理服务的质量和安全。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制定和执行护理服务标准，确保服务的一致性和可靠性。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4" r="16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提供全面的培训和发展机会，提高护理人员的专业素质和服务能力。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激励与评价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建立有效的激励机制和评价制度，激发护理人员的工作积极性和创造力。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团队建设与沟通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加强团队建设和内部沟通，促进护理人员之间的协作与配合。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及时识别和评估潜在的护理风险，采取措施预防和应对。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制定和执行安全防范措施，降低护理风险对病人和护理人员的影响。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建立危机管理机制，有效应对紧急情况和突发事件。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危机管理与应对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护理管理的主要任务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确定护理目标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根据患者的具体情况和护理计划，确定具体的护理目标，如减少并发症、提高患者的生活质量等。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制定科学合理的护理流程，包括评估、诊断、计划、实施和评价等环节，确保护理工作的规范化和标准化。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根据患者的病情和需求，制定个性化的护理计划，明确护理目标和护理措施。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制定护理计划和目标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培训和管理护理人员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定期开展培训和教育活动，提高护理人员的专业素质和工作能力，同时加强护理人员的管理和考核。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根据护理工作的需要，合理配置护士和其他护理人员，确保护理工作的顺利进行。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合理利用和分配护理资源，包括设备、药品、物资等，提高资源利用效率。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组织护理人员和资源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建立质量管理体系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建立完善的质量管理体系，包括质量标准、质量检查、质量改进等环节，确保护理质量的持续提高。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监测护理不良事件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及时发现和处理护理不良事件，如错误用药、意外伤害等，确保患者的安全。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定期评估护理效果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定期评估护理效果，包括患者的满意度、康复情况等，及时发现问题并进行改进。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监督护理质量和安全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https://d.book118.com/518000011126006026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2024-09-04T07:57:46.081</cp:lastPrinted>
  <dcterms:created xsi:type="dcterms:W3CDTF">2024-09-03T23:57:46Z</dcterms:created>
  <dcterms:modified xsi:type="dcterms:W3CDTF">2024-09-03T23:57:48Z</dcterms:modified>
</cp:coreProperties>
</file>