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61DD0-7C95-48C1-9261-9B12528CC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E4B8F-92F8-4C6D-B596-C8F05044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CBE10-74BD-4905-8F09-297D7EB14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830DF-744E-4AFA-BC2E-8172C07C6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A949E-98FA-43A8-8BC7-CD5258951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9690D-446E-4125-8EAF-E9F73DFD1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C71D3-44B2-4080-8290-BC8E7918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E3B36-825E-43A5-B908-5B048F5DE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8E9B2-A2EB-418F-AE55-8B646F32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7C652-8BF3-4915-8212-9933D7C1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1A3AB-1A6B-441A-ABDE-2FD34535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02131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压力容器产品质量分析报告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压力容器产品质量标准与要求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压力容器产品质量分析方法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压力容器产品质量问题与改进措施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压力容器是一种能够承受一定压力的设备，通常用于存储气体或液体。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压力容器具有厚重的金属壁，密封性能好，能够承受高压、高温或低温等极端环境。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压力容器是工业生产中不可或缺的重要设备，广泛应用于石油、化工、制药、食品等领域。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压力容器主要用于气体和液体的储存、运输和处理，如压缩空气罐、液氧罐、反应釜等。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压力容器的重要性与应用领域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压力容器的发展始于19世纪初，随着工业革命的推进，压力容器在各个领域得到了广泛应用。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随着科技的不断进步，压力容器的设计、制造和材料也在不断改进，以满足更高的安全性和性能要求。未来，压力容器将继续朝着更高效、更安全、更环保的方向发展。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压力容器产品的历史与发展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压力容器产品质量标准与要求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压力容器必须能够承受内部压力，同时防止压力过快地释放，以保障操作人员和设备的安全。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耐久性要求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压力容器必须具备足够的机械强度和耐腐蚀性，以确保在预期的使用寿命内保持性能。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压力容器的设计必须符合国家和国际的各项标准与规范，确保产品的合规性。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压力容器产品的设计要求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压力容器产品的制造要求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材料质量控制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制造压力容器所使用的材料必须符合质量标准，确保其机械性能和化学性能满足设计要求。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制造过程中必须遵循规定的工艺流程，确保每一步工艺都得到有效控制，防止出现制造缺陷。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焊接是压力容器制造的关键环节，必须对焊接工艺、焊工技能和焊接材料进行严格控制，确保焊接质量。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09" r="168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压力容器产品的检验与测试要求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对压力容器的外观进行检验，查看是否存在制造缺陷、损伤或腐蚀。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通过射线、超声、磁粉等方法对压力容器进行无损检测，以发现内部缺陷。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对压力容器进行压力试验，以验证其承受压力的能力和密封性能。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对压力容器进行气密性试验，以检查其是否存在泄漏。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外观检验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无损检测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压力试验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气密性试验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压力容器产品质量分析方法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667" b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9583" r="1958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是一种广泛应用于工业生产的重要设备，其产品质量直接关系到生产安全和经济效益。因此，对压力容器产品进行质量分析是至关重要的。本报告将对压力容器产品质量进行分析，并提出相应的改进措施和建议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压力容器产品质量分析方法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https://d.book118.com/518002131015006037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2024-09-16T18:37:09.967</cp:lastPrinted>
  <dcterms:created xsi:type="dcterms:W3CDTF">2024-09-16T10:37:09Z</dcterms:created>
  <dcterms:modified xsi:type="dcterms:W3CDTF">2024-09-16T10:37:12Z</dcterms:modified>
</cp:coreProperties>
</file>