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CAD3-3E81-40CF-804F-73AF2D47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94C9B-34EE-41F6-AEB7-BCE5BA40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4B7EC-FB8F-42CE-A9D6-F25F0821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D13BA-5B7B-4375-AEA1-18D9E11F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292CF-4D09-45AB-9738-BA1D1B2B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3C5BB-1780-446E-98C3-9C19906C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B8B03-5D99-4025-A840-BB9F6A62D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DFA96-6D0E-4123-9866-A1D21F05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080B8-376A-470F-8C21-FDB39271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9CF9-583A-4DB4-8D7F-B3A859B0F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3EF21-AAE8-40FC-B907-8C2B6FC8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303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吸引目标市场如何通过服装和鞋类零售商员工培训突破市场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服装和鞋类零售商员工培训策略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通过员工培训吸引目标市场的实践案例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员工培训在突破市场中的挑战与解决方案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通过培训使员工掌握更多产品知识和销售技巧，提高服务质量。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在激烈的市场竞争中，提升员工能力以抢占市场份额。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提供个性化、专业化的服务，增强消费者购物体验。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服装和鞋类零售行业竞争激烈，需要寻找差异化竞争优势。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消费者对服装和鞋类的需求多样化，要求零售商提供更多选择和专业服务。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行业员工流动率较高，需要不断培训新员工，保持服务质量。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员工流动率高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培训员工掌握有效的销售技巧，如如何与顾客建立信任、如何探寻顾客需求、如何处理顾客异议等，从而提高销售业绩。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通过培训，使员工全面了解所售服装和鞋类的品牌、风格、材质、工艺等方面的知识，以便更好地为顾客提供专业化的购买建议。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增强时尚敏感度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培养员工对时尚趋势的敏锐洞察力，使其能够及时了解市场流行元素，为顾客提供个性化的搭配建议。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417" r="8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提升员工专业素质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增强员工服务意识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树立顾客至上的服务理念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通过培训，强化员工以顾客为中心的服务意识，时刻关注顾客需求，提供热情周到的服务。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提高沟通能力和应变能力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培训员工具备良好的沟通能力和应变能力，以便在与顾客交流过程中，能够迅速理解顾客需求，妥善处理各种问题。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加强员工之间的团队协作意识，使其在各自岗位上相互支持、密切配合，共同为顾客提供优质的服务体验。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通过员工培训，将企业的核心价值观、使命和愿景等文化理念传递给员工，使其成为企业文化的传播者和践行者。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员工是企业形象的重要代表，通过培训使员工具备良好的职业素养和专业技能，有助于提升企业在目标市场中的品牌形象。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培养员工对企业品牌的认同感和归属感，激发其为企业发展贡献力量的热情，从而提高品牌忠诚度。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塑造企业形象与品牌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服装和鞋类零售商员工培训策略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设定培训目标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根据市场分析结果，设定明确的培训目标，如提高员工的产品知识、销售技巧、客户服务水平等。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结合培训目标，制定详细的培训计划，包括培训内容、时间安排、培训方式等。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了解目标市场的消费者喜好、购买习惯以及流行趋势，从而制定相应的员工培训计划。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选择合适的培训内容与方式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76" r="175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加强员工对服装和鞋类产品的了解，包括品牌历史、设计理念、材质选择、制作工艺等。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提高员工的销售能力，包括沟通技巧、谈判技巧、客户关系维护等。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提升员工的客户服务水平，包括礼貌用语、处理客户投诉、提供个性化服务等。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根据培训内容和员工需求，选择合适的培训方式，如线上课程、线下讲座、实践操作等。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实施培训与跟踪评估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按照培训计划，有序地组织员工进行培训，确保培训内容的传达和培训目标的实现。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定期对员工进行培训后的跟踪反馈，了解员工在实际工作中的表现，及时发现并解决问题。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在培训结束后，对员工进行考核，评估培训效果，了解员工对培训内容的掌握情况。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根据员工反馈和市场变化，不断完善培训计划和内容，确保培训策略的有效性和适应性。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https://d.book118.com/518003031133006036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2024-09-16T10:13:19.352</cp:lastPrinted>
  <dcterms:created xsi:type="dcterms:W3CDTF">2024-09-16T02:13:19Z</dcterms:created>
  <dcterms:modified xsi:type="dcterms:W3CDTF">2024-09-16T02:13:21Z</dcterms:modified>
</cp:coreProperties>
</file>