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Override1.xml" ContentType="application/vnd.openxmlformats-officedocument.themeOverride+xml"/>
  <Override PartName="/ppt/theme/themeOverride10.xml" ContentType="application/vnd.openxmlformats-officedocument.themeOverride+xml"/>
  <Override PartName="/ppt/theme/themeOverride11.xml" ContentType="application/vnd.openxmlformats-officedocument.themeOverride+xml"/>
  <Override PartName="/ppt/theme/themeOverride12.xml" ContentType="application/vnd.openxmlformats-officedocument.themeOverride+xml"/>
  <Override PartName="/ppt/theme/themeOverride13.xml" ContentType="application/vnd.openxmlformats-officedocument.themeOverride+xml"/>
  <Override PartName="/ppt/theme/themeOverride14.xml" ContentType="application/vnd.openxmlformats-officedocument.themeOverride+xml"/>
  <Override PartName="/ppt/theme/themeOverride15.xml" ContentType="application/vnd.openxmlformats-officedocument.themeOverride+xml"/>
  <Override PartName="/ppt/theme/themeOverride16.xml" ContentType="application/vnd.openxmlformats-officedocument.themeOverride+xml"/>
  <Override PartName="/ppt/theme/themeOverride17.xml" ContentType="application/vnd.openxmlformats-officedocument.themeOverride+xml"/>
  <Override PartName="/ppt/theme/themeOverride18.xml" ContentType="application/vnd.openxmlformats-officedocument.themeOverride+xml"/>
  <Override PartName="/ppt/theme/themeOverride19.xml" ContentType="application/vnd.openxmlformats-officedocument.themeOverride+xml"/>
  <Override PartName="/ppt/theme/themeOverride2.xml" ContentType="application/vnd.openxmlformats-officedocument.themeOverride+xml"/>
  <Override PartName="/ppt/theme/themeOverride20.xml" ContentType="application/vnd.openxmlformats-officedocument.themeOverride+xml"/>
  <Override PartName="/ppt/theme/themeOverride21.xml" ContentType="application/vnd.openxmlformats-officedocument.themeOverride+xml"/>
  <Override PartName="/ppt/theme/themeOverride22.xml" ContentType="application/vnd.openxmlformats-officedocument.themeOverride+xml"/>
  <Override PartName="/ppt/theme/themeOverride3.xml" ContentType="application/vnd.openxmlformats-officedocument.themeOverride+xml"/>
  <Override PartName="/ppt/theme/themeOverride4.xml" ContentType="application/vnd.openxmlformats-officedocument.themeOverride+xml"/>
  <Override PartName="/ppt/theme/themeOverride5.xml" ContentType="application/vnd.openxmlformats-officedocument.themeOverride+xml"/>
  <Override PartName="/ppt/theme/themeOverride6.xml" ContentType="application/vnd.openxmlformats-officedocument.themeOverride+xml"/>
  <Override PartName="/ppt/theme/themeOverride7.xml" ContentType="application/vnd.openxmlformats-officedocument.themeOverride+xml"/>
  <Override PartName="/ppt/theme/themeOverride8.xml" ContentType="application/vnd.openxmlformats-officedocument.themeOverride+xml"/>
  <Override PartName="/ppt/theme/themeOverride9.xml" ContentType="application/vnd.openxmlformats-officedocument.themeOverrid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5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3" r:id="rId22"/>
    <p:sldId id="316" r:id="rId23"/>
    <p:sldId id="319" r:id="rId24"/>
    <p:sldId id="322" r:id="rId25"/>
    <p:sldId id="324" r:id="rId26"/>
  </p:sldIdLst>
  <p:sldSz cx="9144000" cy="5143500"/>
  <p:notesSz cx="6858000" cy="9144000"/>
  <p:custDataLst>
    <p:tags r:id="rId2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slide" Target="slides/slide20.xml" /><Relationship Id="rId24" Type="http://schemas.openxmlformats.org/officeDocument/2006/relationships/slide" Target="slides/slide21.xml" /><Relationship Id="rId25" Type="http://schemas.openxmlformats.org/officeDocument/2006/relationships/slide" Target="slides/slide22.xml" /><Relationship Id="rId26" Type="http://schemas.openxmlformats.org/officeDocument/2006/relationships/slide" Target="slides/slide23.xml" /><Relationship Id="rId27" Type="http://schemas.openxmlformats.org/officeDocument/2006/relationships/tags" Target="tags/tag1.xml" /><Relationship Id="rId28" Type="http://schemas.openxmlformats.org/officeDocument/2006/relationships/presProps" Target="presProps.xml" /><Relationship Id="rId29" Type="http://schemas.openxmlformats.org/officeDocument/2006/relationships/viewProps" Target="viewProps.xml" /><Relationship Id="rId3" Type="http://schemas.openxmlformats.org/officeDocument/2006/relationships/notesMaster" Target="notesMasters/notesMaster1.xml" /><Relationship Id="rId30" Type="http://schemas.openxmlformats.org/officeDocument/2006/relationships/theme" Target="theme/theme1.xml" /><Relationship Id="rId31" Type="http://schemas.openxmlformats.org/officeDocument/2006/relationships/tableStyles" Target="tableStyles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A2B73EA-EE91-4E33-A9C1-8BF5DD7139A2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392B679-AE23-4750-8FB0-6513430B8953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92B679-AE23-4750-8FB0-6513430B8953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92B679-AE23-4750-8FB0-6513430B8953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AEAF74-8BD8-40C2-B641-E7ED471D03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8B0671-32D4-45AC-858F-9B7BA1B46A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DE64FB-0A4D-4358-8BFE-B4AD3BE618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C65600-FD57-4E8A-AC14-94BA874FF1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7F7315D-7C7A-4FB4-A368-579BECD0BA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5851AA1-229E-47F1-95E4-35C3271145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88667D9-E774-4671-90D6-2B1D074481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73BD0B-9931-47F5-932D-FBC46DB875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6EA154-4071-407E-B2E9-E3CAA3C4FD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881E25-F4A6-4F8F-A109-38074AA1C2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DB36AD-3281-4F56-A5C5-2D2E687DA2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image" Target="../media/image1.png" /><Relationship Id="rId7" Type="http://schemas.openxmlformats.org/officeDocument/2006/relationships/image" Target="../media/image2.emf" /><Relationship Id="rId8" Type="http://schemas.openxmlformats.org/officeDocument/2006/relationships/image" Target="../media/image3.jpeg" /><Relationship Id="rId9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dpi="0" rotWithShape="1">
          <a:blip r:embed="rId8">
            <a:lum/>
          </a:blip>
          <a:stretch>
            <a:fillRect t="-3000" b="-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457200" y="205979"/>
            <a:ext cx="8229600" cy="85725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200151"/>
            <a:ext cx="8229600" cy="339447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457200" y="4767263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30820CF-B880-4189-942D-D702A7CBA730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3124200" y="4767263"/>
            <a:ext cx="2895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6553200" y="4767263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0C913308-F349-4B6D-A68A-DD1791B4A57B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12" name="图片 11"/>
          <p:cNvPicPr>
            <a:picLocks noChangeAspect="1"/>
          </p:cNvPicPr>
          <p:nvPr userDrawn="1"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2909" b="71307"/>
          <a:stretch>
            <a:fillRect/>
          </a:stretch>
        </p:blipFill>
        <p:spPr>
          <a:xfrm>
            <a:off x="5523091" y="3407339"/>
            <a:ext cx="3620909" cy="1737750"/>
          </a:xfrm>
          <a:prstGeom prst="rect">
            <a:avLst/>
          </a:prstGeom>
        </p:spPr>
      </p:pic>
      <p:pic>
        <p:nvPicPr>
          <p:cNvPr id="9" name="图片 8"/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themeOverride" Target="../theme/themeOverride1.xml" /><Relationship Id="rId3" Type="http://schemas.openxmlformats.org/officeDocument/2006/relationships/notesSlide" Target="../notesSlides/notesSlide1.xml" /><Relationship Id="rId4" Type="http://schemas.openxmlformats.org/officeDocument/2006/relationships/image" Target="../media/image4.emf" /><Relationship Id="rId5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Override" Target="../theme/themeOverride2.xml" /><Relationship Id="rId3" Type="http://schemas.openxmlformats.org/officeDocument/2006/relationships/notesSlide" Target="../notesSlides/notesSlide2.xml" /><Relationship Id="rId4" Type="http://schemas.openxmlformats.org/officeDocument/2006/relationships/image" Target="../media/image4.emf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Override" Target="../theme/themeOverride3.xml" /><Relationship Id="rId3" Type="http://schemas.openxmlformats.org/officeDocument/2006/relationships/image" Target="../media/image5.emf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Override" Target="../theme/themeOverride4.xml" /><Relationship Id="rId3" Type="http://schemas.openxmlformats.org/officeDocument/2006/relationships/image" Target="../media/image5.emf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Override" Target="../theme/themeOverride5.xml" /><Relationship Id="rId3" Type="http://schemas.openxmlformats.org/officeDocument/2006/relationships/image" Target="../media/image5.emf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Override" Target="../theme/themeOverride6.xml" /><Relationship Id="rId3" Type="http://schemas.openxmlformats.org/officeDocument/2006/relationships/image" Target="../media/image5.emf" /><Relationship Id="rId4" Type="http://schemas.openxmlformats.org/officeDocument/2006/relationships/image" Target="../media/image6.emf" /><Relationship Id="rId5" Type="http://schemas.openxmlformats.org/officeDocument/2006/relationships/image" Target="../media/image7.jpeg" /><Relationship Id="rId6" Type="http://schemas.openxmlformats.org/officeDocument/2006/relationships/image" Target="../media/image8.jpeg" /><Relationship Id="rId7" Type="http://schemas.openxmlformats.org/officeDocument/2006/relationships/image" Target="../media/image9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Override" Target="../theme/themeOverride7.xml" /><Relationship Id="rId3" Type="http://schemas.openxmlformats.org/officeDocument/2006/relationships/image" Target="../media/image5.emf" /><Relationship Id="rId4" Type="http://schemas.openxmlformats.org/officeDocument/2006/relationships/image" Target="../media/image6.emf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Override" Target="../theme/themeOverride8.xml" /><Relationship Id="rId3" Type="http://schemas.openxmlformats.org/officeDocument/2006/relationships/image" Target="../media/image5.emf" /><Relationship Id="rId4" Type="http://schemas.openxmlformats.org/officeDocument/2006/relationships/image" Target="../media/image6.emf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Override" Target="../theme/themeOverride9.xml" /><Relationship Id="rId3" Type="http://schemas.openxmlformats.org/officeDocument/2006/relationships/image" Target="../media/image5.emf" /><Relationship Id="rId4" Type="http://schemas.openxmlformats.org/officeDocument/2006/relationships/image" Target="../media/image6.emf" /><Relationship Id="rId5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Override" Target="../theme/themeOverride10.xml" /><Relationship Id="rId3" Type="http://schemas.openxmlformats.org/officeDocument/2006/relationships/image" Target="../media/image5.emf" /><Relationship Id="rId4" Type="http://schemas.openxmlformats.org/officeDocument/2006/relationships/image" Target="../media/image6.emf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Override" Target="../theme/themeOverride11.xml" /><Relationship Id="rId3" Type="http://schemas.openxmlformats.org/officeDocument/2006/relationships/image" Target="../media/image5.emf" /><Relationship Id="rId4" Type="http://schemas.openxmlformats.org/officeDocument/2006/relationships/image" Target="../media/image6.emf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Override" Target="../theme/themeOverride12.xml" /><Relationship Id="rId3" Type="http://schemas.openxmlformats.org/officeDocument/2006/relationships/image" Target="../media/image5.emf" /><Relationship Id="rId4" Type="http://schemas.openxmlformats.org/officeDocument/2006/relationships/image" Target="../media/image6.emf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Override" Target="../theme/themeOverride13.xml" /><Relationship Id="rId3" Type="http://schemas.openxmlformats.org/officeDocument/2006/relationships/image" Target="../media/image5.emf" /><Relationship Id="rId4" Type="http://schemas.openxmlformats.org/officeDocument/2006/relationships/image" Target="../media/image6.emf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Override" Target="../theme/themeOverride14.xml" /><Relationship Id="rId3" Type="http://schemas.openxmlformats.org/officeDocument/2006/relationships/image" Target="../media/image5.emf" /><Relationship Id="rId4" Type="http://schemas.openxmlformats.org/officeDocument/2006/relationships/image" Target="../media/image6.emf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Override" Target="../theme/themeOverride15.xml" /><Relationship Id="rId3" Type="http://schemas.openxmlformats.org/officeDocument/2006/relationships/image" Target="../media/image5.emf" /><Relationship Id="rId4" Type="http://schemas.openxmlformats.org/officeDocument/2006/relationships/image" Target="../media/image6.emf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Override" Target="../theme/themeOverride16.xml" /><Relationship Id="rId3" Type="http://schemas.openxmlformats.org/officeDocument/2006/relationships/image" Target="../media/image11.jpeg" /><Relationship Id="rId4" Type="http://schemas.openxmlformats.org/officeDocument/2006/relationships/image" Target="../media/image5.emf" /><Relationship Id="rId5" Type="http://schemas.openxmlformats.org/officeDocument/2006/relationships/image" Target="../media/image6.emf" /><Relationship Id="rId6" Type="http://schemas.openxmlformats.org/officeDocument/2006/relationships/image" Target="../media/image1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Override" Target="../theme/themeOverride17.xml" /><Relationship Id="rId3" Type="http://schemas.openxmlformats.org/officeDocument/2006/relationships/image" Target="../media/image5.emf" /><Relationship Id="rId4" Type="http://schemas.openxmlformats.org/officeDocument/2006/relationships/image" Target="../media/image6.emf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Override" Target="../theme/themeOverride18.xml" /><Relationship Id="rId3" Type="http://schemas.openxmlformats.org/officeDocument/2006/relationships/image" Target="../media/image5.emf" /><Relationship Id="rId4" Type="http://schemas.openxmlformats.org/officeDocument/2006/relationships/image" Target="../media/image6.emf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Override" Target="../theme/themeOverride19.xml" /><Relationship Id="rId3" Type="http://schemas.openxmlformats.org/officeDocument/2006/relationships/image" Target="../media/image5.emf" /><Relationship Id="rId4" Type="http://schemas.openxmlformats.org/officeDocument/2006/relationships/image" Target="../media/image6.emf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Override" Target="../theme/themeOverride20.xml" /><Relationship Id="rId3" Type="http://schemas.openxmlformats.org/officeDocument/2006/relationships/image" Target="../media/image5.emf" /><Relationship Id="rId4" Type="http://schemas.openxmlformats.org/officeDocument/2006/relationships/image" Target="../media/image6.emf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Override" Target="../theme/themeOverride21.xml" /><Relationship Id="rId3" Type="http://schemas.openxmlformats.org/officeDocument/2006/relationships/image" Target="../media/image5.emf" /><Relationship Id="rId4" Type="http://schemas.openxmlformats.org/officeDocument/2006/relationships/image" Target="../media/image6.emf" /><Relationship Id="rId5" Type="http://schemas.openxmlformats.org/officeDocument/2006/relationships/image" Target="../media/image13.jpe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Override" Target="../theme/themeOverride22.xml" /><Relationship Id="rId3" Type="http://schemas.openxmlformats.org/officeDocument/2006/relationships/image" Target="../media/image5.emf" /><Relationship Id="rId4" Type="http://schemas.openxmlformats.org/officeDocument/2006/relationships/image" Target="../media/image6.emf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8004034112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lum/>
          </a:blip>
          <a:stretch>
            <a:fillRect t="-3000" b="-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4" name="图片 1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" y="-831015"/>
            <a:ext cx="9144002" cy="6805530"/>
          </a:xfrm>
          <a:prstGeom prst="rect">
            <a:avLst/>
          </a:prstGeom>
        </p:spPr>
      </p:pic>
      <p:grpSp>
        <p:nvGrpSpPr>
          <p:cNvPr id="3" name="Group 4"/>
          <p:cNvGrpSpPr>
            <a:grpSpLocks noChangeAspect="1"/>
          </p:cNvGrpSpPr>
          <p:nvPr/>
        </p:nvGrpSpPr>
        <p:grpSpPr>
          <a:xfrm>
            <a:off x="1849755" y="2283460"/>
            <a:ext cx="5442585" cy="1026160"/>
            <a:chOff x="1519" y="1348"/>
            <a:chExt cx="2450" cy="607"/>
          </a:xfrm>
        </p:grpSpPr>
        <p:sp>
          <p:nvSpPr>
            <p:cNvPr id="4" name="AutoShape 3"/>
            <p:cNvSpPr>
              <a:spLocks noChangeAspect="1" noChangeArrowheads="1" noTextEdit="1"/>
            </p:cNvSpPr>
            <p:nvPr/>
          </p:nvSpPr>
          <p:spPr bwMode="auto">
            <a:xfrm>
              <a:off x="1519" y="1348"/>
              <a:ext cx="2450" cy="60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6" name="Freeform 5"/>
            <p:cNvSpPr/>
            <p:nvPr/>
          </p:nvSpPr>
          <p:spPr bwMode="auto">
            <a:xfrm>
              <a:off x="3425" y="1348"/>
              <a:ext cx="545" cy="405"/>
            </a:xfrm>
            <a:custGeom>
              <a:gdLst>
                <a:gd name="T0" fmla="*/ 545 w 545"/>
                <a:gd name="T1" fmla="*/ 405 h 405"/>
                <a:gd name="T2" fmla="*/ 0 w 545"/>
                <a:gd name="T3" fmla="*/ 405 h 405"/>
                <a:gd name="T4" fmla="*/ 0 w 545"/>
                <a:gd name="T5" fmla="*/ 0 h 405"/>
                <a:gd name="T6" fmla="*/ 545 w 545"/>
                <a:gd name="T7" fmla="*/ 0 h 405"/>
                <a:gd name="T8" fmla="*/ 374 w 545"/>
                <a:gd name="T9" fmla="*/ 202 h 405"/>
                <a:gd name="T10" fmla="*/ 545 w 545"/>
                <a:gd name="T11" fmla="*/ 405 h 40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45" h="405">
                  <a:moveTo>
                    <a:pt x="545" y="405"/>
                  </a:moveTo>
                  <a:lnTo>
                    <a:pt x="0" y="405"/>
                  </a:lnTo>
                  <a:lnTo>
                    <a:pt x="0" y="0"/>
                  </a:lnTo>
                  <a:lnTo>
                    <a:pt x="545" y="0"/>
                  </a:lnTo>
                  <a:lnTo>
                    <a:pt x="374" y="202"/>
                  </a:lnTo>
                  <a:lnTo>
                    <a:pt x="545" y="405"/>
                  </a:lnTo>
                  <a:close/>
                </a:path>
              </a:pathLst>
            </a:custGeom>
            <a:solidFill>
              <a:srgbClr val="44331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" name="Freeform 6"/>
            <p:cNvSpPr/>
            <p:nvPr/>
          </p:nvSpPr>
          <p:spPr bwMode="auto">
            <a:xfrm>
              <a:off x="3425" y="1348"/>
              <a:ext cx="272" cy="405"/>
            </a:xfrm>
            <a:custGeom>
              <a:gdLst>
                <a:gd name="T0" fmla="*/ 272 w 272"/>
                <a:gd name="T1" fmla="*/ 202 h 405"/>
                <a:gd name="T2" fmla="*/ 0 w 272"/>
                <a:gd name="T3" fmla="*/ 0 h 405"/>
                <a:gd name="T4" fmla="*/ 0 w 272"/>
                <a:gd name="T5" fmla="*/ 405 h 405"/>
                <a:gd name="T6" fmla="*/ 272 w 272"/>
                <a:gd name="T7" fmla="*/ 202 h 40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72" h="405">
                  <a:moveTo>
                    <a:pt x="272" y="202"/>
                  </a:moveTo>
                  <a:lnTo>
                    <a:pt x="0" y="0"/>
                  </a:lnTo>
                  <a:lnTo>
                    <a:pt x="0" y="405"/>
                  </a:lnTo>
                  <a:lnTo>
                    <a:pt x="272" y="202"/>
                  </a:lnTo>
                  <a:close/>
                </a:path>
              </a:pathLst>
            </a:custGeom>
            <a:solidFill>
              <a:srgbClr val="39291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" name="Freeform 7"/>
            <p:cNvSpPr/>
            <p:nvPr/>
          </p:nvSpPr>
          <p:spPr bwMode="auto">
            <a:xfrm>
              <a:off x="1519" y="1348"/>
              <a:ext cx="545" cy="405"/>
            </a:xfrm>
            <a:custGeom>
              <a:gdLst>
                <a:gd name="T0" fmla="*/ 0 w 545"/>
                <a:gd name="T1" fmla="*/ 405 h 405"/>
                <a:gd name="T2" fmla="*/ 545 w 545"/>
                <a:gd name="T3" fmla="*/ 405 h 405"/>
                <a:gd name="T4" fmla="*/ 545 w 545"/>
                <a:gd name="T5" fmla="*/ 0 h 405"/>
                <a:gd name="T6" fmla="*/ 0 w 545"/>
                <a:gd name="T7" fmla="*/ 0 h 405"/>
                <a:gd name="T8" fmla="*/ 173 w 545"/>
                <a:gd name="T9" fmla="*/ 202 h 405"/>
                <a:gd name="T10" fmla="*/ 0 w 545"/>
                <a:gd name="T11" fmla="*/ 405 h 40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45" h="405">
                  <a:moveTo>
                    <a:pt x="0" y="405"/>
                  </a:moveTo>
                  <a:lnTo>
                    <a:pt x="545" y="405"/>
                  </a:lnTo>
                  <a:lnTo>
                    <a:pt x="545" y="0"/>
                  </a:lnTo>
                  <a:lnTo>
                    <a:pt x="0" y="0"/>
                  </a:lnTo>
                  <a:lnTo>
                    <a:pt x="173" y="202"/>
                  </a:lnTo>
                  <a:lnTo>
                    <a:pt x="0" y="405"/>
                  </a:lnTo>
                  <a:close/>
                </a:path>
              </a:pathLst>
            </a:custGeom>
            <a:solidFill>
              <a:srgbClr val="44331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Freeform 8"/>
            <p:cNvSpPr/>
            <p:nvPr/>
          </p:nvSpPr>
          <p:spPr bwMode="auto">
            <a:xfrm>
              <a:off x="1792" y="1348"/>
              <a:ext cx="272" cy="405"/>
            </a:xfrm>
            <a:custGeom>
              <a:gdLst>
                <a:gd name="T0" fmla="*/ 0 w 272"/>
                <a:gd name="T1" fmla="*/ 202 h 405"/>
                <a:gd name="T2" fmla="*/ 272 w 272"/>
                <a:gd name="T3" fmla="*/ 0 h 405"/>
                <a:gd name="T4" fmla="*/ 272 w 272"/>
                <a:gd name="T5" fmla="*/ 405 h 405"/>
                <a:gd name="T6" fmla="*/ 0 w 272"/>
                <a:gd name="T7" fmla="*/ 202 h 40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72" h="405">
                  <a:moveTo>
                    <a:pt x="0" y="202"/>
                  </a:moveTo>
                  <a:lnTo>
                    <a:pt x="272" y="0"/>
                  </a:lnTo>
                  <a:lnTo>
                    <a:pt x="272" y="405"/>
                  </a:lnTo>
                  <a:lnTo>
                    <a:pt x="0" y="202"/>
                  </a:lnTo>
                  <a:close/>
                </a:path>
              </a:pathLst>
            </a:custGeom>
            <a:solidFill>
              <a:srgbClr val="39291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2" name="Rectangle 9"/>
            <p:cNvSpPr>
              <a:spLocks noChangeArrowheads="1"/>
            </p:cNvSpPr>
            <p:nvPr/>
          </p:nvSpPr>
          <p:spPr bwMode="auto">
            <a:xfrm>
              <a:off x="1792" y="1550"/>
              <a:ext cx="1905" cy="404"/>
            </a:xfrm>
            <a:prstGeom prst="rect">
              <a:avLst/>
            </a:prstGeom>
            <a:solidFill>
              <a:srgbClr val="533F2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21" name="矩形 20"/>
          <p:cNvSpPr/>
          <p:nvPr/>
        </p:nvSpPr>
        <p:spPr>
          <a:xfrm>
            <a:off x="2738755" y="2674620"/>
            <a:ext cx="3858260" cy="58356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  <a:defRPr/>
            </a:pPr>
            <a:r>
              <a:rPr lang="en-US" sz="3200" b="1" spc="300">
                <a:solidFill>
                  <a:schemeClr val="bg1"/>
                </a:solidFill>
                <a:latin typeface="Comic Sans MS" panose="030f0702030302020204" charset="0"/>
                <a:ea typeface="微软雅黑" panose="020b0503020204020204" pitchFamily="34" charset="-122"/>
                <a:cs typeface="Comic Sans MS" panose="030f0702030302020204" charset="0"/>
                <a:sym typeface="微软雅黑" panose="020b0503020204020204" pitchFamily="34" charset="-122"/>
              </a:rPr>
              <a:t>Red for danger</a:t>
            </a:r>
            <a:endParaRPr lang="en-US" sz="3200" b="1" spc="300">
              <a:solidFill>
                <a:schemeClr val="bg1"/>
              </a:solidFill>
              <a:latin typeface="Comic Sans MS" panose="030f0702030302020204" charset="0"/>
              <a:ea typeface="微软雅黑" panose="020b0503020204020204" pitchFamily="34" charset="-122"/>
              <a:cs typeface="Comic Sans MS" panose="030f0702030302020204" charset="0"/>
              <a:sym typeface="微软雅黑" panose="020b0503020204020204" pitchFamily="34" charset="-122"/>
            </a:endParaRPr>
          </a:p>
        </p:txBody>
      </p:sp>
      <p:sp>
        <p:nvSpPr>
          <p:cNvPr id="22" name="矩形 21"/>
          <p:cNvSpPr/>
          <p:nvPr/>
        </p:nvSpPr>
        <p:spPr>
          <a:xfrm>
            <a:off x="3131820" y="1635760"/>
            <a:ext cx="3132455" cy="70675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zh-CN" sz="4000" b="1" spc="300">
                <a:solidFill>
                  <a:srgbClr val="533F28"/>
                </a:solidFill>
                <a:latin typeface="Comic Sans MS" panose="030f0702030302020204" charset="0"/>
                <a:ea typeface="华康雅宋体W9" panose="02020909000000000000" pitchFamily="49" charset="-122"/>
                <a:cs typeface="Comic Sans MS" panose="030f0702030302020204" charset="0"/>
                <a:sym typeface="微软雅黑" panose="020b0503020204020204" pitchFamily="34" charset="-122"/>
              </a:rPr>
              <a:t>Lesson 70</a:t>
            </a:r>
            <a:endParaRPr lang="zh-CN" altLang="en-US" sz="4000" b="1" spc="300">
              <a:solidFill>
                <a:srgbClr val="533F28"/>
              </a:solidFill>
              <a:latin typeface="Comic Sans MS" panose="030f0702030302020204" charset="0"/>
              <a:ea typeface="华康雅宋体W9" panose="02020909000000000000" pitchFamily="49" charset="-122"/>
              <a:cs typeface="Comic Sans MS" panose="030f0702030302020204" charset="0"/>
              <a:sym typeface="微软雅黑" panose="020b0503020204020204" pitchFamily="34" charset="-122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32" dur="1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0" presetID="5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6" presetClass="entr" presetSubtype="37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18" presetID="5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0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/>
      <p:bldP spid="2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" y="-831015"/>
            <a:ext cx="9144002" cy="6805530"/>
          </a:xfrm>
          <a:prstGeom prst="rect">
            <a:avLst/>
          </a:prstGeom>
        </p:spPr>
      </p:pic>
      <p:grpSp>
        <p:nvGrpSpPr>
          <p:cNvPr id="9" name="Group 4"/>
          <p:cNvGrpSpPr>
            <a:grpSpLocks noChangeAspect="1"/>
          </p:cNvGrpSpPr>
          <p:nvPr/>
        </p:nvGrpSpPr>
        <p:grpSpPr>
          <a:xfrm>
            <a:off x="669290" y="2180590"/>
            <a:ext cx="7880985" cy="1391920"/>
            <a:chOff x="1519" y="1348"/>
            <a:chExt cx="2450" cy="607"/>
          </a:xfrm>
        </p:grpSpPr>
        <p:sp>
          <p:nvSpPr>
            <p:cNvPr id="10" name="AutoShape 3"/>
            <p:cNvSpPr>
              <a:spLocks noChangeAspect="1" noChangeArrowheads="1" noTextEdit="1"/>
            </p:cNvSpPr>
            <p:nvPr/>
          </p:nvSpPr>
          <p:spPr bwMode="auto">
            <a:xfrm>
              <a:off x="1519" y="1348"/>
              <a:ext cx="2450" cy="60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Freeform 5"/>
            <p:cNvSpPr/>
            <p:nvPr/>
          </p:nvSpPr>
          <p:spPr bwMode="auto">
            <a:xfrm>
              <a:off x="3425" y="1348"/>
              <a:ext cx="545" cy="405"/>
            </a:xfrm>
            <a:custGeom>
              <a:gdLst>
                <a:gd name="T0" fmla="*/ 545 w 545"/>
                <a:gd name="T1" fmla="*/ 405 h 405"/>
                <a:gd name="T2" fmla="*/ 0 w 545"/>
                <a:gd name="T3" fmla="*/ 405 h 405"/>
                <a:gd name="T4" fmla="*/ 0 w 545"/>
                <a:gd name="T5" fmla="*/ 0 h 405"/>
                <a:gd name="T6" fmla="*/ 545 w 545"/>
                <a:gd name="T7" fmla="*/ 0 h 405"/>
                <a:gd name="T8" fmla="*/ 374 w 545"/>
                <a:gd name="T9" fmla="*/ 202 h 405"/>
                <a:gd name="T10" fmla="*/ 545 w 545"/>
                <a:gd name="T11" fmla="*/ 405 h 40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45" h="405">
                  <a:moveTo>
                    <a:pt x="545" y="405"/>
                  </a:moveTo>
                  <a:lnTo>
                    <a:pt x="0" y="405"/>
                  </a:lnTo>
                  <a:lnTo>
                    <a:pt x="0" y="0"/>
                  </a:lnTo>
                  <a:lnTo>
                    <a:pt x="545" y="0"/>
                  </a:lnTo>
                  <a:lnTo>
                    <a:pt x="374" y="202"/>
                  </a:lnTo>
                  <a:lnTo>
                    <a:pt x="545" y="405"/>
                  </a:lnTo>
                  <a:close/>
                </a:path>
              </a:pathLst>
            </a:custGeom>
            <a:solidFill>
              <a:srgbClr val="44331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2" name="Freeform 6"/>
            <p:cNvSpPr/>
            <p:nvPr/>
          </p:nvSpPr>
          <p:spPr bwMode="auto">
            <a:xfrm>
              <a:off x="3425" y="1348"/>
              <a:ext cx="272" cy="405"/>
            </a:xfrm>
            <a:custGeom>
              <a:gdLst>
                <a:gd name="T0" fmla="*/ 272 w 272"/>
                <a:gd name="T1" fmla="*/ 202 h 405"/>
                <a:gd name="T2" fmla="*/ 0 w 272"/>
                <a:gd name="T3" fmla="*/ 0 h 405"/>
                <a:gd name="T4" fmla="*/ 0 w 272"/>
                <a:gd name="T5" fmla="*/ 405 h 405"/>
                <a:gd name="T6" fmla="*/ 272 w 272"/>
                <a:gd name="T7" fmla="*/ 202 h 40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72" h="405">
                  <a:moveTo>
                    <a:pt x="272" y="202"/>
                  </a:moveTo>
                  <a:lnTo>
                    <a:pt x="0" y="0"/>
                  </a:lnTo>
                  <a:lnTo>
                    <a:pt x="0" y="405"/>
                  </a:lnTo>
                  <a:lnTo>
                    <a:pt x="272" y="202"/>
                  </a:lnTo>
                  <a:close/>
                </a:path>
              </a:pathLst>
            </a:custGeom>
            <a:solidFill>
              <a:srgbClr val="39291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" name="Freeform 7"/>
            <p:cNvSpPr/>
            <p:nvPr/>
          </p:nvSpPr>
          <p:spPr bwMode="auto">
            <a:xfrm>
              <a:off x="1519" y="1348"/>
              <a:ext cx="545" cy="405"/>
            </a:xfrm>
            <a:custGeom>
              <a:gdLst>
                <a:gd name="T0" fmla="*/ 0 w 545"/>
                <a:gd name="T1" fmla="*/ 405 h 405"/>
                <a:gd name="T2" fmla="*/ 545 w 545"/>
                <a:gd name="T3" fmla="*/ 405 h 405"/>
                <a:gd name="T4" fmla="*/ 545 w 545"/>
                <a:gd name="T5" fmla="*/ 0 h 405"/>
                <a:gd name="T6" fmla="*/ 0 w 545"/>
                <a:gd name="T7" fmla="*/ 0 h 405"/>
                <a:gd name="T8" fmla="*/ 173 w 545"/>
                <a:gd name="T9" fmla="*/ 202 h 405"/>
                <a:gd name="T10" fmla="*/ 0 w 545"/>
                <a:gd name="T11" fmla="*/ 405 h 40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45" h="405">
                  <a:moveTo>
                    <a:pt x="0" y="405"/>
                  </a:moveTo>
                  <a:lnTo>
                    <a:pt x="545" y="405"/>
                  </a:lnTo>
                  <a:lnTo>
                    <a:pt x="545" y="0"/>
                  </a:lnTo>
                  <a:lnTo>
                    <a:pt x="0" y="0"/>
                  </a:lnTo>
                  <a:lnTo>
                    <a:pt x="173" y="202"/>
                  </a:lnTo>
                  <a:lnTo>
                    <a:pt x="0" y="405"/>
                  </a:lnTo>
                  <a:close/>
                </a:path>
              </a:pathLst>
            </a:custGeom>
            <a:solidFill>
              <a:srgbClr val="44331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4" name="Freeform 8"/>
            <p:cNvSpPr/>
            <p:nvPr/>
          </p:nvSpPr>
          <p:spPr bwMode="auto">
            <a:xfrm>
              <a:off x="1792" y="1348"/>
              <a:ext cx="272" cy="405"/>
            </a:xfrm>
            <a:custGeom>
              <a:gdLst>
                <a:gd name="T0" fmla="*/ 0 w 272"/>
                <a:gd name="T1" fmla="*/ 202 h 405"/>
                <a:gd name="T2" fmla="*/ 272 w 272"/>
                <a:gd name="T3" fmla="*/ 0 h 405"/>
                <a:gd name="T4" fmla="*/ 272 w 272"/>
                <a:gd name="T5" fmla="*/ 405 h 405"/>
                <a:gd name="T6" fmla="*/ 0 w 272"/>
                <a:gd name="T7" fmla="*/ 202 h 40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72" h="405">
                  <a:moveTo>
                    <a:pt x="0" y="202"/>
                  </a:moveTo>
                  <a:lnTo>
                    <a:pt x="272" y="0"/>
                  </a:lnTo>
                  <a:lnTo>
                    <a:pt x="272" y="405"/>
                  </a:lnTo>
                  <a:lnTo>
                    <a:pt x="0" y="202"/>
                  </a:lnTo>
                  <a:close/>
                </a:path>
              </a:pathLst>
            </a:custGeom>
            <a:solidFill>
              <a:srgbClr val="39291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5" name="Rectangle 9"/>
            <p:cNvSpPr>
              <a:spLocks noChangeArrowheads="1"/>
            </p:cNvSpPr>
            <p:nvPr/>
          </p:nvSpPr>
          <p:spPr bwMode="auto">
            <a:xfrm>
              <a:off x="1792" y="1550"/>
              <a:ext cx="1905" cy="404"/>
            </a:xfrm>
            <a:prstGeom prst="rect">
              <a:avLst/>
            </a:prstGeom>
            <a:solidFill>
              <a:srgbClr val="533F2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7" name="矩形 16"/>
          <p:cNvSpPr/>
          <p:nvPr/>
        </p:nvSpPr>
        <p:spPr>
          <a:xfrm>
            <a:off x="1595755" y="2845435"/>
            <a:ext cx="5881370" cy="52197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zh-CN" sz="2800" b="1" spc="300">
                <a:solidFill>
                  <a:schemeClr val="bg1"/>
                </a:solidFill>
                <a:latin typeface="Comic Sans MS" panose="030f0702030302020204" charset="0"/>
                <a:ea typeface="微软雅黑" panose="020b0503020204020204" pitchFamily="34" charset="-122"/>
                <a:cs typeface="Comic Sans MS" panose="030f0702030302020204" charset="0"/>
                <a:sym typeface="微软雅黑" panose="020b0503020204020204" pitchFamily="34" charset="-122"/>
              </a:rPr>
              <a:t>New words and expressions</a:t>
            </a:r>
            <a:endParaRPr lang="en-US" altLang="zh-CN" sz="2800" b="1" spc="300">
              <a:solidFill>
                <a:schemeClr val="bg1"/>
              </a:solidFill>
              <a:latin typeface="Comic Sans MS" panose="030f0702030302020204" charset="0"/>
              <a:ea typeface="微软雅黑" panose="020b0503020204020204" pitchFamily="34" charset="-122"/>
              <a:cs typeface="Comic Sans MS" panose="030f0702030302020204" charset="0"/>
              <a:sym typeface="微软雅黑" panose="020b0503020204020204" pitchFamily="34" charset="-122"/>
            </a:endParaRPr>
          </a:p>
        </p:txBody>
      </p:sp>
      <p:sp>
        <p:nvSpPr>
          <p:cNvPr id="18" name="矩形 17"/>
          <p:cNvSpPr/>
          <p:nvPr/>
        </p:nvSpPr>
        <p:spPr>
          <a:xfrm>
            <a:off x="3995807" y="1707694"/>
            <a:ext cx="1081335" cy="76835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zh-CN" sz="4400" b="1" spc="300">
                <a:solidFill>
                  <a:srgbClr val="533F28"/>
                </a:solidFill>
                <a:latin typeface="Comic Sans MS" panose="030f0702030302020204" charset="0"/>
                <a:ea typeface="华康雅宋体W9" panose="02020909000000000000" pitchFamily="49" charset="-122"/>
                <a:cs typeface="Comic Sans MS" panose="030f0702030302020204" charset="0"/>
                <a:sym typeface="微软雅黑" panose="020b0503020204020204" pitchFamily="34" charset="-122"/>
              </a:rPr>
              <a:t>01</a:t>
            </a:r>
            <a:endParaRPr lang="zh-CN" altLang="en-US" sz="4400" b="1" spc="300">
              <a:solidFill>
                <a:srgbClr val="533F28"/>
              </a:solidFill>
              <a:latin typeface="Comic Sans MS" panose="030f0702030302020204" charset="0"/>
              <a:ea typeface="华康雅宋体W9" panose="02020909000000000000" pitchFamily="49" charset="-122"/>
              <a:cs typeface="Comic Sans MS" panose="030f0702030302020204" charset="0"/>
              <a:sym typeface="微软雅黑" panose="020b0503020204020204" pitchFamily="34" charset="-122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3" name="Group 4"/>
          <p:cNvGrpSpPr>
            <a:grpSpLocks noChangeAspect="1"/>
          </p:cNvGrpSpPr>
          <p:nvPr/>
        </p:nvGrpSpPr>
        <p:grpSpPr>
          <a:xfrm>
            <a:off x="179388" y="1651000"/>
            <a:ext cx="3275012" cy="1803400"/>
            <a:chOff x="113" y="1040"/>
            <a:chExt cx="2063" cy="1136"/>
          </a:xfrm>
        </p:grpSpPr>
        <p:sp>
          <p:nvSpPr>
            <p:cNvPr id="4" name="AutoShape 3"/>
            <p:cNvSpPr>
              <a:spLocks noChangeAspect="1" noChangeArrowheads="1" noTextEdit="1"/>
            </p:cNvSpPr>
            <p:nvPr/>
          </p:nvSpPr>
          <p:spPr bwMode="auto">
            <a:xfrm>
              <a:off x="113" y="1040"/>
              <a:ext cx="2063" cy="113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5" name="Oval 5"/>
            <p:cNvSpPr>
              <a:spLocks noChangeArrowheads="1"/>
            </p:cNvSpPr>
            <p:nvPr/>
          </p:nvSpPr>
          <p:spPr bwMode="auto">
            <a:xfrm>
              <a:off x="450" y="1134"/>
              <a:ext cx="396" cy="397"/>
            </a:xfrm>
            <a:prstGeom prst="ellipse">
              <a:avLst/>
            </a:prstGeom>
            <a:solidFill>
              <a:srgbClr val="EC93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6" name="Oval 6"/>
            <p:cNvSpPr>
              <a:spLocks noChangeArrowheads="1"/>
            </p:cNvSpPr>
            <p:nvPr/>
          </p:nvSpPr>
          <p:spPr bwMode="auto">
            <a:xfrm>
              <a:off x="967" y="1123"/>
              <a:ext cx="1046" cy="1050"/>
            </a:xfrm>
            <a:prstGeom prst="ellipse">
              <a:avLst/>
            </a:prstGeom>
            <a:solidFill>
              <a:srgbClr val="EC93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" name="Freeform 7"/>
            <p:cNvSpPr>
              <a:spLocks noEditPoints="1"/>
            </p:cNvSpPr>
            <p:nvPr/>
          </p:nvSpPr>
          <p:spPr bwMode="auto">
            <a:xfrm>
              <a:off x="1149" y="1037"/>
              <a:ext cx="797" cy="924"/>
            </a:xfrm>
            <a:custGeom>
              <a:gdLst>
                <a:gd name="T0" fmla="*/ 3 w 298"/>
                <a:gd name="T1" fmla="*/ 344 h 344"/>
                <a:gd name="T2" fmla="*/ 1 w 298"/>
                <a:gd name="T3" fmla="*/ 344 h 344"/>
                <a:gd name="T4" fmla="*/ 0 w 298"/>
                <a:gd name="T5" fmla="*/ 341 h 344"/>
                <a:gd name="T6" fmla="*/ 23 w 298"/>
                <a:gd name="T7" fmla="*/ 65 h 344"/>
                <a:gd name="T8" fmla="*/ 24 w 298"/>
                <a:gd name="T9" fmla="*/ 63 h 344"/>
                <a:gd name="T10" fmla="*/ 200 w 298"/>
                <a:gd name="T11" fmla="*/ 0 h 344"/>
                <a:gd name="T12" fmla="*/ 239 w 298"/>
                <a:gd name="T13" fmla="*/ 3 h 344"/>
                <a:gd name="T14" fmla="*/ 242 w 298"/>
                <a:gd name="T15" fmla="*/ 5 h 344"/>
                <a:gd name="T16" fmla="*/ 298 w 298"/>
                <a:gd name="T17" fmla="*/ 304 h 344"/>
                <a:gd name="T18" fmla="*/ 297 w 298"/>
                <a:gd name="T19" fmla="*/ 307 h 344"/>
                <a:gd name="T20" fmla="*/ 295 w 298"/>
                <a:gd name="T21" fmla="*/ 308 h 344"/>
                <a:gd name="T22" fmla="*/ 263 w 298"/>
                <a:gd name="T23" fmla="*/ 306 h 344"/>
                <a:gd name="T24" fmla="*/ 3 w 298"/>
                <a:gd name="T25" fmla="*/ 344 h 344"/>
                <a:gd name="T26" fmla="*/ 3 w 298"/>
                <a:gd name="T27" fmla="*/ 344 h 344"/>
                <a:gd name="T28" fmla="*/ 29 w 298"/>
                <a:gd name="T29" fmla="*/ 67 h 344"/>
                <a:gd name="T30" fmla="*/ 6 w 298"/>
                <a:gd name="T31" fmla="*/ 338 h 344"/>
                <a:gd name="T32" fmla="*/ 263 w 298"/>
                <a:gd name="T33" fmla="*/ 300 h 344"/>
                <a:gd name="T34" fmla="*/ 291 w 298"/>
                <a:gd name="T35" fmla="*/ 301 h 344"/>
                <a:gd name="T36" fmla="*/ 236 w 298"/>
                <a:gd name="T37" fmla="*/ 9 h 344"/>
                <a:gd name="T38" fmla="*/ 200 w 298"/>
                <a:gd name="T39" fmla="*/ 6 h 344"/>
                <a:gd name="T40" fmla="*/ 29 w 298"/>
                <a:gd name="T41" fmla="*/ 67 h 34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298" h="344">
                  <a:moveTo>
                    <a:pt x="3" y="344"/>
                  </a:moveTo>
                  <a:cubicBezTo>
                    <a:pt x="2" y="344"/>
                    <a:pt x="1" y="344"/>
                    <a:pt x="1" y="344"/>
                  </a:cubicBezTo>
                  <a:cubicBezTo>
                    <a:pt x="0" y="343"/>
                    <a:pt x="0" y="342"/>
                    <a:pt x="0" y="341"/>
                  </a:cubicBezTo>
                  <a:cubicBezTo>
                    <a:pt x="1" y="327"/>
                    <a:pt x="23" y="68"/>
                    <a:pt x="23" y="65"/>
                  </a:cubicBezTo>
                  <a:cubicBezTo>
                    <a:pt x="23" y="64"/>
                    <a:pt x="24" y="64"/>
                    <a:pt x="24" y="63"/>
                  </a:cubicBezTo>
                  <a:cubicBezTo>
                    <a:pt x="85" y="11"/>
                    <a:pt x="153" y="0"/>
                    <a:pt x="200" y="0"/>
                  </a:cubicBezTo>
                  <a:cubicBezTo>
                    <a:pt x="224" y="0"/>
                    <a:pt x="239" y="3"/>
                    <a:pt x="239" y="3"/>
                  </a:cubicBezTo>
                  <a:cubicBezTo>
                    <a:pt x="241" y="3"/>
                    <a:pt x="241" y="4"/>
                    <a:pt x="242" y="5"/>
                  </a:cubicBezTo>
                  <a:cubicBezTo>
                    <a:pt x="252" y="45"/>
                    <a:pt x="296" y="294"/>
                    <a:pt x="298" y="304"/>
                  </a:cubicBezTo>
                  <a:cubicBezTo>
                    <a:pt x="298" y="305"/>
                    <a:pt x="298" y="306"/>
                    <a:pt x="297" y="307"/>
                  </a:cubicBezTo>
                  <a:cubicBezTo>
                    <a:pt x="296" y="307"/>
                    <a:pt x="296" y="308"/>
                    <a:pt x="295" y="308"/>
                  </a:cubicBezTo>
                  <a:cubicBezTo>
                    <a:pt x="285" y="307"/>
                    <a:pt x="275" y="306"/>
                    <a:pt x="263" y="306"/>
                  </a:cubicBezTo>
                  <a:cubicBezTo>
                    <a:pt x="161" y="306"/>
                    <a:pt x="5" y="344"/>
                    <a:pt x="3" y="344"/>
                  </a:cubicBezTo>
                  <a:cubicBezTo>
                    <a:pt x="3" y="344"/>
                    <a:pt x="3" y="344"/>
                    <a:pt x="3" y="344"/>
                  </a:cubicBezTo>
                  <a:close/>
                  <a:moveTo>
                    <a:pt x="29" y="67"/>
                  </a:moveTo>
                  <a:cubicBezTo>
                    <a:pt x="28" y="85"/>
                    <a:pt x="9" y="303"/>
                    <a:pt x="6" y="338"/>
                  </a:cubicBezTo>
                  <a:cubicBezTo>
                    <a:pt x="31" y="332"/>
                    <a:pt x="170" y="300"/>
                    <a:pt x="263" y="300"/>
                  </a:cubicBezTo>
                  <a:cubicBezTo>
                    <a:pt x="273" y="300"/>
                    <a:pt x="283" y="301"/>
                    <a:pt x="291" y="301"/>
                  </a:cubicBezTo>
                  <a:cubicBezTo>
                    <a:pt x="286" y="269"/>
                    <a:pt x="247" y="50"/>
                    <a:pt x="236" y="9"/>
                  </a:cubicBezTo>
                  <a:cubicBezTo>
                    <a:pt x="232" y="8"/>
                    <a:pt x="219" y="6"/>
                    <a:pt x="200" y="6"/>
                  </a:cubicBezTo>
                  <a:cubicBezTo>
                    <a:pt x="155" y="6"/>
                    <a:pt x="88" y="17"/>
                    <a:pt x="29" y="67"/>
                  </a:cubicBezTo>
                  <a:close/>
                </a:path>
              </a:pathLst>
            </a:custGeom>
            <a:solidFill>
              <a:srgbClr val="533F2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8"/>
            <p:cNvSpPr/>
            <p:nvPr/>
          </p:nvSpPr>
          <p:spPr bwMode="auto">
            <a:xfrm>
              <a:off x="116" y="1274"/>
              <a:ext cx="2065" cy="856"/>
            </a:xfrm>
            <a:custGeom>
              <a:gdLst>
                <a:gd name="T0" fmla="*/ 766 w 772"/>
                <a:gd name="T1" fmla="*/ 319 h 319"/>
                <a:gd name="T2" fmla="*/ 429 w 772"/>
                <a:gd name="T3" fmla="*/ 312 h 319"/>
                <a:gd name="T4" fmla="*/ 426 w 772"/>
                <a:gd name="T5" fmla="*/ 311 h 319"/>
                <a:gd name="T6" fmla="*/ 392 w 772"/>
                <a:gd name="T7" fmla="*/ 287 h 319"/>
                <a:gd name="T8" fmla="*/ 359 w 772"/>
                <a:gd name="T9" fmla="*/ 307 h 319"/>
                <a:gd name="T10" fmla="*/ 356 w 772"/>
                <a:gd name="T11" fmla="*/ 309 h 319"/>
                <a:gd name="T12" fmla="*/ 356 w 772"/>
                <a:gd name="T13" fmla="*/ 309 h 319"/>
                <a:gd name="T14" fmla="*/ 3 w 772"/>
                <a:gd name="T15" fmla="*/ 309 h 319"/>
                <a:gd name="T16" fmla="*/ 0 w 772"/>
                <a:gd name="T17" fmla="*/ 308 h 319"/>
                <a:gd name="T18" fmla="*/ 0 w 772"/>
                <a:gd name="T19" fmla="*/ 305 h 319"/>
                <a:gd name="T20" fmla="*/ 107 w 772"/>
                <a:gd name="T21" fmla="*/ 24 h 319"/>
                <a:gd name="T22" fmla="*/ 108 w 772"/>
                <a:gd name="T23" fmla="*/ 22 h 319"/>
                <a:gd name="T24" fmla="*/ 124 w 772"/>
                <a:gd name="T25" fmla="*/ 16 h 319"/>
                <a:gd name="T26" fmla="*/ 128 w 772"/>
                <a:gd name="T27" fmla="*/ 17 h 319"/>
                <a:gd name="T28" fmla="*/ 127 w 772"/>
                <a:gd name="T29" fmla="*/ 21 h 319"/>
                <a:gd name="T30" fmla="*/ 112 w 772"/>
                <a:gd name="T31" fmla="*/ 27 h 319"/>
                <a:gd name="T32" fmla="*/ 7 w 772"/>
                <a:gd name="T33" fmla="*/ 303 h 319"/>
                <a:gd name="T34" fmla="*/ 354 w 772"/>
                <a:gd name="T35" fmla="*/ 303 h 319"/>
                <a:gd name="T36" fmla="*/ 392 w 772"/>
                <a:gd name="T37" fmla="*/ 281 h 319"/>
                <a:gd name="T38" fmla="*/ 431 w 772"/>
                <a:gd name="T39" fmla="*/ 306 h 319"/>
                <a:gd name="T40" fmla="*/ 764 w 772"/>
                <a:gd name="T41" fmla="*/ 313 h 319"/>
                <a:gd name="T42" fmla="*/ 698 w 772"/>
                <a:gd name="T43" fmla="*/ 14 h 319"/>
                <a:gd name="T44" fmla="*/ 686 w 772"/>
                <a:gd name="T45" fmla="*/ 6 h 319"/>
                <a:gd name="T46" fmla="*/ 685 w 772"/>
                <a:gd name="T47" fmla="*/ 2 h 319"/>
                <a:gd name="T48" fmla="*/ 689 w 772"/>
                <a:gd name="T49" fmla="*/ 0 h 319"/>
                <a:gd name="T50" fmla="*/ 702 w 772"/>
                <a:gd name="T51" fmla="*/ 10 h 319"/>
                <a:gd name="T52" fmla="*/ 740 w 772"/>
                <a:gd name="T53" fmla="*/ 161 h 319"/>
                <a:gd name="T54" fmla="*/ 769 w 772"/>
                <a:gd name="T55" fmla="*/ 317 h 319"/>
                <a:gd name="T56" fmla="*/ 766 w 772"/>
                <a:gd name="T57" fmla="*/ 319 h 31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772" h="319">
                  <a:moveTo>
                    <a:pt x="766" y="319"/>
                  </a:moveTo>
                  <a:cubicBezTo>
                    <a:pt x="759" y="319"/>
                    <a:pt x="442" y="313"/>
                    <a:pt x="429" y="312"/>
                  </a:cubicBezTo>
                  <a:cubicBezTo>
                    <a:pt x="427" y="312"/>
                    <a:pt x="426" y="312"/>
                    <a:pt x="426" y="311"/>
                  </a:cubicBezTo>
                  <a:cubicBezTo>
                    <a:pt x="425" y="310"/>
                    <a:pt x="416" y="287"/>
                    <a:pt x="392" y="287"/>
                  </a:cubicBezTo>
                  <a:cubicBezTo>
                    <a:pt x="367" y="287"/>
                    <a:pt x="359" y="307"/>
                    <a:pt x="359" y="307"/>
                  </a:cubicBezTo>
                  <a:cubicBezTo>
                    <a:pt x="359" y="308"/>
                    <a:pt x="358" y="309"/>
                    <a:pt x="356" y="309"/>
                  </a:cubicBezTo>
                  <a:cubicBezTo>
                    <a:pt x="356" y="309"/>
                    <a:pt x="356" y="309"/>
                    <a:pt x="356" y="309"/>
                  </a:cubicBezTo>
                  <a:cubicBezTo>
                    <a:pt x="353" y="309"/>
                    <a:pt x="29" y="308"/>
                    <a:pt x="3" y="309"/>
                  </a:cubicBezTo>
                  <a:cubicBezTo>
                    <a:pt x="2" y="309"/>
                    <a:pt x="1" y="309"/>
                    <a:pt x="0" y="308"/>
                  </a:cubicBezTo>
                  <a:cubicBezTo>
                    <a:pt x="0" y="307"/>
                    <a:pt x="0" y="306"/>
                    <a:pt x="0" y="305"/>
                  </a:cubicBezTo>
                  <a:cubicBezTo>
                    <a:pt x="107" y="24"/>
                    <a:pt x="107" y="24"/>
                    <a:pt x="107" y="24"/>
                  </a:cubicBezTo>
                  <a:cubicBezTo>
                    <a:pt x="107" y="23"/>
                    <a:pt x="108" y="22"/>
                    <a:pt x="108" y="22"/>
                  </a:cubicBezTo>
                  <a:cubicBezTo>
                    <a:pt x="124" y="16"/>
                    <a:pt x="124" y="16"/>
                    <a:pt x="124" y="16"/>
                  </a:cubicBezTo>
                  <a:cubicBezTo>
                    <a:pt x="126" y="15"/>
                    <a:pt x="128" y="16"/>
                    <a:pt x="128" y="17"/>
                  </a:cubicBezTo>
                  <a:cubicBezTo>
                    <a:pt x="129" y="19"/>
                    <a:pt x="128" y="21"/>
                    <a:pt x="127" y="21"/>
                  </a:cubicBezTo>
                  <a:cubicBezTo>
                    <a:pt x="112" y="27"/>
                    <a:pt x="112" y="27"/>
                    <a:pt x="112" y="27"/>
                  </a:cubicBezTo>
                  <a:cubicBezTo>
                    <a:pt x="7" y="303"/>
                    <a:pt x="7" y="303"/>
                    <a:pt x="7" y="303"/>
                  </a:cubicBezTo>
                  <a:cubicBezTo>
                    <a:pt x="52" y="302"/>
                    <a:pt x="329" y="303"/>
                    <a:pt x="354" y="303"/>
                  </a:cubicBezTo>
                  <a:cubicBezTo>
                    <a:pt x="357" y="297"/>
                    <a:pt x="368" y="281"/>
                    <a:pt x="392" y="281"/>
                  </a:cubicBezTo>
                  <a:cubicBezTo>
                    <a:pt x="416" y="281"/>
                    <a:pt x="428" y="300"/>
                    <a:pt x="431" y="306"/>
                  </a:cubicBezTo>
                  <a:cubicBezTo>
                    <a:pt x="456" y="307"/>
                    <a:pt x="734" y="312"/>
                    <a:pt x="764" y="313"/>
                  </a:cubicBezTo>
                  <a:cubicBezTo>
                    <a:pt x="763" y="287"/>
                    <a:pt x="706" y="29"/>
                    <a:pt x="698" y="14"/>
                  </a:cubicBezTo>
                  <a:cubicBezTo>
                    <a:pt x="693" y="9"/>
                    <a:pt x="686" y="6"/>
                    <a:pt x="686" y="6"/>
                  </a:cubicBezTo>
                  <a:cubicBezTo>
                    <a:pt x="685" y="5"/>
                    <a:pt x="684" y="4"/>
                    <a:pt x="685" y="2"/>
                  </a:cubicBezTo>
                  <a:cubicBezTo>
                    <a:pt x="685" y="1"/>
                    <a:pt x="687" y="0"/>
                    <a:pt x="689" y="0"/>
                  </a:cubicBezTo>
                  <a:cubicBezTo>
                    <a:pt x="689" y="1"/>
                    <a:pt x="697" y="4"/>
                    <a:pt x="702" y="10"/>
                  </a:cubicBezTo>
                  <a:cubicBezTo>
                    <a:pt x="707" y="15"/>
                    <a:pt x="739" y="155"/>
                    <a:pt x="740" y="161"/>
                  </a:cubicBezTo>
                  <a:cubicBezTo>
                    <a:pt x="752" y="216"/>
                    <a:pt x="772" y="309"/>
                    <a:pt x="769" y="317"/>
                  </a:cubicBezTo>
                  <a:cubicBezTo>
                    <a:pt x="769" y="318"/>
                    <a:pt x="767" y="319"/>
                    <a:pt x="766" y="319"/>
                  </a:cubicBezTo>
                  <a:close/>
                </a:path>
              </a:pathLst>
            </a:custGeom>
            <a:solidFill>
              <a:srgbClr val="533F2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4" name="Freeform 9"/>
            <p:cNvSpPr>
              <a:spLocks noEditPoints="1"/>
            </p:cNvSpPr>
            <p:nvPr/>
          </p:nvSpPr>
          <p:spPr bwMode="auto">
            <a:xfrm>
              <a:off x="1149" y="1123"/>
              <a:ext cx="966" cy="905"/>
            </a:xfrm>
            <a:custGeom>
              <a:gdLst>
                <a:gd name="T0" fmla="*/ 357 w 361"/>
                <a:gd name="T1" fmla="*/ 337 h 337"/>
                <a:gd name="T2" fmla="*/ 356 w 361"/>
                <a:gd name="T3" fmla="*/ 337 h 337"/>
                <a:gd name="T4" fmla="*/ 3 w 361"/>
                <a:gd name="T5" fmla="*/ 312 h 337"/>
                <a:gd name="T6" fmla="*/ 0 w 361"/>
                <a:gd name="T7" fmla="*/ 310 h 337"/>
                <a:gd name="T8" fmla="*/ 2 w 361"/>
                <a:gd name="T9" fmla="*/ 306 h 337"/>
                <a:gd name="T10" fmla="*/ 329 w 361"/>
                <a:gd name="T11" fmla="*/ 295 h 337"/>
                <a:gd name="T12" fmla="*/ 265 w 361"/>
                <a:gd name="T13" fmla="*/ 14 h 337"/>
                <a:gd name="T14" fmla="*/ 247 w 361"/>
                <a:gd name="T15" fmla="*/ 6 h 337"/>
                <a:gd name="T16" fmla="*/ 244 w 361"/>
                <a:gd name="T17" fmla="*/ 3 h 337"/>
                <a:gd name="T18" fmla="*/ 247 w 361"/>
                <a:gd name="T19" fmla="*/ 0 h 337"/>
                <a:gd name="T20" fmla="*/ 270 w 361"/>
                <a:gd name="T21" fmla="*/ 9 h 337"/>
                <a:gd name="T22" fmla="*/ 271 w 361"/>
                <a:gd name="T23" fmla="*/ 11 h 337"/>
                <a:gd name="T24" fmla="*/ 274 w 361"/>
                <a:gd name="T25" fmla="*/ 26 h 337"/>
                <a:gd name="T26" fmla="*/ 275 w 361"/>
                <a:gd name="T27" fmla="*/ 26 h 337"/>
                <a:gd name="T28" fmla="*/ 297 w 361"/>
                <a:gd name="T29" fmla="*/ 41 h 337"/>
                <a:gd name="T30" fmla="*/ 298 w 361"/>
                <a:gd name="T31" fmla="*/ 42 h 337"/>
                <a:gd name="T32" fmla="*/ 360 w 361"/>
                <a:gd name="T33" fmla="*/ 334 h 337"/>
                <a:gd name="T34" fmla="*/ 359 w 361"/>
                <a:gd name="T35" fmla="*/ 337 h 337"/>
                <a:gd name="T36" fmla="*/ 357 w 361"/>
                <a:gd name="T37" fmla="*/ 337 h 337"/>
                <a:gd name="T38" fmla="*/ 49 w 361"/>
                <a:gd name="T39" fmla="*/ 307 h 337"/>
                <a:gd name="T40" fmla="*/ 353 w 361"/>
                <a:gd name="T41" fmla="*/ 329 h 337"/>
                <a:gd name="T42" fmla="*/ 292 w 361"/>
                <a:gd name="T43" fmla="*/ 45 h 337"/>
                <a:gd name="T44" fmla="*/ 276 w 361"/>
                <a:gd name="T45" fmla="*/ 34 h 337"/>
                <a:gd name="T46" fmla="*/ 336 w 361"/>
                <a:gd name="T47" fmla="*/ 299 h 337"/>
                <a:gd name="T48" fmla="*/ 335 w 361"/>
                <a:gd name="T49" fmla="*/ 302 h 337"/>
                <a:gd name="T50" fmla="*/ 332 w 361"/>
                <a:gd name="T51" fmla="*/ 302 h 337"/>
                <a:gd name="T52" fmla="*/ 49 w 361"/>
                <a:gd name="T53" fmla="*/ 307 h 33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</a:cxnLst>
              <a:rect l="0" t="0" r="r" b="b"/>
              <a:pathLst>
                <a:path w="361" h="337">
                  <a:moveTo>
                    <a:pt x="357" y="337"/>
                  </a:moveTo>
                  <a:cubicBezTo>
                    <a:pt x="357" y="337"/>
                    <a:pt x="357" y="337"/>
                    <a:pt x="356" y="337"/>
                  </a:cubicBezTo>
                  <a:cubicBezTo>
                    <a:pt x="310" y="316"/>
                    <a:pt x="6" y="312"/>
                    <a:pt x="3" y="312"/>
                  </a:cubicBezTo>
                  <a:cubicBezTo>
                    <a:pt x="1" y="312"/>
                    <a:pt x="0" y="311"/>
                    <a:pt x="0" y="310"/>
                  </a:cubicBezTo>
                  <a:cubicBezTo>
                    <a:pt x="0" y="308"/>
                    <a:pt x="1" y="307"/>
                    <a:pt x="2" y="306"/>
                  </a:cubicBezTo>
                  <a:cubicBezTo>
                    <a:pt x="13" y="305"/>
                    <a:pt x="257" y="275"/>
                    <a:pt x="329" y="295"/>
                  </a:cubicBezTo>
                  <a:cubicBezTo>
                    <a:pt x="265" y="14"/>
                    <a:pt x="265" y="14"/>
                    <a:pt x="265" y="14"/>
                  </a:cubicBezTo>
                  <a:cubicBezTo>
                    <a:pt x="263" y="12"/>
                    <a:pt x="255" y="6"/>
                    <a:pt x="247" y="6"/>
                  </a:cubicBezTo>
                  <a:cubicBezTo>
                    <a:pt x="246" y="6"/>
                    <a:pt x="244" y="5"/>
                    <a:pt x="244" y="3"/>
                  </a:cubicBezTo>
                  <a:cubicBezTo>
                    <a:pt x="244" y="2"/>
                    <a:pt x="246" y="0"/>
                    <a:pt x="247" y="0"/>
                  </a:cubicBezTo>
                  <a:cubicBezTo>
                    <a:pt x="258" y="0"/>
                    <a:pt x="269" y="9"/>
                    <a:pt x="270" y="9"/>
                  </a:cubicBezTo>
                  <a:cubicBezTo>
                    <a:pt x="270" y="10"/>
                    <a:pt x="271" y="10"/>
                    <a:pt x="271" y="11"/>
                  </a:cubicBezTo>
                  <a:cubicBezTo>
                    <a:pt x="274" y="26"/>
                    <a:pt x="274" y="26"/>
                    <a:pt x="274" y="26"/>
                  </a:cubicBezTo>
                  <a:cubicBezTo>
                    <a:pt x="274" y="26"/>
                    <a:pt x="275" y="26"/>
                    <a:pt x="275" y="26"/>
                  </a:cubicBezTo>
                  <a:cubicBezTo>
                    <a:pt x="275" y="27"/>
                    <a:pt x="289" y="34"/>
                    <a:pt x="297" y="41"/>
                  </a:cubicBezTo>
                  <a:cubicBezTo>
                    <a:pt x="297" y="41"/>
                    <a:pt x="298" y="42"/>
                    <a:pt x="298" y="42"/>
                  </a:cubicBezTo>
                  <a:cubicBezTo>
                    <a:pt x="360" y="334"/>
                    <a:pt x="360" y="334"/>
                    <a:pt x="360" y="334"/>
                  </a:cubicBezTo>
                  <a:cubicBezTo>
                    <a:pt x="361" y="335"/>
                    <a:pt x="360" y="336"/>
                    <a:pt x="359" y="337"/>
                  </a:cubicBezTo>
                  <a:cubicBezTo>
                    <a:pt x="359" y="337"/>
                    <a:pt x="358" y="337"/>
                    <a:pt x="357" y="337"/>
                  </a:cubicBezTo>
                  <a:close/>
                  <a:moveTo>
                    <a:pt x="49" y="307"/>
                  </a:moveTo>
                  <a:cubicBezTo>
                    <a:pt x="134" y="309"/>
                    <a:pt x="307" y="314"/>
                    <a:pt x="353" y="329"/>
                  </a:cubicBezTo>
                  <a:cubicBezTo>
                    <a:pt x="292" y="45"/>
                    <a:pt x="292" y="45"/>
                    <a:pt x="292" y="45"/>
                  </a:cubicBezTo>
                  <a:cubicBezTo>
                    <a:pt x="287" y="41"/>
                    <a:pt x="280" y="37"/>
                    <a:pt x="276" y="34"/>
                  </a:cubicBezTo>
                  <a:cubicBezTo>
                    <a:pt x="336" y="299"/>
                    <a:pt x="336" y="299"/>
                    <a:pt x="336" y="299"/>
                  </a:cubicBezTo>
                  <a:cubicBezTo>
                    <a:pt x="336" y="300"/>
                    <a:pt x="335" y="301"/>
                    <a:pt x="335" y="302"/>
                  </a:cubicBezTo>
                  <a:cubicBezTo>
                    <a:pt x="334" y="303"/>
                    <a:pt x="333" y="303"/>
                    <a:pt x="332" y="302"/>
                  </a:cubicBezTo>
                  <a:cubicBezTo>
                    <a:pt x="285" y="285"/>
                    <a:pt x="128" y="299"/>
                    <a:pt x="49" y="307"/>
                  </a:cubicBezTo>
                  <a:close/>
                </a:path>
              </a:pathLst>
            </a:custGeom>
            <a:solidFill>
              <a:srgbClr val="533F2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5" name="Freeform 10"/>
            <p:cNvSpPr>
              <a:spLocks noEditPoints="1"/>
            </p:cNvSpPr>
            <p:nvPr/>
          </p:nvSpPr>
          <p:spPr bwMode="auto">
            <a:xfrm>
              <a:off x="365" y="1083"/>
              <a:ext cx="858" cy="878"/>
            </a:xfrm>
            <a:custGeom>
              <a:gdLst>
                <a:gd name="T0" fmla="*/ 296 w 321"/>
                <a:gd name="T1" fmla="*/ 327 h 327"/>
                <a:gd name="T2" fmla="*/ 295 w 321"/>
                <a:gd name="T3" fmla="*/ 327 h 327"/>
                <a:gd name="T4" fmla="*/ 35 w 321"/>
                <a:gd name="T5" fmla="*/ 289 h 327"/>
                <a:gd name="T6" fmla="*/ 4 w 321"/>
                <a:gd name="T7" fmla="*/ 291 h 327"/>
                <a:gd name="T8" fmla="*/ 1 w 321"/>
                <a:gd name="T9" fmla="*/ 290 h 327"/>
                <a:gd name="T10" fmla="*/ 1 w 321"/>
                <a:gd name="T11" fmla="*/ 287 h 327"/>
                <a:gd name="T12" fmla="*/ 99 w 321"/>
                <a:gd name="T13" fmla="*/ 13 h 327"/>
                <a:gd name="T14" fmla="*/ 101 w 321"/>
                <a:gd name="T15" fmla="*/ 11 h 327"/>
                <a:gd name="T16" fmla="*/ 178 w 321"/>
                <a:gd name="T17" fmla="*/ 0 h 327"/>
                <a:gd name="T18" fmla="*/ 320 w 321"/>
                <a:gd name="T19" fmla="*/ 50 h 327"/>
                <a:gd name="T20" fmla="*/ 321 w 321"/>
                <a:gd name="T21" fmla="*/ 53 h 327"/>
                <a:gd name="T22" fmla="*/ 299 w 321"/>
                <a:gd name="T23" fmla="*/ 324 h 327"/>
                <a:gd name="T24" fmla="*/ 298 w 321"/>
                <a:gd name="T25" fmla="*/ 327 h 327"/>
                <a:gd name="T26" fmla="*/ 296 w 321"/>
                <a:gd name="T27" fmla="*/ 327 h 327"/>
                <a:gd name="T28" fmla="*/ 35 w 321"/>
                <a:gd name="T29" fmla="*/ 283 h 327"/>
                <a:gd name="T30" fmla="*/ 293 w 321"/>
                <a:gd name="T31" fmla="*/ 321 h 327"/>
                <a:gd name="T32" fmla="*/ 315 w 321"/>
                <a:gd name="T33" fmla="*/ 54 h 327"/>
                <a:gd name="T34" fmla="*/ 178 w 321"/>
                <a:gd name="T35" fmla="*/ 6 h 327"/>
                <a:gd name="T36" fmla="*/ 104 w 321"/>
                <a:gd name="T37" fmla="*/ 16 h 327"/>
                <a:gd name="T38" fmla="*/ 8 w 321"/>
                <a:gd name="T39" fmla="*/ 284 h 327"/>
                <a:gd name="T40" fmla="*/ 35 w 321"/>
                <a:gd name="T41" fmla="*/ 283 h 32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321" h="327">
                  <a:moveTo>
                    <a:pt x="296" y="327"/>
                  </a:moveTo>
                  <a:cubicBezTo>
                    <a:pt x="295" y="327"/>
                    <a:pt x="295" y="327"/>
                    <a:pt x="295" y="327"/>
                  </a:cubicBezTo>
                  <a:cubicBezTo>
                    <a:pt x="293" y="327"/>
                    <a:pt x="137" y="289"/>
                    <a:pt x="35" y="289"/>
                  </a:cubicBezTo>
                  <a:cubicBezTo>
                    <a:pt x="24" y="289"/>
                    <a:pt x="13" y="290"/>
                    <a:pt x="4" y="291"/>
                  </a:cubicBezTo>
                  <a:cubicBezTo>
                    <a:pt x="3" y="291"/>
                    <a:pt x="2" y="290"/>
                    <a:pt x="1" y="290"/>
                  </a:cubicBezTo>
                  <a:cubicBezTo>
                    <a:pt x="0" y="289"/>
                    <a:pt x="0" y="288"/>
                    <a:pt x="1" y="287"/>
                  </a:cubicBezTo>
                  <a:cubicBezTo>
                    <a:pt x="2" y="284"/>
                    <a:pt x="88" y="52"/>
                    <a:pt x="99" y="13"/>
                  </a:cubicBezTo>
                  <a:cubicBezTo>
                    <a:pt x="99" y="12"/>
                    <a:pt x="100" y="11"/>
                    <a:pt x="101" y="11"/>
                  </a:cubicBezTo>
                  <a:cubicBezTo>
                    <a:pt x="102" y="11"/>
                    <a:pt x="134" y="0"/>
                    <a:pt x="178" y="0"/>
                  </a:cubicBezTo>
                  <a:cubicBezTo>
                    <a:pt x="232" y="0"/>
                    <a:pt x="282" y="17"/>
                    <a:pt x="320" y="50"/>
                  </a:cubicBezTo>
                  <a:cubicBezTo>
                    <a:pt x="321" y="51"/>
                    <a:pt x="321" y="52"/>
                    <a:pt x="321" y="53"/>
                  </a:cubicBezTo>
                  <a:cubicBezTo>
                    <a:pt x="313" y="142"/>
                    <a:pt x="298" y="313"/>
                    <a:pt x="299" y="324"/>
                  </a:cubicBezTo>
                  <a:cubicBezTo>
                    <a:pt x="299" y="325"/>
                    <a:pt x="298" y="326"/>
                    <a:pt x="298" y="327"/>
                  </a:cubicBezTo>
                  <a:cubicBezTo>
                    <a:pt x="297" y="327"/>
                    <a:pt x="296" y="327"/>
                    <a:pt x="296" y="327"/>
                  </a:cubicBezTo>
                  <a:close/>
                  <a:moveTo>
                    <a:pt x="35" y="283"/>
                  </a:moveTo>
                  <a:cubicBezTo>
                    <a:pt x="129" y="283"/>
                    <a:pt x="268" y="315"/>
                    <a:pt x="293" y="321"/>
                  </a:cubicBezTo>
                  <a:cubicBezTo>
                    <a:pt x="294" y="287"/>
                    <a:pt x="313" y="76"/>
                    <a:pt x="315" y="54"/>
                  </a:cubicBezTo>
                  <a:cubicBezTo>
                    <a:pt x="277" y="22"/>
                    <a:pt x="231" y="6"/>
                    <a:pt x="178" y="6"/>
                  </a:cubicBezTo>
                  <a:cubicBezTo>
                    <a:pt x="140" y="6"/>
                    <a:pt x="111" y="14"/>
                    <a:pt x="104" y="16"/>
                  </a:cubicBezTo>
                  <a:cubicBezTo>
                    <a:pt x="93" y="57"/>
                    <a:pt x="20" y="251"/>
                    <a:pt x="8" y="284"/>
                  </a:cubicBezTo>
                  <a:cubicBezTo>
                    <a:pt x="16" y="284"/>
                    <a:pt x="25" y="283"/>
                    <a:pt x="35" y="283"/>
                  </a:cubicBezTo>
                  <a:close/>
                </a:path>
              </a:pathLst>
            </a:custGeom>
            <a:solidFill>
              <a:srgbClr val="533F2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6" name="Freeform 11"/>
            <p:cNvSpPr>
              <a:spLocks noEditPoints="1"/>
            </p:cNvSpPr>
            <p:nvPr/>
          </p:nvSpPr>
          <p:spPr bwMode="auto">
            <a:xfrm>
              <a:off x="193" y="1172"/>
              <a:ext cx="972" cy="883"/>
            </a:xfrm>
            <a:custGeom>
              <a:gdLst>
                <a:gd name="T0" fmla="*/ 3 w 363"/>
                <a:gd name="T1" fmla="*/ 329 h 329"/>
                <a:gd name="T2" fmla="*/ 1 w 363"/>
                <a:gd name="T3" fmla="*/ 328 h 329"/>
                <a:gd name="T4" fmla="*/ 0 w 363"/>
                <a:gd name="T5" fmla="*/ 325 h 329"/>
                <a:gd name="T6" fmla="*/ 99 w 363"/>
                <a:gd name="T7" fmla="*/ 46 h 329"/>
                <a:gd name="T8" fmla="*/ 100 w 363"/>
                <a:gd name="T9" fmla="*/ 44 h 329"/>
                <a:gd name="T10" fmla="*/ 126 w 363"/>
                <a:gd name="T11" fmla="*/ 23 h 329"/>
                <a:gd name="T12" fmla="*/ 129 w 363"/>
                <a:gd name="T13" fmla="*/ 15 h 329"/>
                <a:gd name="T14" fmla="*/ 130 w 363"/>
                <a:gd name="T15" fmla="*/ 14 h 329"/>
                <a:gd name="T16" fmla="*/ 160 w 363"/>
                <a:gd name="T17" fmla="*/ 0 h 329"/>
                <a:gd name="T18" fmla="*/ 163 w 363"/>
                <a:gd name="T19" fmla="*/ 3 h 329"/>
                <a:gd name="T20" fmla="*/ 160 w 363"/>
                <a:gd name="T21" fmla="*/ 6 h 329"/>
                <a:gd name="T22" fmla="*/ 135 w 363"/>
                <a:gd name="T23" fmla="*/ 18 h 329"/>
                <a:gd name="T24" fmla="*/ 132 w 363"/>
                <a:gd name="T25" fmla="*/ 25 h 329"/>
                <a:gd name="T26" fmla="*/ 131 w 363"/>
                <a:gd name="T27" fmla="*/ 27 h 329"/>
                <a:gd name="T28" fmla="*/ 35 w 363"/>
                <a:gd name="T29" fmla="*/ 277 h 329"/>
                <a:gd name="T30" fmla="*/ 360 w 363"/>
                <a:gd name="T31" fmla="*/ 288 h 329"/>
                <a:gd name="T32" fmla="*/ 363 w 363"/>
                <a:gd name="T33" fmla="*/ 292 h 329"/>
                <a:gd name="T34" fmla="*/ 360 w 363"/>
                <a:gd name="T35" fmla="*/ 294 h 329"/>
                <a:gd name="T36" fmla="*/ 4 w 363"/>
                <a:gd name="T37" fmla="*/ 329 h 329"/>
                <a:gd name="T38" fmla="*/ 3 w 363"/>
                <a:gd name="T39" fmla="*/ 329 h 329"/>
                <a:gd name="T40" fmla="*/ 105 w 363"/>
                <a:gd name="T41" fmla="*/ 48 h 329"/>
                <a:gd name="T42" fmla="*/ 8 w 363"/>
                <a:gd name="T43" fmla="*/ 321 h 329"/>
                <a:gd name="T44" fmla="*/ 322 w 363"/>
                <a:gd name="T45" fmla="*/ 290 h 329"/>
                <a:gd name="T46" fmla="*/ 31 w 363"/>
                <a:gd name="T47" fmla="*/ 284 h 329"/>
                <a:gd name="T48" fmla="*/ 28 w 363"/>
                <a:gd name="T49" fmla="*/ 284 h 329"/>
                <a:gd name="T50" fmla="*/ 27 w 363"/>
                <a:gd name="T51" fmla="*/ 281 h 329"/>
                <a:gd name="T52" fmla="*/ 122 w 363"/>
                <a:gd name="T53" fmla="*/ 34 h 329"/>
                <a:gd name="T54" fmla="*/ 105 w 363"/>
                <a:gd name="T55" fmla="*/ 48 h 32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</a:cxnLst>
              <a:rect l="0" t="0" r="r" b="b"/>
              <a:pathLst>
                <a:path w="363" h="329">
                  <a:moveTo>
                    <a:pt x="3" y="329"/>
                  </a:moveTo>
                  <a:cubicBezTo>
                    <a:pt x="2" y="329"/>
                    <a:pt x="1" y="329"/>
                    <a:pt x="1" y="328"/>
                  </a:cubicBezTo>
                  <a:cubicBezTo>
                    <a:pt x="0" y="327"/>
                    <a:pt x="0" y="326"/>
                    <a:pt x="0" y="325"/>
                  </a:cubicBezTo>
                  <a:cubicBezTo>
                    <a:pt x="99" y="46"/>
                    <a:pt x="99" y="46"/>
                    <a:pt x="99" y="46"/>
                  </a:cubicBezTo>
                  <a:cubicBezTo>
                    <a:pt x="99" y="45"/>
                    <a:pt x="100" y="45"/>
                    <a:pt x="100" y="44"/>
                  </a:cubicBezTo>
                  <a:cubicBezTo>
                    <a:pt x="107" y="39"/>
                    <a:pt x="123" y="26"/>
                    <a:pt x="126" y="23"/>
                  </a:cubicBezTo>
                  <a:cubicBezTo>
                    <a:pt x="129" y="15"/>
                    <a:pt x="129" y="15"/>
                    <a:pt x="129" y="15"/>
                  </a:cubicBezTo>
                  <a:cubicBezTo>
                    <a:pt x="130" y="15"/>
                    <a:pt x="130" y="14"/>
                    <a:pt x="130" y="14"/>
                  </a:cubicBezTo>
                  <a:cubicBezTo>
                    <a:pt x="132" y="13"/>
                    <a:pt x="150" y="0"/>
                    <a:pt x="160" y="0"/>
                  </a:cubicBezTo>
                  <a:cubicBezTo>
                    <a:pt x="162" y="0"/>
                    <a:pt x="163" y="2"/>
                    <a:pt x="163" y="3"/>
                  </a:cubicBezTo>
                  <a:cubicBezTo>
                    <a:pt x="163" y="5"/>
                    <a:pt x="162" y="6"/>
                    <a:pt x="160" y="6"/>
                  </a:cubicBezTo>
                  <a:cubicBezTo>
                    <a:pt x="153" y="6"/>
                    <a:pt x="140" y="15"/>
                    <a:pt x="135" y="18"/>
                  </a:cubicBezTo>
                  <a:cubicBezTo>
                    <a:pt x="132" y="25"/>
                    <a:pt x="132" y="25"/>
                    <a:pt x="132" y="25"/>
                  </a:cubicBezTo>
                  <a:cubicBezTo>
                    <a:pt x="132" y="26"/>
                    <a:pt x="132" y="26"/>
                    <a:pt x="131" y="27"/>
                  </a:cubicBezTo>
                  <a:cubicBezTo>
                    <a:pt x="35" y="277"/>
                    <a:pt x="35" y="277"/>
                    <a:pt x="35" y="277"/>
                  </a:cubicBezTo>
                  <a:cubicBezTo>
                    <a:pt x="107" y="257"/>
                    <a:pt x="349" y="287"/>
                    <a:pt x="360" y="288"/>
                  </a:cubicBezTo>
                  <a:cubicBezTo>
                    <a:pt x="362" y="289"/>
                    <a:pt x="363" y="290"/>
                    <a:pt x="363" y="292"/>
                  </a:cubicBezTo>
                  <a:cubicBezTo>
                    <a:pt x="363" y="293"/>
                    <a:pt x="361" y="294"/>
                    <a:pt x="360" y="294"/>
                  </a:cubicBezTo>
                  <a:cubicBezTo>
                    <a:pt x="357" y="295"/>
                    <a:pt x="50" y="308"/>
                    <a:pt x="4" y="329"/>
                  </a:cubicBezTo>
                  <a:cubicBezTo>
                    <a:pt x="4" y="329"/>
                    <a:pt x="3" y="329"/>
                    <a:pt x="3" y="329"/>
                  </a:cubicBezTo>
                  <a:close/>
                  <a:moveTo>
                    <a:pt x="105" y="48"/>
                  </a:moveTo>
                  <a:cubicBezTo>
                    <a:pt x="8" y="321"/>
                    <a:pt x="8" y="321"/>
                    <a:pt x="8" y="321"/>
                  </a:cubicBezTo>
                  <a:cubicBezTo>
                    <a:pt x="58" y="305"/>
                    <a:pt x="242" y="294"/>
                    <a:pt x="322" y="290"/>
                  </a:cubicBezTo>
                  <a:cubicBezTo>
                    <a:pt x="247" y="282"/>
                    <a:pt x="79" y="267"/>
                    <a:pt x="31" y="284"/>
                  </a:cubicBezTo>
                  <a:cubicBezTo>
                    <a:pt x="30" y="285"/>
                    <a:pt x="28" y="285"/>
                    <a:pt x="28" y="284"/>
                  </a:cubicBezTo>
                  <a:cubicBezTo>
                    <a:pt x="27" y="283"/>
                    <a:pt x="27" y="282"/>
                    <a:pt x="27" y="281"/>
                  </a:cubicBezTo>
                  <a:cubicBezTo>
                    <a:pt x="122" y="34"/>
                    <a:pt x="122" y="34"/>
                    <a:pt x="122" y="34"/>
                  </a:cubicBezTo>
                  <a:cubicBezTo>
                    <a:pt x="116" y="39"/>
                    <a:pt x="109" y="45"/>
                    <a:pt x="105" y="48"/>
                  </a:cubicBezTo>
                  <a:close/>
                </a:path>
              </a:pathLst>
            </a:custGeom>
            <a:solidFill>
              <a:srgbClr val="533F2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9" name="Group 2"/>
          <p:cNvGrpSpPr/>
          <p:nvPr/>
        </p:nvGrpSpPr>
        <p:grpSpPr>
          <a:xfrm>
            <a:off x="1517911" y="1650412"/>
            <a:ext cx="1778742" cy="1778742"/>
            <a:chOff x="990600" y="2044717"/>
            <a:chExt cx="2768566" cy="2768566"/>
          </a:xfrm>
        </p:grpSpPr>
        <p:sp>
          <p:nvSpPr>
            <p:cNvPr id="30" name="Diamond 5"/>
            <p:cNvSpPr/>
            <p:nvPr/>
          </p:nvSpPr>
          <p:spPr bwMode="auto">
            <a:xfrm>
              <a:off x="990600" y="2044717"/>
              <a:ext cx="2768566" cy="2768566"/>
            </a:xfrm>
            <a:prstGeom prst="diamond">
              <a:avLst/>
            </a:prstGeom>
            <a:noFill/>
            <a:ln w="50800">
              <a:noFill/>
              <a:round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</a:p>
          </p:txBody>
        </p:sp>
        <p:grpSp>
          <p:nvGrpSpPr>
            <p:cNvPr id="31" name="Group 9"/>
            <p:cNvGrpSpPr/>
            <p:nvPr/>
          </p:nvGrpSpPr>
          <p:grpSpPr>
            <a:xfrm>
              <a:off x="1474565" y="2732551"/>
              <a:ext cx="1922757" cy="1139198"/>
              <a:chOff x="2390608" y="2326349"/>
              <a:chExt cx="1922757" cy="1139198"/>
            </a:xfrm>
          </p:grpSpPr>
          <p:sp>
            <p:nvSpPr>
              <p:cNvPr id="32" name="TextBox 7"/>
              <p:cNvSpPr txBox="1"/>
              <p:nvPr/>
            </p:nvSpPr>
            <p:spPr>
              <a:xfrm>
                <a:off x="2390608" y="2326349"/>
                <a:ext cx="1800200" cy="677107"/>
              </a:xfrm>
              <a:prstGeom prst="rect">
                <a:avLst/>
              </a:prstGeom>
              <a:noFill/>
            </p:spPr>
            <p:txBody>
              <a:bodyPr wrap="square" lIns="0" tIns="0" rIns="0" bIns="0">
                <a:normAutofit fontScale="57500" lnSpcReduction="20000"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4400">
                    <a:solidFill>
                      <a:schemeClr val="bg1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单词</a:t>
                </a:r>
                <a:endParaRPr lang="zh-CN" altLang="en-US" sz="4400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  <p:sp>
            <p:nvSpPr>
              <p:cNvPr id="33" name="TextBox 8"/>
              <p:cNvSpPr txBox="1"/>
              <p:nvPr/>
            </p:nvSpPr>
            <p:spPr>
              <a:xfrm>
                <a:off x="2513165" y="2983602"/>
                <a:ext cx="1800200" cy="481945"/>
              </a:xfrm>
              <a:prstGeom prst="rect">
                <a:avLst/>
              </a:prstGeom>
              <a:noFill/>
            </p:spPr>
            <p:txBody>
              <a:bodyPr wrap="square" lIns="0" tIns="0" rIns="0" bIns="0">
                <a:norm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en-US" altLang="zh-CN" sz="1400">
                    <a:solidFill>
                      <a:schemeClr val="bg1"/>
                    </a:solidFill>
                  </a:rPr>
                  <a:t>VOCABULARY</a:t>
                </a:r>
                <a:endParaRPr lang="en-US" altLang="zh-CN" sz="1400">
                  <a:solidFill>
                    <a:schemeClr val="bg1"/>
                  </a:solidFill>
                </a:endParaRPr>
              </a:p>
            </p:txBody>
          </p:sp>
        </p:grpSp>
      </p:grpSp>
      <p:pic>
        <p:nvPicPr>
          <p:cNvPr id="73" name="图片 7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57421" y="79740"/>
            <a:ext cx="3210138" cy="1623953"/>
          </a:xfrm>
          <a:prstGeom prst="rect">
            <a:avLst/>
          </a:prstGeom>
        </p:spPr>
      </p:pic>
      <p:sp>
        <p:nvSpPr>
          <p:cNvPr id="2" name="文本框 1"/>
          <p:cNvSpPr txBox="1"/>
          <p:nvPr/>
        </p:nvSpPr>
        <p:spPr>
          <a:xfrm>
            <a:off x="4211955" y="843280"/>
            <a:ext cx="341185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400" smtClean="0">
                <a:solidFill>
                  <a:schemeClr val="tx1">
                    <a:lumMod val="75000"/>
                    <a:lumOff val="25000"/>
                  </a:schemeClr>
                </a:solidFill>
                <a:latin typeface="Calibri"/>
                <a:ea typeface="微软雅黑" panose="020b0503020204020204" pitchFamily="34" charset="-122"/>
                <a:cs typeface="Calibri" panose="020f0502020204030204" charset="0"/>
              </a:rPr>
              <a:t>bullfight [ˈbulfait]  n.</a:t>
            </a:r>
            <a:r>
              <a:rPr lang="en-US" altLang="zh-CN" sz="2400" smtClean="0">
                <a:solidFill>
                  <a:schemeClr val="tx1">
                    <a:lumMod val="75000"/>
                    <a:lumOff val="25000"/>
                  </a:schemeClr>
                </a:solidFill>
                <a:latin typeface="Comic Sans MS" panose="030f0702030302020204" charset="0"/>
                <a:ea typeface="微软雅黑" panose="020b0503020204020204" pitchFamily="34" charset="-122"/>
                <a:cs typeface="Comic Sans MS" panose="030f0702030302020204" charset="0"/>
              </a:rPr>
              <a:t>  </a:t>
            </a:r>
            <a:r>
              <a:rPr lang="zh-CN" altLang="en-US" sz="2000" smtClean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斗牛</a:t>
            </a:r>
            <a:r>
              <a:rPr lang="en-US" altLang="zh-CN" sz="2000" smtClean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 </a:t>
            </a:r>
            <a:endParaRPr lang="en-US" altLang="zh-CN" sz="2000" smtClean="0">
              <a:solidFill>
                <a:schemeClr val="tx1">
                  <a:lumMod val="75000"/>
                  <a:lumOff val="2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37" name="文本框 36"/>
          <p:cNvSpPr txBox="1"/>
          <p:nvPr/>
        </p:nvSpPr>
        <p:spPr>
          <a:xfrm>
            <a:off x="4436745" y="1684020"/>
            <a:ext cx="2962910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altLang="zh-CN" sz="2400" smtClean="0">
                <a:solidFill>
                  <a:schemeClr val="tx1">
                    <a:lumMod val="75000"/>
                    <a:lumOff val="25000"/>
                  </a:schemeClr>
                </a:solidFill>
                <a:latin typeface="Calibri"/>
                <a:ea typeface="微软雅黑" panose="020b0503020204020204" pitchFamily="34" charset="-122"/>
                <a:cs typeface="Calibri" panose="020f0502020204030204" charset="0"/>
              </a:rPr>
              <a:t>drunk [drʌŋk]  n.  </a:t>
            </a:r>
            <a:r>
              <a:rPr lang="zh-CN" altLang="en-US" sz="2000" smtClean="0">
                <a:solidFill>
                  <a:schemeClr val="tx1">
                    <a:lumMod val="75000"/>
                    <a:lumOff val="25000"/>
                  </a:schemeClr>
                </a:solidFill>
                <a:latin typeface="Calibri"/>
                <a:ea typeface="微软雅黑" panose="020b0503020204020204" pitchFamily="34" charset="-122"/>
                <a:cs typeface="Calibri" panose="020f0502020204030204" charset="0"/>
              </a:rPr>
              <a:t>醉汉</a:t>
            </a:r>
            <a:endParaRPr lang="zh-CN" altLang="en-US" sz="2000" smtClean="0">
              <a:solidFill>
                <a:schemeClr val="tx1">
                  <a:lumMod val="75000"/>
                  <a:lumOff val="25000"/>
                </a:schemeClr>
              </a:solidFill>
              <a:latin typeface="Calibri"/>
              <a:ea typeface="微软雅黑" panose="020b0503020204020204" pitchFamily="34" charset="-122"/>
              <a:cs typeface="Calibri" panose="020f0502020204030204" charset="0"/>
            </a:endParaRPr>
          </a:p>
        </p:txBody>
      </p:sp>
      <p:sp>
        <p:nvSpPr>
          <p:cNvPr id="38" name="文本框 37"/>
          <p:cNvSpPr txBox="1"/>
          <p:nvPr/>
        </p:nvSpPr>
        <p:spPr>
          <a:xfrm>
            <a:off x="4067810" y="2456815"/>
            <a:ext cx="4265930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altLang="zh-CN" sz="2400" smtClean="0">
                <a:solidFill>
                  <a:schemeClr val="tx1">
                    <a:lumMod val="75000"/>
                    <a:lumOff val="25000"/>
                  </a:schemeClr>
                </a:solidFill>
                <a:latin typeface="Calibri"/>
                <a:ea typeface="微软雅黑" panose="020b0503020204020204" pitchFamily="34" charset="-122"/>
                <a:cs typeface="Calibri" panose="020f0502020204030204" charset="0"/>
              </a:rPr>
              <a:t>wander [ˈwɔndə]  v.  </a:t>
            </a:r>
            <a:r>
              <a:rPr lang="zh-CN" altLang="en-US" sz="2000" smtClean="0">
                <a:solidFill>
                  <a:schemeClr val="tx1">
                    <a:lumMod val="75000"/>
                    <a:lumOff val="25000"/>
                  </a:schemeClr>
                </a:solidFill>
                <a:latin typeface="Calibri"/>
                <a:ea typeface="微软雅黑" panose="020b0503020204020204" pitchFamily="34" charset="-122"/>
                <a:cs typeface="Calibri" panose="020f0502020204030204" charset="0"/>
              </a:rPr>
              <a:t>溜达，乱走</a:t>
            </a:r>
            <a:endParaRPr lang="zh-CN" altLang="en-US" sz="2000" smtClean="0">
              <a:solidFill>
                <a:schemeClr val="tx1">
                  <a:lumMod val="75000"/>
                  <a:lumOff val="25000"/>
                </a:schemeClr>
              </a:solidFill>
              <a:latin typeface="Calibri"/>
              <a:ea typeface="微软雅黑" panose="020b0503020204020204" pitchFamily="34" charset="-122"/>
              <a:cs typeface="Calibri" panose="020f0502020204030204" charset="0"/>
            </a:endParaRPr>
          </a:p>
        </p:txBody>
      </p:sp>
      <p:sp>
        <p:nvSpPr>
          <p:cNvPr id="39" name="文本框 38"/>
          <p:cNvSpPr txBox="1"/>
          <p:nvPr/>
        </p:nvSpPr>
        <p:spPr>
          <a:xfrm>
            <a:off x="4211955" y="3270250"/>
            <a:ext cx="3498850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altLang="zh-CN" sz="2400" smtClean="0">
                <a:solidFill>
                  <a:schemeClr val="tx1">
                    <a:lumMod val="75000"/>
                    <a:lumOff val="25000"/>
                  </a:schemeClr>
                </a:solidFill>
                <a:latin typeface="Calibri"/>
                <a:ea typeface="微软雅黑" panose="020b0503020204020204" pitchFamily="34" charset="-122"/>
                <a:cs typeface="Calibri" panose="020f0502020204030204" charset="0"/>
              </a:rPr>
              <a:t>ring [riŋ]   n.  </a:t>
            </a:r>
            <a:r>
              <a:rPr lang="zh-CN" altLang="en-US" sz="2000" smtClean="0">
                <a:solidFill>
                  <a:schemeClr val="tx1">
                    <a:lumMod val="75000"/>
                    <a:lumOff val="25000"/>
                  </a:schemeClr>
                </a:solidFill>
                <a:latin typeface="Calibri"/>
                <a:ea typeface="微软雅黑" panose="020b0503020204020204" pitchFamily="34" charset="-122"/>
                <a:cs typeface="Calibri" panose="020f0502020204030204" charset="0"/>
              </a:rPr>
              <a:t>圆形竞技场地</a:t>
            </a:r>
            <a:endParaRPr lang="zh-CN" altLang="en-US" sz="2000" smtClean="0">
              <a:solidFill>
                <a:schemeClr val="tx1">
                  <a:lumMod val="75000"/>
                  <a:lumOff val="25000"/>
                </a:schemeClr>
              </a:solidFill>
              <a:latin typeface="Calibri"/>
              <a:ea typeface="微软雅黑" panose="020b0503020204020204" pitchFamily="34" charset="-122"/>
              <a:cs typeface="Calibri" panose="020f0502020204030204" charset="0"/>
            </a:endParaRPr>
          </a:p>
        </p:txBody>
      </p:sp>
      <p:sp>
        <p:nvSpPr>
          <p:cNvPr id="40" name="文本框 39"/>
          <p:cNvSpPr txBox="1"/>
          <p:nvPr/>
        </p:nvSpPr>
        <p:spPr>
          <a:xfrm>
            <a:off x="2267585" y="4083685"/>
            <a:ext cx="5773420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altLang="zh-CN" sz="2400" smtClean="0">
                <a:solidFill>
                  <a:schemeClr val="tx1">
                    <a:lumMod val="75000"/>
                    <a:lumOff val="25000"/>
                  </a:schemeClr>
                </a:solidFill>
                <a:latin typeface="Calibri"/>
                <a:ea typeface="微软雅黑" panose="020b0503020204020204" pitchFamily="34" charset="-122"/>
                <a:cs typeface="Calibri" panose="020f0502020204030204" charset="0"/>
              </a:rPr>
              <a:t>unaware [ˈʌnəˈweə]  adj.</a:t>
            </a:r>
            <a:r>
              <a:rPr lang="en-US" altLang="zh-CN" sz="2400" smtClean="0">
                <a:solidFill>
                  <a:schemeClr val="tx1">
                    <a:lumMod val="75000"/>
                    <a:lumOff val="25000"/>
                  </a:schemeClr>
                </a:solidFill>
                <a:latin typeface="Comic Sans MS" panose="030f0702030302020204" charset="0"/>
                <a:ea typeface="微软雅黑" panose="020b0503020204020204" pitchFamily="34" charset="-122"/>
                <a:cs typeface="Comic Sans MS" panose="030f0702030302020204" charset="0"/>
              </a:rPr>
              <a:t>  </a:t>
            </a:r>
            <a:r>
              <a:rPr lang="zh-CN" altLang="en-US" sz="2000" smtClean="0">
                <a:solidFill>
                  <a:schemeClr val="tx1">
                    <a:lumMod val="75000"/>
                    <a:lumOff val="25000"/>
                  </a:schemeClr>
                </a:solidFill>
                <a:latin typeface="Comic Sans MS" panose="030f0702030302020204" charset="0"/>
                <a:ea typeface="微软雅黑" panose="020b0503020204020204" pitchFamily="34" charset="-122"/>
                <a:cs typeface="Comic Sans MS" panose="030f0702030302020204" charset="0"/>
              </a:rPr>
              <a:t>不知道的，未察觉的</a:t>
            </a:r>
            <a:endParaRPr lang="zh-CN" altLang="en-US" sz="2000" smtClean="0">
              <a:solidFill>
                <a:schemeClr val="tx1">
                  <a:lumMod val="75000"/>
                  <a:lumOff val="25000"/>
                </a:schemeClr>
              </a:solidFill>
              <a:latin typeface="Comic Sans MS" panose="030f0702030302020204" charset="0"/>
              <a:ea typeface="微软雅黑" panose="020b0503020204020204" pitchFamily="34" charset="-122"/>
              <a:cs typeface="Comic Sans MS" panose="030f070203030202020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3" name="Group 4"/>
          <p:cNvGrpSpPr>
            <a:grpSpLocks noChangeAspect="1"/>
          </p:cNvGrpSpPr>
          <p:nvPr/>
        </p:nvGrpSpPr>
        <p:grpSpPr>
          <a:xfrm>
            <a:off x="179388" y="1651000"/>
            <a:ext cx="3275012" cy="1803400"/>
            <a:chOff x="113" y="1040"/>
            <a:chExt cx="2063" cy="1136"/>
          </a:xfrm>
        </p:grpSpPr>
        <p:sp>
          <p:nvSpPr>
            <p:cNvPr id="4" name="AutoShape 3"/>
            <p:cNvSpPr>
              <a:spLocks noChangeAspect="1" noChangeArrowheads="1" noTextEdit="1"/>
            </p:cNvSpPr>
            <p:nvPr/>
          </p:nvSpPr>
          <p:spPr bwMode="auto">
            <a:xfrm>
              <a:off x="113" y="1040"/>
              <a:ext cx="2063" cy="113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5" name="Oval 5"/>
            <p:cNvSpPr>
              <a:spLocks noChangeArrowheads="1"/>
            </p:cNvSpPr>
            <p:nvPr/>
          </p:nvSpPr>
          <p:spPr bwMode="auto">
            <a:xfrm>
              <a:off x="450" y="1134"/>
              <a:ext cx="396" cy="397"/>
            </a:xfrm>
            <a:prstGeom prst="ellipse">
              <a:avLst/>
            </a:prstGeom>
            <a:solidFill>
              <a:srgbClr val="EC93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6" name="Oval 6"/>
            <p:cNvSpPr>
              <a:spLocks noChangeArrowheads="1"/>
            </p:cNvSpPr>
            <p:nvPr/>
          </p:nvSpPr>
          <p:spPr bwMode="auto">
            <a:xfrm>
              <a:off x="967" y="1123"/>
              <a:ext cx="1046" cy="1050"/>
            </a:xfrm>
            <a:prstGeom prst="ellipse">
              <a:avLst/>
            </a:prstGeom>
            <a:solidFill>
              <a:srgbClr val="EC93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" name="Freeform 7"/>
            <p:cNvSpPr>
              <a:spLocks noEditPoints="1"/>
            </p:cNvSpPr>
            <p:nvPr/>
          </p:nvSpPr>
          <p:spPr bwMode="auto">
            <a:xfrm>
              <a:off x="1149" y="1037"/>
              <a:ext cx="797" cy="924"/>
            </a:xfrm>
            <a:custGeom>
              <a:gdLst>
                <a:gd name="T0" fmla="*/ 3 w 298"/>
                <a:gd name="T1" fmla="*/ 344 h 344"/>
                <a:gd name="T2" fmla="*/ 1 w 298"/>
                <a:gd name="T3" fmla="*/ 344 h 344"/>
                <a:gd name="T4" fmla="*/ 0 w 298"/>
                <a:gd name="T5" fmla="*/ 341 h 344"/>
                <a:gd name="T6" fmla="*/ 23 w 298"/>
                <a:gd name="T7" fmla="*/ 65 h 344"/>
                <a:gd name="T8" fmla="*/ 24 w 298"/>
                <a:gd name="T9" fmla="*/ 63 h 344"/>
                <a:gd name="T10" fmla="*/ 200 w 298"/>
                <a:gd name="T11" fmla="*/ 0 h 344"/>
                <a:gd name="T12" fmla="*/ 239 w 298"/>
                <a:gd name="T13" fmla="*/ 3 h 344"/>
                <a:gd name="T14" fmla="*/ 242 w 298"/>
                <a:gd name="T15" fmla="*/ 5 h 344"/>
                <a:gd name="T16" fmla="*/ 298 w 298"/>
                <a:gd name="T17" fmla="*/ 304 h 344"/>
                <a:gd name="T18" fmla="*/ 297 w 298"/>
                <a:gd name="T19" fmla="*/ 307 h 344"/>
                <a:gd name="T20" fmla="*/ 295 w 298"/>
                <a:gd name="T21" fmla="*/ 308 h 344"/>
                <a:gd name="T22" fmla="*/ 263 w 298"/>
                <a:gd name="T23" fmla="*/ 306 h 344"/>
                <a:gd name="T24" fmla="*/ 3 w 298"/>
                <a:gd name="T25" fmla="*/ 344 h 344"/>
                <a:gd name="T26" fmla="*/ 3 w 298"/>
                <a:gd name="T27" fmla="*/ 344 h 344"/>
                <a:gd name="T28" fmla="*/ 29 w 298"/>
                <a:gd name="T29" fmla="*/ 67 h 344"/>
                <a:gd name="T30" fmla="*/ 6 w 298"/>
                <a:gd name="T31" fmla="*/ 338 h 344"/>
                <a:gd name="T32" fmla="*/ 263 w 298"/>
                <a:gd name="T33" fmla="*/ 300 h 344"/>
                <a:gd name="T34" fmla="*/ 291 w 298"/>
                <a:gd name="T35" fmla="*/ 301 h 344"/>
                <a:gd name="T36" fmla="*/ 236 w 298"/>
                <a:gd name="T37" fmla="*/ 9 h 344"/>
                <a:gd name="T38" fmla="*/ 200 w 298"/>
                <a:gd name="T39" fmla="*/ 6 h 344"/>
                <a:gd name="T40" fmla="*/ 29 w 298"/>
                <a:gd name="T41" fmla="*/ 67 h 34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298" h="344">
                  <a:moveTo>
                    <a:pt x="3" y="344"/>
                  </a:moveTo>
                  <a:cubicBezTo>
                    <a:pt x="2" y="344"/>
                    <a:pt x="1" y="344"/>
                    <a:pt x="1" y="344"/>
                  </a:cubicBezTo>
                  <a:cubicBezTo>
                    <a:pt x="0" y="343"/>
                    <a:pt x="0" y="342"/>
                    <a:pt x="0" y="341"/>
                  </a:cubicBezTo>
                  <a:cubicBezTo>
                    <a:pt x="1" y="327"/>
                    <a:pt x="23" y="68"/>
                    <a:pt x="23" y="65"/>
                  </a:cubicBezTo>
                  <a:cubicBezTo>
                    <a:pt x="23" y="64"/>
                    <a:pt x="24" y="64"/>
                    <a:pt x="24" y="63"/>
                  </a:cubicBezTo>
                  <a:cubicBezTo>
                    <a:pt x="85" y="11"/>
                    <a:pt x="153" y="0"/>
                    <a:pt x="200" y="0"/>
                  </a:cubicBezTo>
                  <a:cubicBezTo>
                    <a:pt x="224" y="0"/>
                    <a:pt x="239" y="3"/>
                    <a:pt x="239" y="3"/>
                  </a:cubicBezTo>
                  <a:cubicBezTo>
                    <a:pt x="241" y="3"/>
                    <a:pt x="241" y="4"/>
                    <a:pt x="242" y="5"/>
                  </a:cubicBezTo>
                  <a:cubicBezTo>
                    <a:pt x="252" y="45"/>
                    <a:pt x="296" y="294"/>
                    <a:pt x="298" y="304"/>
                  </a:cubicBezTo>
                  <a:cubicBezTo>
                    <a:pt x="298" y="305"/>
                    <a:pt x="298" y="306"/>
                    <a:pt x="297" y="307"/>
                  </a:cubicBezTo>
                  <a:cubicBezTo>
                    <a:pt x="296" y="307"/>
                    <a:pt x="296" y="308"/>
                    <a:pt x="295" y="308"/>
                  </a:cubicBezTo>
                  <a:cubicBezTo>
                    <a:pt x="285" y="307"/>
                    <a:pt x="275" y="306"/>
                    <a:pt x="263" y="306"/>
                  </a:cubicBezTo>
                  <a:cubicBezTo>
                    <a:pt x="161" y="306"/>
                    <a:pt x="5" y="344"/>
                    <a:pt x="3" y="344"/>
                  </a:cubicBezTo>
                  <a:cubicBezTo>
                    <a:pt x="3" y="344"/>
                    <a:pt x="3" y="344"/>
                    <a:pt x="3" y="344"/>
                  </a:cubicBezTo>
                  <a:close/>
                  <a:moveTo>
                    <a:pt x="29" y="67"/>
                  </a:moveTo>
                  <a:cubicBezTo>
                    <a:pt x="28" y="85"/>
                    <a:pt x="9" y="303"/>
                    <a:pt x="6" y="338"/>
                  </a:cubicBezTo>
                  <a:cubicBezTo>
                    <a:pt x="31" y="332"/>
                    <a:pt x="170" y="300"/>
                    <a:pt x="263" y="300"/>
                  </a:cubicBezTo>
                  <a:cubicBezTo>
                    <a:pt x="273" y="300"/>
                    <a:pt x="283" y="301"/>
                    <a:pt x="291" y="301"/>
                  </a:cubicBezTo>
                  <a:cubicBezTo>
                    <a:pt x="286" y="269"/>
                    <a:pt x="247" y="50"/>
                    <a:pt x="236" y="9"/>
                  </a:cubicBezTo>
                  <a:cubicBezTo>
                    <a:pt x="232" y="8"/>
                    <a:pt x="219" y="6"/>
                    <a:pt x="200" y="6"/>
                  </a:cubicBezTo>
                  <a:cubicBezTo>
                    <a:pt x="155" y="6"/>
                    <a:pt x="88" y="17"/>
                    <a:pt x="29" y="67"/>
                  </a:cubicBezTo>
                  <a:close/>
                </a:path>
              </a:pathLst>
            </a:custGeom>
            <a:solidFill>
              <a:srgbClr val="533F2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8"/>
            <p:cNvSpPr/>
            <p:nvPr/>
          </p:nvSpPr>
          <p:spPr bwMode="auto">
            <a:xfrm>
              <a:off x="116" y="1274"/>
              <a:ext cx="2065" cy="856"/>
            </a:xfrm>
            <a:custGeom>
              <a:gdLst>
                <a:gd name="T0" fmla="*/ 766 w 772"/>
                <a:gd name="T1" fmla="*/ 319 h 319"/>
                <a:gd name="T2" fmla="*/ 429 w 772"/>
                <a:gd name="T3" fmla="*/ 312 h 319"/>
                <a:gd name="T4" fmla="*/ 426 w 772"/>
                <a:gd name="T5" fmla="*/ 311 h 319"/>
                <a:gd name="T6" fmla="*/ 392 w 772"/>
                <a:gd name="T7" fmla="*/ 287 h 319"/>
                <a:gd name="T8" fmla="*/ 359 w 772"/>
                <a:gd name="T9" fmla="*/ 307 h 319"/>
                <a:gd name="T10" fmla="*/ 356 w 772"/>
                <a:gd name="T11" fmla="*/ 309 h 319"/>
                <a:gd name="T12" fmla="*/ 356 w 772"/>
                <a:gd name="T13" fmla="*/ 309 h 319"/>
                <a:gd name="T14" fmla="*/ 3 w 772"/>
                <a:gd name="T15" fmla="*/ 309 h 319"/>
                <a:gd name="T16" fmla="*/ 0 w 772"/>
                <a:gd name="T17" fmla="*/ 308 h 319"/>
                <a:gd name="T18" fmla="*/ 0 w 772"/>
                <a:gd name="T19" fmla="*/ 305 h 319"/>
                <a:gd name="T20" fmla="*/ 107 w 772"/>
                <a:gd name="T21" fmla="*/ 24 h 319"/>
                <a:gd name="T22" fmla="*/ 108 w 772"/>
                <a:gd name="T23" fmla="*/ 22 h 319"/>
                <a:gd name="T24" fmla="*/ 124 w 772"/>
                <a:gd name="T25" fmla="*/ 16 h 319"/>
                <a:gd name="T26" fmla="*/ 128 w 772"/>
                <a:gd name="T27" fmla="*/ 17 h 319"/>
                <a:gd name="T28" fmla="*/ 127 w 772"/>
                <a:gd name="T29" fmla="*/ 21 h 319"/>
                <a:gd name="T30" fmla="*/ 112 w 772"/>
                <a:gd name="T31" fmla="*/ 27 h 319"/>
                <a:gd name="T32" fmla="*/ 7 w 772"/>
                <a:gd name="T33" fmla="*/ 303 h 319"/>
                <a:gd name="T34" fmla="*/ 354 w 772"/>
                <a:gd name="T35" fmla="*/ 303 h 319"/>
                <a:gd name="T36" fmla="*/ 392 w 772"/>
                <a:gd name="T37" fmla="*/ 281 h 319"/>
                <a:gd name="T38" fmla="*/ 431 w 772"/>
                <a:gd name="T39" fmla="*/ 306 h 319"/>
                <a:gd name="T40" fmla="*/ 764 w 772"/>
                <a:gd name="T41" fmla="*/ 313 h 319"/>
                <a:gd name="T42" fmla="*/ 698 w 772"/>
                <a:gd name="T43" fmla="*/ 14 h 319"/>
                <a:gd name="T44" fmla="*/ 686 w 772"/>
                <a:gd name="T45" fmla="*/ 6 h 319"/>
                <a:gd name="T46" fmla="*/ 685 w 772"/>
                <a:gd name="T47" fmla="*/ 2 h 319"/>
                <a:gd name="T48" fmla="*/ 689 w 772"/>
                <a:gd name="T49" fmla="*/ 0 h 319"/>
                <a:gd name="T50" fmla="*/ 702 w 772"/>
                <a:gd name="T51" fmla="*/ 10 h 319"/>
                <a:gd name="T52" fmla="*/ 740 w 772"/>
                <a:gd name="T53" fmla="*/ 161 h 319"/>
                <a:gd name="T54" fmla="*/ 769 w 772"/>
                <a:gd name="T55" fmla="*/ 317 h 319"/>
                <a:gd name="T56" fmla="*/ 766 w 772"/>
                <a:gd name="T57" fmla="*/ 319 h 31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772" h="319">
                  <a:moveTo>
                    <a:pt x="766" y="319"/>
                  </a:moveTo>
                  <a:cubicBezTo>
                    <a:pt x="759" y="319"/>
                    <a:pt x="442" y="313"/>
                    <a:pt x="429" y="312"/>
                  </a:cubicBezTo>
                  <a:cubicBezTo>
                    <a:pt x="427" y="312"/>
                    <a:pt x="426" y="312"/>
                    <a:pt x="426" y="311"/>
                  </a:cubicBezTo>
                  <a:cubicBezTo>
                    <a:pt x="425" y="310"/>
                    <a:pt x="416" y="287"/>
                    <a:pt x="392" y="287"/>
                  </a:cubicBezTo>
                  <a:cubicBezTo>
                    <a:pt x="367" y="287"/>
                    <a:pt x="359" y="307"/>
                    <a:pt x="359" y="307"/>
                  </a:cubicBezTo>
                  <a:cubicBezTo>
                    <a:pt x="359" y="308"/>
                    <a:pt x="358" y="309"/>
                    <a:pt x="356" y="309"/>
                  </a:cubicBezTo>
                  <a:cubicBezTo>
                    <a:pt x="356" y="309"/>
                    <a:pt x="356" y="309"/>
                    <a:pt x="356" y="309"/>
                  </a:cubicBezTo>
                  <a:cubicBezTo>
                    <a:pt x="353" y="309"/>
                    <a:pt x="29" y="308"/>
                    <a:pt x="3" y="309"/>
                  </a:cubicBezTo>
                  <a:cubicBezTo>
                    <a:pt x="2" y="309"/>
                    <a:pt x="1" y="309"/>
                    <a:pt x="0" y="308"/>
                  </a:cubicBezTo>
                  <a:cubicBezTo>
                    <a:pt x="0" y="307"/>
                    <a:pt x="0" y="306"/>
                    <a:pt x="0" y="305"/>
                  </a:cubicBezTo>
                  <a:cubicBezTo>
                    <a:pt x="107" y="24"/>
                    <a:pt x="107" y="24"/>
                    <a:pt x="107" y="24"/>
                  </a:cubicBezTo>
                  <a:cubicBezTo>
                    <a:pt x="107" y="23"/>
                    <a:pt x="108" y="22"/>
                    <a:pt x="108" y="22"/>
                  </a:cubicBezTo>
                  <a:cubicBezTo>
                    <a:pt x="124" y="16"/>
                    <a:pt x="124" y="16"/>
                    <a:pt x="124" y="16"/>
                  </a:cubicBezTo>
                  <a:cubicBezTo>
                    <a:pt x="126" y="15"/>
                    <a:pt x="128" y="16"/>
                    <a:pt x="128" y="17"/>
                  </a:cubicBezTo>
                  <a:cubicBezTo>
                    <a:pt x="129" y="19"/>
                    <a:pt x="128" y="21"/>
                    <a:pt x="127" y="21"/>
                  </a:cubicBezTo>
                  <a:cubicBezTo>
                    <a:pt x="112" y="27"/>
                    <a:pt x="112" y="27"/>
                    <a:pt x="112" y="27"/>
                  </a:cubicBezTo>
                  <a:cubicBezTo>
                    <a:pt x="7" y="303"/>
                    <a:pt x="7" y="303"/>
                    <a:pt x="7" y="303"/>
                  </a:cubicBezTo>
                  <a:cubicBezTo>
                    <a:pt x="52" y="302"/>
                    <a:pt x="329" y="303"/>
                    <a:pt x="354" y="303"/>
                  </a:cubicBezTo>
                  <a:cubicBezTo>
                    <a:pt x="357" y="297"/>
                    <a:pt x="368" y="281"/>
                    <a:pt x="392" y="281"/>
                  </a:cubicBezTo>
                  <a:cubicBezTo>
                    <a:pt x="416" y="281"/>
                    <a:pt x="428" y="300"/>
                    <a:pt x="431" y="306"/>
                  </a:cubicBezTo>
                  <a:cubicBezTo>
                    <a:pt x="456" y="307"/>
                    <a:pt x="734" y="312"/>
                    <a:pt x="764" y="313"/>
                  </a:cubicBezTo>
                  <a:cubicBezTo>
                    <a:pt x="763" y="287"/>
                    <a:pt x="706" y="29"/>
                    <a:pt x="698" y="14"/>
                  </a:cubicBezTo>
                  <a:cubicBezTo>
                    <a:pt x="693" y="9"/>
                    <a:pt x="686" y="6"/>
                    <a:pt x="686" y="6"/>
                  </a:cubicBezTo>
                  <a:cubicBezTo>
                    <a:pt x="685" y="5"/>
                    <a:pt x="684" y="4"/>
                    <a:pt x="685" y="2"/>
                  </a:cubicBezTo>
                  <a:cubicBezTo>
                    <a:pt x="685" y="1"/>
                    <a:pt x="687" y="0"/>
                    <a:pt x="689" y="0"/>
                  </a:cubicBezTo>
                  <a:cubicBezTo>
                    <a:pt x="689" y="1"/>
                    <a:pt x="697" y="4"/>
                    <a:pt x="702" y="10"/>
                  </a:cubicBezTo>
                  <a:cubicBezTo>
                    <a:pt x="707" y="15"/>
                    <a:pt x="739" y="155"/>
                    <a:pt x="740" y="161"/>
                  </a:cubicBezTo>
                  <a:cubicBezTo>
                    <a:pt x="752" y="216"/>
                    <a:pt x="772" y="309"/>
                    <a:pt x="769" y="317"/>
                  </a:cubicBezTo>
                  <a:cubicBezTo>
                    <a:pt x="769" y="318"/>
                    <a:pt x="767" y="319"/>
                    <a:pt x="766" y="319"/>
                  </a:cubicBezTo>
                  <a:close/>
                </a:path>
              </a:pathLst>
            </a:custGeom>
            <a:solidFill>
              <a:srgbClr val="533F2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4" name="Freeform 9"/>
            <p:cNvSpPr>
              <a:spLocks noEditPoints="1"/>
            </p:cNvSpPr>
            <p:nvPr/>
          </p:nvSpPr>
          <p:spPr bwMode="auto">
            <a:xfrm>
              <a:off x="1149" y="1123"/>
              <a:ext cx="966" cy="905"/>
            </a:xfrm>
            <a:custGeom>
              <a:gdLst>
                <a:gd name="T0" fmla="*/ 357 w 361"/>
                <a:gd name="T1" fmla="*/ 337 h 337"/>
                <a:gd name="T2" fmla="*/ 356 w 361"/>
                <a:gd name="T3" fmla="*/ 337 h 337"/>
                <a:gd name="T4" fmla="*/ 3 w 361"/>
                <a:gd name="T5" fmla="*/ 312 h 337"/>
                <a:gd name="T6" fmla="*/ 0 w 361"/>
                <a:gd name="T7" fmla="*/ 310 h 337"/>
                <a:gd name="T8" fmla="*/ 2 w 361"/>
                <a:gd name="T9" fmla="*/ 306 h 337"/>
                <a:gd name="T10" fmla="*/ 329 w 361"/>
                <a:gd name="T11" fmla="*/ 295 h 337"/>
                <a:gd name="T12" fmla="*/ 265 w 361"/>
                <a:gd name="T13" fmla="*/ 14 h 337"/>
                <a:gd name="T14" fmla="*/ 247 w 361"/>
                <a:gd name="T15" fmla="*/ 6 h 337"/>
                <a:gd name="T16" fmla="*/ 244 w 361"/>
                <a:gd name="T17" fmla="*/ 3 h 337"/>
                <a:gd name="T18" fmla="*/ 247 w 361"/>
                <a:gd name="T19" fmla="*/ 0 h 337"/>
                <a:gd name="T20" fmla="*/ 270 w 361"/>
                <a:gd name="T21" fmla="*/ 9 h 337"/>
                <a:gd name="T22" fmla="*/ 271 w 361"/>
                <a:gd name="T23" fmla="*/ 11 h 337"/>
                <a:gd name="T24" fmla="*/ 274 w 361"/>
                <a:gd name="T25" fmla="*/ 26 h 337"/>
                <a:gd name="T26" fmla="*/ 275 w 361"/>
                <a:gd name="T27" fmla="*/ 26 h 337"/>
                <a:gd name="T28" fmla="*/ 297 w 361"/>
                <a:gd name="T29" fmla="*/ 41 h 337"/>
                <a:gd name="T30" fmla="*/ 298 w 361"/>
                <a:gd name="T31" fmla="*/ 42 h 337"/>
                <a:gd name="T32" fmla="*/ 360 w 361"/>
                <a:gd name="T33" fmla="*/ 334 h 337"/>
                <a:gd name="T34" fmla="*/ 359 w 361"/>
                <a:gd name="T35" fmla="*/ 337 h 337"/>
                <a:gd name="T36" fmla="*/ 357 w 361"/>
                <a:gd name="T37" fmla="*/ 337 h 337"/>
                <a:gd name="T38" fmla="*/ 49 w 361"/>
                <a:gd name="T39" fmla="*/ 307 h 337"/>
                <a:gd name="T40" fmla="*/ 353 w 361"/>
                <a:gd name="T41" fmla="*/ 329 h 337"/>
                <a:gd name="T42" fmla="*/ 292 w 361"/>
                <a:gd name="T43" fmla="*/ 45 h 337"/>
                <a:gd name="T44" fmla="*/ 276 w 361"/>
                <a:gd name="T45" fmla="*/ 34 h 337"/>
                <a:gd name="T46" fmla="*/ 336 w 361"/>
                <a:gd name="T47" fmla="*/ 299 h 337"/>
                <a:gd name="T48" fmla="*/ 335 w 361"/>
                <a:gd name="T49" fmla="*/ 302 h 337"/>
                <a:gd name="T50" fmla="*/ 332 w 361"/>
                <a:gd name="T51" fmla="*/ 302 h 337"/>
                <a:gd name="T52" fmla="*/ 49 w 361"/>
                <a:gd name="T53" fmla="*/ 307 h 33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</a:cxnLst>
              <a:rect l="0" t="0" r="r" b="b"/>
              <a:pathLst>
                <a:path w="361" h="337">
                  <a:moveTo>
                    <a:pt x="357" y="337"/>
                  </a:moveTo>
                  <a:cubicBezTo>
                    <a:pt x="357" y="337"/>
                    <a:pt x="357" y="337"/>
                    <a:pt x="356" y="337"/>
                  </a:cubicBezTo>
                  <a:cubicBezTo>
                    <a:pt x="310" y="316"/>
                    <a:pt x="6" y="312"/>
                    <a:pt x="3" y="312"/>
                  </a:cubicBezTo>
                  <a:cubicBezTo>
                    <a:pt x="1" y="312"/>
                    <a:pt x="0" y="311"/>
                    <a:pt x="0" y="310"/>
                  </a:cubicBezTo>
                  <a:cubicBezTo>
                    <a:pt x="0" y="308"/>
                    <a:pt x="1" y="307"/>
                    <a:pt x="2" y="306"/>
                  </a:cubicBezTo>
                  <a:cubicBezTo>
                    <a:pt x="13" y="305"/>
                    <a:pt x="257" y="275"/>
                    <a:pt x="329" y="295"/>
                  </a:cubicBezTo>
                  <a:cubicBezTo>
                    <a:pt x="265" y="14"/>
                    <a:pt x="265" y="14"/>
                    <a:pt x="265" y="14"/>
                  </a:cubicBezTo>
                  <a:cubicBezTo>
                    <a:pt x="263" y="12"/>
                    <a:pt x="255" y="6"/>
                    <a:pt x="247" y="6"/>
                  </a:cubicBezTo>
                  <a:cubicBezTo>
                    <a:pt x="246" y="6"/>
                    <a:pt x="244" y="5"/>
                    <a:pt x="244" y="3"/>
                  </a:cubicBezTo>
                  <a:cubicBezTo>
                    <a:pt x="244" y="2"/>
                    <a:pt x="246" y="0"/>
                    <a:pt x="247" y="0"/>
                  </a:cubicBezTo>
                  <a:cubicBezTo>
                    <a:pt x="258" y="0"/>
                    <a:pt x="269" y="9"/>
                    <a:pt x="270" y="9"/>
                  </a:cubicBezTo>
                  <a:cubicBezTo>
                    <a:pt x="270" y="10"/>
                    <a:pt x="271" y="10"/>
                    <a:pt x="271" y="11"/>
                  </a:cubicBezTo>
                  <a:cubicBezTo>
                    <a:pt x="274" y="26"/>
                    <a:pt x="274" y="26"/>
                    <a:pt x="274" y="26"/>
                  </a:cubicBezTo>
                  <a:cubicBezTo>
                    <a:pt x="274" y="26"/>
                    <a:pt x="275" y="26"/>
                    <a:pt x="275" y="26"/>
                  </a:cubicBezTo>
                  <a:cubicBezTo>
                    <a:pt x="275" y="27"/>
                    <a:pt x="289" y="34"/>
                    <a:pt x="297" y="41"/>
                  </a:cubicBezTo>
                  <a:cubicBezTo>
                    <a:pt x="297" y="41"/>
                    <a:pt x="298" y="42"/>
                    <a:pt x="298" y="42"/>
                  </a:cubicBezTo>
                  <a:cubicBezTo>
                    <a:pt x="360" y="334"/>
                    <a:pt x="360" y="334"/>
                    <a:pt x="360" y="334"/>
                  </a:cubicBezTo>
                  <a:cubicBezTo>
                    <a:pt x="361" y="335"/>
                    <a:pt x="360" y="336"/>
                    <a:pt x="359" y="337"/>
                  </a:cubicBezTo>
                  <a:cubicBezTo>
                    <a:pt x="359" y="337"/>
                    <a:pt x="358" y="337"/>
                    <a:pt x="357" y="337"/>
                  </a:cubicBezTo>
                  <a:close/>
                  <a:moveTo>
                    <a:pt x="49" y="307"/>
                  </a:moveTo>
                  <a:cubicBezTo>
                    <a:pt x="134" y="309"/>
                    <a:pt x="307" y="314"/>
                    <a:pt x="353" y="329"/>
                  </a:cubicBezTo>
                  <a:cubicBezTo>
                    <a:pt x="292" y="45"/>
                    <a:pt x="292" y="45"/>
                    <a:pt x="292" y="45"/>
                  </a:cubicBezTo>
                  <a:cubicBezTo>
                    <a:pt x="287" y="41"/>
                    <a:pt x="280" y="37"/>
                    <a:pt x="276" y="34"/>
                  </a:cubicBezTo>
                  <a:cubicBezTo>
                    <a:pt x="336" y="299"/>
                    <a:pt x="336" y="299"/>
                    <a:pt x="336" y="299"/>
                  </a:cubicBezTo>
                  <a:cubicBezTo>
                    <a:pt x="336" y="300"/>
                    <a:pt x="335" y="301"/>
                    <a:pt x="335" y="302"/>
                  </a:cubicBezTo>
                  <a:cubicBezTo>
                    <a:pt x="334" y="303"/>
                    <a:pt x="333" y="303"/>
                    <a:pt x="332" y="302"/>
                  </a:cubicBezTo>
                  <a:cubicBezTo>
                    <a:pt x="285" y="285"/>
                    <a:pt x="128" y="299"/>
                    <a:pt x="49" y="307"/>
                  </a:cubicBezTo>
                  <a:close/>
                </a:path>
              </a:pathLst>
            </a:custGeom>
            <a:solidFill>
              <a:srgbClr val="533F2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5" name="Freeform 10"/>
            <p:cNvSpPr>
              <a:spLocks noEditPoints="1"/>
            </p:cNvSpPr>
            <p:nvPr/>
          </p:nvSpPr>
          <p:spPr bwMode="auto">
            <a:xfrm>
              <a:off x="365" y="1083"/>
              <a:ext cx="858" cy="878"/>
            </a:xfrm>
            <a:custGeom>
              <a:gdLst>
                <a:gd name="T0" fmla="*/ 296 w 321"/>
                <a:gd name="T1" fmla="*/ 327 h 327"/>
                <a:gd name="T2" fmla="*/ 295 w 321"/>
                <a:gd name="T3" fmla="*/ 327 h 327"/>
                <a:gd name="T4" fmla="*/ 35 w 321"/>
                <a:gd name="T5" fmla="*/ 289 h 327"/>
                <a:gd name="T6" fmla="*/ 4 w 321"/>
                <a:gd name="T7" fmla="*/ 291 h 327"/>
                <a:gd name="T8" fmla="*/ 1 w 321"/>
                <a:gd name="T9" fmla="*/ 290 h 327"/>
                <a:gd name="T10" fmla="*/ 1 w 321"/>
                <a:gd name="T11" fmla="*/ 287 h 327"/>
                <a:gd name="T12" fmla="*/ 99 w 321"/>
                <a:gd name="T13" fmla="*/ 13 h 327"/>
                <a:gd name="T14" fmla="*/ 101 w 321"/>
                <a:gd name="T15" fmla="*/ 11 h 327"/>
                <a:gd name="T16" fmla="*/ 178 w 321"/>
                <a:gd name="T17" fmla="*/ 0 h 327"/>
                <a:gd name="T18" fmla="*/ 320 w 321"/>
                <a:gd name="T19" fmla="*/ 50 h 327"/>
                <a:gd name="T20" fmla="*/ 321 w 321"/>
                <a:gd name="T21" fmla="*/ 53 h 327"/>
                <a:gd name="T22" fmla="*/ 299 w 321"/>
                <a:gd name="T23" fmla="*/ 324 h 327"/>
                <a:gd name="T24" fmla="*/ 298 w 321"/>
                <a:gd name="T25" fmla="*/ 327 h 327"/>
                <a:gd name="T26" fmla="*/ 296 w 321"/>
                <a:gd name="T27" fmla="*/ 327 h 327"/>
                <a:gd name="T28" fmla="*/ 35 w 321"/>
                <a:gd name="T29" fmla="*/ 283 h 327"/>
                <a:gd name="T30" fmla="*/ 293 w 321"/>
                <a:gd name="T31" fmla="*/ 321 h 327"/>
                <a:gd name="T32" fmla="*/ 315 w 321"/>
                <a:gd name="T33" fmla="*/ 54 h 327"/>
                <a:gd name="T34" fmla="*/ 178 w 321"/>
                <a:gd name="T35" fmla="*/ 6 h 327"/>
                <a:gd name="T36" fmla="*/ 104 w 321"/>
                <a:gd name="T37" fmla="*/ 16 h 327"/>
                <a:gd name="T38" fmla="*/ 8 w 321"/>
                <a:gd name="T39" fmla="*/ 284 h 327"/>
                <a:gd name="T40" fmla="*/ 35 w 321"/>
                <a:gd name="T41" fmla="*/ 283 h 32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321" h="327">
                  <a:moveTo>
                    <a:pt x="296" y="327"/>
                  </a:moveTo>
                  <a:cubicBezTo>
                    <a:pt x="295" y="327"/>
                    <a:pt x="295" y="327"/>
                    <a:pt x="295" y="327"/>
                  </a:cubicBezTo>
                  <a:cubicBezTo>
                    <a:pt x="293" y="327"/>
                    <a:pt x="137" y="289"/>
                    <a:pt x="35" y="289"/>
                  </a:cubicBezTo>
                  <a:cubicBezTo>
                    <a:pt x="24" y="289"/>
                    <a:pt x="13" y="290"/>
                    <a:pt x="4" y="291"/>
                  </a:cubicBezTo>
                  <a:cubicBezTo>
                    <a:pt x="3" y="291"/>
                    <a:pt x="2" y="290"/>
                    <a:pt x="1" y="290"/>
                  </a:cubicBezTo>
                  <a:cubicBezTo>
                    <a:pt x="0" y="289"/>
                    <a:pt x="0" y="288"/>
                    <a:pt x="1" y="287"/>
                  </a:cubicBezTo>
                  <a:cubicBezTo>
                    <a:pt x="2" y="284"/>
                    <a:pt x="88" y="52"/>
                    <a:pt x="99" y="13"/>
                  </a:cubicBezTo>
                  <a:cubicBezTo>
                    <a:pt x="99" y="12"/>
                    <a:pt x="100" y="11"/>
                    <a:pt x="101" y="11"/>
                  </a:cubicBezTo>
                  <a:cubicBezTo>
                    <a:pt x="102" y="11"/>
                    <a:pt x="134" y="0"/>
                    <a:pt x="178" y="0"/>
                  </a:cubicBezTo>
                  <a:cubicBezTo>
                    <a:pt x="232" y="0"/>
                    <a:pt x="282" y="17"/>
                    <a:pt x="320" y="50"/>
                  </a:cubicBezTo>
                  <a:cubicBezTo>
                    <a:pt x="321" y="51"/>
                    <a:pt x="321" y="52"/>
                    <a:pt x="321" y="53"/>
                  </a:cubicBezTo>
                  <a:cubicBezTo>
                    <a:pt x="313" y="142"/>
                    <a:pt x="298" y="313"/>
                    <a:pt x="299" y="324"/>
                  </a:cubicBezTo>
                  <a:cubicBezTo>
                    <a:pt x="299" y="325"/>
                    <a:pt x="298" y="326"/>
                    <a:pt x="298" y="327"/>
                  </a:cubicBezTo>
                  <a:cubicBezTo>
                    <a:pt x="297" y="327"/>
                    <a:pt x="296" y="327"/>
                    <a:pt x="296" y="327"/>
                  </a:cubicBezTo>
                  <a:close/>
                  <a:moveTo>
                    <a:pt x="35" y="283"/>
                  </a:moveTo>
                  <a:cubicBezTo>
                    <a:pt x="129" y="283"/>
                    <a:pt x="268" y="315"/>
                    <a:pt x="293" y="321"/>
                  </a:cubicBezTo>
                  <a:cubicBezTo>
                    <a:pt x="294" y="287"/>
                    <a:pt x="313" y="76"/>
                    <a:pt x="315" y="54"/>
                  </a:cubicBezTo>
                  <a:cubicBezTo>
                    <a:pt x="277" y="22"/>
                    <a:pt x="231" y="6"/>
                    <a:pt x="178" y="6"/>
                  </a:cubicBezTo>
                  <a:cubicBezTo>
                    <a:pt x="140" y="6"/>
                    <a:pt x="111" y="14"/>
                    <a:pt x="104" y="16"/>
                  </a:cubicBezTo>
                  <a:cubicBezTo>
                    <a:pt x="93" y="57"/>
                    <a:pt x="20" y="251"/>
                    <a:pt x="8" y="284"/>
                  </a:cubicBezTo>
                  <a:cubicBezTo>
                    <a:pt x="16" y="284"/>
                    <a:pt x="25" y="283"/>
                    <a:pt x="35" y="283"/>
                  </a:cubicBezTo>
                  <a:close/>
                </a:path>
              </a:pathLst>
            </a:custGeom>
            <a:solidFill>
              <a:srgbClr val="533F2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6" name="Freeform 11"/>
            <p:cNvSpPr>
              <a:spLocks noEditPoints="1"/>
            </p:cNvSpPr>
            <p:nvPr/>
          </p:nvSpPr>
          <p:spPr bwMode="auto">
            <a:xfrm>
              <a:off x="193" y="1172"/>
              <a:ext cx="972" cy="883"/>
            </a:xfrm>
            <a:custGeom>
              <a:gdLst>
                <a:gd name="T0" fmla="*/ 3 w 363"/>
                <a:gd name="T1" fmla="*/ 329 h 329"/>
                <a:gd name="T2" fmla="*/ 1 w 363"/>
                <a:gd name="T3" fmla="*/ 328 h 329"/>
                <a:gd name="T4" fmla="*/ 0 w 363"/>
                <a:gd name="T5" fmla="*/ 325 h 329"/>
                <a:gd name="T6" fmla="*/ 99 w 363"/>
                <a:gd name="T7" fmla="*/ 46 h 329"/>
                <a:gd name="T8" fmla="*/ 100 w 363"/>
                <a:gd name="T9" fmla="*/ 44 h 329"/>
                <a:gd name="T10" fmla="*/ 126 w 363"/>
                <a:gd name="T11" fmla="*/ 23 h 329"/>
                <a:gd name="T12" fmla="*/ 129 w 363"/>
                <a:gd name="T13" fmla="*/ 15 h 329"/>
                <a:gd name="T14" fmla="*/ 130 w 363"/>
                <a:gd name="T15" fmla="*/ 14 h 329"/>
                <a:gd name="T16" fmla="*/ 160 w 363"/>
                <a:gd name="T17" fmla="*/ 0 h 329"/>
                <a:gd name="T18" fmla="*/ 163 w 363"/>
                <a:gd name="T19" fmla="*/ 3 h 329"/>
                <a:gd name="T20" fmla="*/ 160 w 363"/>
                <a:gd name="T21" fmla="*/ 6 h 329"/>
                <a:gd name="T22" fmla="*/ 135 w 363"/>
                <a:gd name="T23" fmla="*/ 18 h 329"/>
                <a:gd name="T24" fmla="*/ 132 w 363"/>
                <a:gd name="T25" fmla="*/ 25 h 329"/>
                <a:gd name="T26" fmla="*/ 131 w 363"/>
                <a:gd name="T27" fmla="*/ 27 h 329"/>
                <a:gd name="T28" fmla="*/ 35 w 363"/>
                <a:gd name="T29" fmla="*/ 277 h 329"/>
                <a:gd name="T30" fmla="*/ 360 w 363"/>
                <a:gd name="T31" fmla="*/ 288 h 329"/>
                <a:gd name="T32" fmla="*/ 363 w 363"/>
                <a:gd name="T33" fmla="*/ 292 h 329"/>
                <a:gd name="T34" fmla="*/ 360 w 363"/>
                <a:gd name="T35" fmla="*/ 294 h 329"/>
                <a:gd name="T36" fmla="*/ 4 w 363"/>
                <a:gd name="T37" fmla="*/ 329 h 329"/>
                <a:gd name="T38" fmla="*/ 3 w 363"/>
                <a:gd name="T39" fmla="*/ 329 h 329"/>
                <a:gd name="T40" fmla="*/ 105 w 363"/>
                <a:gd name="T41" fmla="*/ 48 h 329"/>
                <a:gd name="T42" fmla="*/ 8 w 363"/>
                <a:gd name="T43" fmla="*/ 321 h 329"/>
                <a:gd name="T44" fmla="*/ 322 w 363"/>
                <a:gd name="T45" fmla="*/ 290 h 329"/>
                <a:gd name="T46" fmla="*/ 31 w 363"/>
                <a:gd name="T47" fmla="*/ 284 h 329"/>
                <a:gd name="T48" fmla="*/ 28 w 363"/>
                <a:gd name="T49" fmla="*/ 284 h 329"/>
                <a:gd name="T50" fmla="*/ 27 w 363"/>
                <a:gd name="T51" fmla="*/ 281 h 329"/>
                <a:gd name="T52" fmla="*/ 122 w 363"/>
                <a:gd name="T53" fmla="*/ 34 h 329"/>
                <a:gd name="T54" fmla="*/ 105 w 363"/>
                <a:gd name="T55" fmla="*/ 48 h 32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</a:cxnLst>
              <a:rect l="0" t="0" r="r" b="b"/>
              <a:pathLst>
                <a:path w="363" h="329">
                  <a:moveTo>
                    <a:pt x="3" y="329"/>
                  </a:moveTo>
                  <a:cubicBezTo>
                    <a:pt x="2" y="329"/>
                    <a:pt x="1" y="329"/>
                    <a:pt x="1" y="328"/>
                  </a:cubicBezTo>
                  <a:cubicBezTo>
                    <a:pt x="0" y="327"/>
                    <a:pt x="0" y="326"/>
                    <a:pt x="0" y="325"/>
                  </a:cubicBezTo>
                  <a:cubicBezTo>
                    <a:pt x="99" y="46"/>
                    <a:pt x="99" y="46"/>
                    <a:pt x="99" y="46"/>
                  </a:cubicBezTo>
                  <a:cubicBezTo>
                    <a:pt x="99" y="45"/>
                    <a:pt x="100" y="45"/>
                    <a:pt x="100" y="44"/>
                  </a:cubicBezTo>
                  <a:cubicBezTo>
                    <a:pt x="107" y="39"/>
                    <a:pt x="123" y="26"/>
                    <a:pt x="126" y="23"/>
                  </a:cubicBezTo>
                  <a:cubicBezTo>
                    <a:pt x="129" y="15"/>
                    <a:pt x="129" y="15"/>
                    <a:pt x="129" y="15"/>
                  </a:cubicBezTo>
                  <a:cubicBezTo>
                    <a:pt x="130" y="15"/>
                    <a:pt x="130" y="14"/>
                    <a:pt x="130" y="14"/>
                  </a:cubicBezTo>
                  <a:cubicBezTo>
                    <a:pt x="132" y="13"/>
                    <a:pt x="150" y="0"/>
                    <a:pt x="160" y="0"/>
                  </a:cubicBezTo>
                  <a:cubicBezTo>
                    <a:pt x="162" y="0"/>
                    <a:pt x="163" y="2"/>
                    <a:pt x="163" y="3"/>
                  </a:cubicBezTo>
                  <a:cubicBezTo>
                    <a:pt x="163" y="5"/>
                    <a:pt x="162" y="6"/>
                    <a:pt x="160" y="6"/>
                  </a:cubicBezTo>
                  <a:cubicBezTo>
                    <a:pt x="153" y="6"/>
                    <a:pt x="140" y="15"/>
                    <a:pt x="135" y="18"/>
                  </a:cubicBezTo>
                  <a:cubicBezTo>
                    <a:pt x="132" y="25"/>
                    <a:pt x="132" y="25"/>
                    <a:pt x="132" y="25"/>
                  </a:cubicBezTo>
                  <a:cubicBezTo>
                    <a:pt x="132" y="26"/>
                    <a:pt x="132" y="26"/>
                    <a:pt x="131" y="27"/>
                  </a:cubicBezTo>
                  <a:cubicBezTo>
                    <a:pt x="35" y="277"/>
                    <a:pt x="35" y="277"/>
                    <a:pt x="35" y="277"/>
                  </a:cubicBezTo>
                  <a:cubicBezTo>
                    <a:pt x="107" y="257"/>
                    <a:pt x="349" y="287"/>
                    <a:pt x="360" y="288"/>
                  </a:cubicBezTo>
                  <a:cubicBezTo>
                    <a:pt x="362" y="289"/>
                    <a:pt x="363" y="290"/>
                    <a:pt x="363" y="292"/>
                  </a:cubicBezTo>
                  <a:cubicBezTo>
                    <a:pt x="363" y="293"/>
                    <a:pt x="361" y="294"/>
                    <a:pt x="360" y="294"/>
                  </a:cubicBezTo>
                  <a:cubicBezTo>
                    <a:pt x="357" y="295"/>
                    <a:pt x="50" y="308"/>
                    <a:pt x="4" y="329"/>
                  </a:cubicBezTo>
                  <a:cubicBezTo>
                    <a:pt x="4" y="329"/>
                    <a:pt x="3" y="329"/>
                    <a:pt x="3" y="329"/>
                  </a:cubicBezTo>
                  <a:close/>
                  <a:moveTo>
                    <a:pt x="105" y="48"/>
                  </a:moveTo>
                  <a:cubicBezTo>
                    <a:pt x="8" y="321"/>
                    <a:pt x="8" y="321"/>
                    <a:pt x="8" y="321"/>
                  </a:cubicBezTo>
                  <a:cubicBezTo>
                    <a:pt x="58" y="305"/>
                    <a:pt x="242" y="294"/>
                    <a:pt x="322" y="290"/>
                  </a:cubicBezTo>
                  <a:cubicBezTo>
                    <a:pt x="247" y="282"/>
                    <a:pt x="79" y="267"/>
                    <a:pt x="31" y="284"/>
                  </a:cubicBezTo>
                  <a:cubicBezTo>
                    <a:pt x="30" y="285"/>
                    <a:pt x="28" y="285"/>
                    <a:pt x="28" y="284"/>
                  </a:cubicBezTo>
                  <a:cubicBezTo>
                    <a:pt x="27" y="283"/>
                    <a:pt x="27" y="282"/>
                    <a:pt x="27" y="281"/>
                  </a:cubicBezTo>
                  <a:cubicBezTo>
                    <a:pt x="122" y="34"/>
                    <a:pt x="122" y="34"/>
                    <a:pt x="122" y="34"/>
                  </a:cubicBezTo>
                  <a:cubicBezTo>
                    <a:pt x="116" y="39"/>
                    <a:pt x="109" y="45"/>
                    <a:pt x="105" y="48"/>
                  </a:cubicBezTo>
                  <a:close/>
                </a:path>
              </a:pathLst>
            </a:custGeom>
            <a:solidFill>
              <a:srgbClr val="533F2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9" name="Group 2"/>
          <p:cNvGrpSpPr/>
          <p:nvPr/>
        </p:nvGrpSpPr>
        <p:grpSpPr>
          <a:xfrm>
            <a:off x="1517911" y="1650412"/>
            <a:ext cx="1778742" cy="1778742"/>
            <a:chOff x="990600" y="2044717"/>
            <a:chExt cx="2768566" cy="2768566"/>
          </a:xfrm>
        </p:grpSpPr>
        <p:sp>
          <p:nvSpPr>
            <p:cNvPr id="30" name="Diamond 5"/>
            <p:cNvSpPr/>
            <p:nvPr/>
          </p:nvSpPr>
          <p:spPr bwMode="auto">
            <a:xfrm>
              <a:off x="990600" y="2044717"/>
              <a:ext cx="2768566" cy="2768566"/>
            </a:xfrm>
            <a:prstGeom prst="diamond">
              <a:avLst/>
            </a:prstGeom>
            <a:noFill/>
            <a:ln w="50800">
              <a:noFill/>
              <a:round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</a:p>
          </p:txBody>
        </p:sp>
        <p:grpSp>
          <p:nvGrpSpPr>
            <p:cNvPr id="31" name="Group 9"/>
            <p:cNvGrpSpPr/>
            <p:nvPr/>
          </p:nvGrpSpPr>
          <p:grpSpPr>
            <a:xfrm>
              <a:off x="1474565" y="2732551"/>
              <a:ext cx="1922757" cy="1139198"/>
              <a:chOff x="2390608" y="2326349"/>
              <a:chExt cx="1922757" cy="1139198"/>
            </a:xfrm>
          </p:grpSpPr>
          <p:sp>
            <p:nvSpPr>
              <p:cNvPr id="32" name="TextBox 7"/>
              <p:cNvSpPr txBox="1"/>
              <p:nvPr/>
            </p:nvSpPr>
            <p:spPr>
              <a:xfrm>
                <a:off x="2390608" y="2326349"/>
                <a:ext cx="1800200" cy="677107"/>
              </a:xfrm>
              <a:prstGeom prst="rect">
                <a:avLst/>
              </a:prstGeom>
              <a:noFill/>
            </p:spPr>
            <p:txBody>
              <a:bodyPr wrap="square" lIns="0" tIns="0" rIns="0" bIns="0">
                <a:normAutofit fontScale="57500" lnSpcReduction="20000"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4400">
                    <a:solidFill>
                      <a:schemeClr val="bg1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单词</a:t>
                </a:r>
                <a:endParaRPr lang="zh-CN" altLang="en-US" sz="4400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  <p:sp>
            <p:nvSpPr>
              <p:cNvPr id="33" name="TextBox 8"/>
              <p:cNvSpPr txBox="1"/>
              <p:nvPr/>
            </p:nvSpPr>
            <p:spPr>
              <a:xfrm>
                <a:off x="2513165" y="2983602"/>
                <a:ext cx="1800200" cy="481945"/>
              </a:xfrm>
              <a:prstGeom prst="rect">
                <a:avLst/>
              </a:prstGeom>
              <a:noFill/>
            </p:spPr>
            <p:txBody>
              <a:bodyPr wrap="square" lIns="0" tIns="0" rIns="0" bIns="0">
                <a:norm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en-US" altLang="zh-CN" sz="1400">
                    <a:solidFill>
                      <a:schemeClr val="bg1"/>
                    </a:solidFill>
                  </a:rPr>
                  <a:t>VOCABULARY</a:t>
                </a:r>
                <a:endParaRPr lang="en-US" altLang="zh-CN" sz="1400">
                  <a:solidFill>
                    <a:schemeClr val="bg1"/>
                  </a:solidFill>
                </a:endParaRPr>
              </a:p>
            </p:txBody>
          </p:sp>
        </p:grpSp>
      </p:grpSp>
      <p:pic>
        <p:nvPicPr>
          <p:cNvPr id="73" name="图片 7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57421" y="79740"/>
            <a:ext cx="3210138" cy="1623953"/>
          </a:xfrm>
          <a:prstGeom prst="rect">
            <a:avLst/>
          </a:prstGeom>
        </p:spPr>
      </p:pic>
      <p:sp>
        <p:nvSpPr>
          <p:cNvPr id="41" name="文本框 40"/>
          <p:cNvSpPr txBox="1"/>
          <p:nvPr/>
        </p:nvSpPr>
        <p:spPr>
          <a:xfrm>
            <a:off x="4787900" y="843280"/>
            <a:ext cx="2458720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altLang="zh-CN" sz="2400" smtClean="0">
                <a:solidFill>
                  <a:schemeClr val="tx1">
                    <a:lumMod val="75000"/>
                    <a:lumOff val="25000"/>
                  </a:schemeClr>
                </a:solidFill>
                <a:latin typeface="Calibri"/>
                <a:ea typeface="微软雅黑" panose="020b0503020204020204" pitchFamily="34" charset="-122"/>
                <a:cs typeface="Calibri" panose="020f0502020204030204" charset="0"/>
              </a:rPr>
              <a:t>bull [bul]   n.  </a:t>
            </a:r>
            <a:r>
              <a:rPr lang="zh-CN" altLang="en-US" sz="2000" smtClean="0">
                <a:solidFill>
                  <a:schemeClr val="tx1">
                    <a:lumMod val="75000"/>
                    <a:lumOff val="25000"/>
                  </a:schemeClr>
                </a:solidFill>
                <a:latin typeface="Calibri"/>
                <a:ea typeface="微软雅黑" panose="020b0503020204020204" pitchFamily="34" charset="-122"/>
                <a:cs typeface="Calibri" panose="020f0502020204030204" charset="0"/>
              </a:rPr>
              <a:t>公牛</a:t>
            </a:r>
            <a:endParaRPr lang="zh-CN" altLang="en-US" sz="2000" smtClean="0">
              <a:solidFill>
                <a:schemeClr val="tx1">
                  <a:lumMod val="75000"/>
                  <a:lumOff val="25000"/>
                </a:schemeClr>
              </a:solidFill>
              <a:latin typeface="Calibri"/>
              <a:ea typeface="微软雅黑" panose="020b0503020204020204" pitchFamily="34" charset="-122"/>
              <a:cs typeface="Calibri" panose="020f0502020204030204" charset="0"/>
            </a:endParaRPr>
          </a:p>
        </p:txBody>
      </p:sp>
      <p:sp>
        <p:nvSpPr>
          <p:cNvPr id="42" name="文本框 41"/>
          <p:cNvSpPr txBox="1"/>
          <p:nvPr/>
        </p:nvSpPr>
        <p:spPr>
          <a:xfrm>
            <a:off x="3996055" y="1651000"/>
            <a:ext cx="4196080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altLang="zh-CN" sz="2400" smtClean="0">
                <a:solidFill>
                  <a:schemeClr val="tx1">
                    <a:lumMod val="75000"/>
                    <a:lumOff val="25000"/>
                  </a:schemeClr>
                </a:solidFill>
                <a:latin typeface="Calibri"/>
                <a:ea typeface="微软雅黑" panose="020b0503020204020204" pitchFamily="34" charset="-122"/>
                <a:cs typeface="Calibri" panose="020f0502020204030204" charset="0"/>
              </a:rPr>
              <a:t>matador [ˈmætədɔː]  n.  </a:t>
            </a:r>
            <a:r>
              <a:rPr lang="zh-CN" altLang="en-US" sz="2000" smtClean="0">
                <a:solidFill>
                  <a:schemeClr val="tx1">
                    <a:lumMod val="75000"/>
                    <a:lumOff val="25000"/>
                  </a:schemeClr>
                </a:solidFill>
                <a:latin typeface="Calibri"/>
                <a:ea typeface="微软雅黑" panose="020b0503020204020204" pitchFamily="34" charset="-122"/>
                <a:cs typeface="Calibri" panose="020f0502020204030204" charset="0"/>
              </a:rPr>
              <a:t>斗牛士</a:t>
            </a:r>
            <a:endParaRPr lang="zh-CN" altLang="en-US" sz="2000" smtClean="0">
              <a:solidFill>
                <a:schemeClr val="tx1">
                  <a:lumMod val="75000"/>
                  <a:lumOff val="25000"/>
                </a:schemeClr>
              </a:solidFill>
              <a:latin typeface="Calibri"/>
              <a:ea typeface="微软雅黑" panose="020b0503020204020204" pitchFamily="34" charset="-122"/>
              <a:cs typeface="Calibri" panose="020f0502020204030204" charset="0"/>
            </a:endParaRPr>
          </a:p>
        </p:txBody>
      </p:sp>
      <p:sp>
        <p:nvSpPr>
          <p:cNvPr id="43" name="文本框 42"/>
          <p:cNvSpPr txBox="1"/>
          <p:nvPr/>
        </p:nvSpPr>
        <p:spPr>
          <a:xfrm>
            <a:off x="4050665" y="2458720"/>
            <a:ext cx="4141470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altLang="zh-CN" sz="2400" smtClean="0">
                <a:solidFill>
                  <a:schemeClr val="tx1">
                    <a:lumMod val="75000"/>
                    <a:lumOff val="25000"/>
                  </a:schemeClr>
                </a:solidFill>
                <a:latin typeface="Calibri"/>
                <a:ea typeface="微软雅黑" panose="020b0503020204020204" pitchFamily="34" charset="-122"/>
                <a:cs typeface="Calibri" panose="020f0502020204030204" charset="0"/>
              </a:rPr>
              <a:t>remark [ˌriˈmɑːk]  n.  </a:t>
            </a:r>
            <a:r>
              <a:rPr lang="zh-CN" altLang="en-US" sz="2000" smtClean="0">
                <a:solidFill>
                  <a:schemeClr val="tx1">
                    <a:lumMod val="75000"/>
                    <a:lumOff val="25000"/>
                  </a:schemeClr>
                </a:solidFill>
                <a:latin typeface="Calibri"/>
                <a:ea typeface="微软雅黑" panose="020b0503020204020204" pitchFamily="34" charset="-122"/>
                <a:cs typeface="Calibri" panose="020f0502020204030204" charset="0"/>
              </a:rPr>
              <a:t>评论；言语</a:t>
            </a:r>
            <a:endParaRPr lang="en-US" altLang="zh-CN" sz="2000" smtClean="0">
              <a:solidFill>
                <a:schemeClr val="tx1">
                  <a:lumMod val="75000"/>
                  <a:lumOff val="25000"/>
                </a:schemeClr>
              </a:solidFill>
              <a:latin typeface="Calibri"/>
              <a:ea typeface="微软雅黑" panose="020b0503020204020204" pitchFamily="34" charset="-122"/>
              <a:cs typeface="Calibri" panose="020f0502020204030204" charset="0"/>
            </a:endParaRPr>
          </a:p>
        </p:txBody>
      </p:sp>
      <p:sp>
        <p:nvSpPr>
          <p:cNvPr id="8" name="文本框 7"/>
          <p:cNvSpPr txBox="1"/>
          <p:nvPr/>
        </p:nvSpPr>
        <p:spPr>
          <a:xfrm>
            <a:off x="3851910" y="3266440"/>
            <a:ext cx="4709160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altLang="zh-CN" sz="2400" smtClean="0">
                <a:solidFill>
                  <a:schemeClr val="tx1">
                    <a:lumMod val="75000"/>
                    <a:lumOff val="25000"/>
                  </a:schemeClr>
                </a:solidFill>
                <a:latin typeface="Calibri"/>
                <a:ea typeface="微软雅黑" panose="020b0503020204020204" pitchFamily="34" charset="-122"/>
                <a:cs typeface="Calibri" panose="020f0502020204030204" charset="0"/>
              </a:rPr>
              <a:t>apparently [əˈpeərəntli]  adv.  </a:t>
            </a:r>
            <a:r>
              <a:rPr lang="zh-CN" altLang="en-US" sz="2000" smtClean="0">
                <a:solidFill>
                  <a:schemeClr val="tx1">
                    <a:lumMod val="75000"/>
                    <a:lumOff val="25000"/>
                  </a:schemeClr>
                </a:solidFill>
                <a:latin typeface="Calibri"/>
                <a:ea typeface="微软雅黑" panose="020b0503020204020204" pitchFamily="34" charset="-122"/>
                <a:cs typeface="Calibri" panose="020f0502020204030204" charset="0"/>
              </a:rPr>
              <a:t>明显地</a:t>
            </a:r>
            <a:endParaRPr lang="zh-CN" altLang="en-US" sz="2000" smtClean="0">
              <a:solidFill>
                <a:schemeClr val="tx1">
                  <a:lumMod val="75000"/>
                  <a:lumOff val="25000"/>
                </a:schemeClr>
              </a:solidFill>
              <a:latin typeface="Calibri"/>
              <a:ea typeface="微软雅黑" panose="020b0503020204020204" pitchFamily="34" charset="-122"/>
              <a:cs typeface="Calibri" panose="020f0502020204030204" charset="0"/>
            </a:endParaRPr>
          </a:p>
        </p:txBody>
      </p:sp>
      <p:sp>
        <p:nvSpPr>
          <p:cNvPr id="9" name="文本框 8"/>
          <p:cNvSpPr txBox="1"/>
          <p:nvPr/>
        </p:nvSpPr>
        <p:spPr>
          <a:xfrm>
            <a:off x="3996055" y="4074160"/>
            <a:ext cx="410781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altLang="zh-CN" sz="2400" smtClean="0">
                <a:solidFill>
                  <a:schemeClr val="tx1">
                    <a:lumMod val="75000"/>
                    <a:lumOff val="25000"/>
                  </a:schemeClr>
                </a:solidFill>
                <a:latin typeface="Calibri"/>
                <a:ea typeface="微软雅黑" panose="020b0503020204020204" pitchFamily="34" charset="-122"/>
                <a:cs typeface="Calibri" panose="020f0502020204030204" charset="0"/>
              </a:rPr>
              <a:t>sensitive [ˈsensitiv]  adj.  </a:t>
            </a:r>
            <a:r>
              <a:rPr lang="zh-CN" altLang="en-US" sz="2000" smtClean="0">
                <a:solidFill>
                  <a:schemeClr val="tx1">
                    <a:lumMod val="75000"/>
                    <a:lumOff val="25000"/>
                  </a:schemeClr>
                </a:solidFill>
                <a:latin typeface="Calibri"/>
                <a:ea typeface="微软雅黑" panose="020b0503020204020204" pitchFamily="34" charset="-122"/>
                <a:cs typeface="Calibri" panose="020f0502020204030204" charset="0"/>
              </a:rPr>
              <a:t>敏感的</a:t>
            </a:r>
            <a:endParaRPr lang="zh-CN" altLang="en-US" sz="2000" smtClean="0">
              <a:solidFill>
                <a:schemeClr val="tx1">
                  <a:lumMod val="75000"/>
                  <a:lumOff val="25000"/>
                </a:schemeClr>
              </a:solidFill>
              <a:latin typeface="Calibri"/>
              <a:ea typeface="微软雅黑" panose="020b0503020204020204" pitchFamily="34" charset="-122"/>
              <a:cs typeface="Calibri" panose="020f050202020403020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3" name="Group 4"/>
          <p:cNvGrpSpPr>
            <a:grpSpLocks noChangeAspect="1"/>
          </p:cNvGrpSpPr>
          <p:nvPr/>
        </p:nvGrpSpPr>
        <p:grpSpPr>
          <a:xfrm>
            <a:off x="179388" y="1651000"/>
            <a:ext cx="3275012" cy="1803400"/>
            <a:chOff x="113" y="1040"/>
            <a:chExt cx="2063" cy="1136"/>
          </a:xfrm>
        </p:grpSpPr>
        <p:sp>
          <p:nvSpPr>
            <p:cNvPr id="4" name="AutoShape 3"/>
            <p:cNvSpPr>
              <a:spLocks noChangeAspect="1" noChangeArrowheads="1" noTextEdit="1"/>
            </p:cNvSpPr>
            <p:nvPr/>
          </p:nvSpPr>
          <p:spPr bwMode="auto">
            <a:xfrm>
              <a:off x="113" y="1040"/>
              <a:ext cx="2063" cy="113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5" name="Oval 5"/>
            <p:cNvSpPr>
              <a:spLocks noChangeArrowheads="1"/>
            </p:cNvSpPr>
            <p:nvPr/>
          </p:nvSpPr>
          <p:spPr bwMode="auto">
            <a:xfrm>
              <a:off x="450" y="1134"/>
              <a:ext cx="396" cy="397"/>
            </a:xfrm>
            <a:prstGeom prst="ellipse">
              <a:avLst/>
            </a:prstGeom>
            <a:solidFill>
              <a:srgbClr val="EC93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6" name="Oval 6"/>
            <p:cNvSpPr>
              <a:spLocks noChangeArrowheads="1"/>
            </p:cNvSpPr>
            <p:nvPr/>
          </p:nvSpPr>
          <p:spPr bwMode="auto">
            <a:xfrm>
              <a:off x="967" y="1123"/>
              <a:ext cx="1046" cy="1050"/>
            </a:xfrm>
            <a:prstGeom prst="ellipse">
              <a:avLst/>
            </a:prstGeom>
            <a:solidFill>
              <a:srgbClr val="EC93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" name="Freeform 7"/>
            <p:cNvSpPr>
              <a:spLocks noEditPoints="1"/>
            </p:cNvSpPr>
            <p:nvPr/>
          </p:nvSpPr>
          <p:spPr bwMode="auto">
            <a:xfrm>
              <a:off x="1149" y="1037"/>
              <a:ext cx="797" cy="924"/>
            </a:xfrm>
            <a:custGeom>
              <a:gdLst>
                <a:gd name="T0" fmla="*/ 3 w 298"/>
                <a:gd name="T1" fmla="*/ 344 h 344"/>
                <a:gd name="T2" fmla="*/ 1 w 298"/>
                <a:gd name="T3" fmla="*/ 344 h 344"/>
                <a:gd name="T4" fmla="*/ 0 w 298"/>
                <a:gd name="T5" fmla="*/ 341 h 344"/>
                <a:gd name="T6" fmla="*/ 23 w 298"/>
                <a:gd name="T7" fmla="*/ 65 h 344"/>
                <a:gd name="T8" fmla="*/ 24 w 298"/>
                <a:gd name="T9" fmla="*/ 63 h 344"/>
                <a:gd name="T10" fmla="*/ 200 w 298"/>
                <a:gd name="T11" fmla="*/ 0 h 344"/>
                <a:gd name="T12" fmla="*/ 239 w 298"/>
                <a:gd name="T13" fmla="*/ 3 h 344"/>
                <a:gd name="T14" fmla="*/ 242 w 298"/>
                <a:gd name="T15" fmla="*/ 5 h 344"/>
                <a:gd name="T16" fmla="*/ 298 w 298"/>
                <a:gd name="T17" fmla="*/ 304 h 344"/>
                <a:gd name="T18" fmla="*/ 297 w 298"/>
                <a:gd name="T19" fmla="*/ 307 h 344"/>
                <a:gd name="T20" fmla="*/ 295 w 298"/>
                <a:gd name="T21" fmla="*/ 308 h 344"/>
                <a:gd name="T22" fmla="*/ 263 w 298"/>
                <a:gd name="T23" fmla="*/ 306 h 344"/>
                <a:gd name="T24" fmla="*/ 3 w 298"/>
                <a:gd name="T25" fmla="*/ 344 h 344"/>
                <a:gd name="T26" fmla="*/ 3 w 298"/>
                <a:gd name="T27" fmla="*/ 344 h 344"/>
                <a:gd name="T28" fmla="*/ 29 w 298"/>
                <a:gd name="T29" fmla="*/ 67 h 344"/>
                <a:gd name="T30" fmla="*/ 6 w 298"/>
                <a:gd name="T31" fmla="*/ 338 h 344"/>
                <a:gd name="T32" fmla="*/ 263 w 298"/>
                <a:gd name="T33" fmla="*/ 300 h 344"/>
                <a:gd name="T34" fmla="*/ 291 w 298"/>
                <a:gd name="T35" fmla="*/ 301 h 344"/>
                <a:gd name="T36" fmla="*/ 236 w 298"/>
                <a:gd name="T37" fmla="*/ 9 h 344"/>
                <a:gd name="T38" fmla="*/ 200 w 298"/>
                <a:gd name="T39" fmla="*/ 6 h 344"/>
                <a:gd name="T40" fmla="*/ 29 w 298"/>
                <a:gd name="T41" fmla="*/ 67 h 34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298" h="344">
                  <a:moveTo>
                    <a:pt x="3" y="344"/>
                  </a:moveTo>
                  <a:cubicBezTo>
                    <a:pt x="2" y="344"/>
                    <a:pt x="1" y="344"/>
                    <a:pt x="1" y="344"/>
                  </a:cubicBezTo>
                  <a:cubicBezTo>
                    <a:pt x="0" y="343"/>
                    <a:pt x="0" y="342"/>
                    <a:pt x="0" y="341"/>
                  </a:cubicBezTo>
                  <a:cubicBezTo>
                    <a:pt x="1" y="327"/>
                    <a:pt x="23" y="68"/>
                    <a:pt x="23" y="65"/>
                  </a:cubicBezTo>
                  <a:cubicBezTo>
                    <a:pt x="23" y="64"/>
                    <a:pt x="24" y="64"/>
                    <a:pt x="24" y="63"/>
                  </a:cubicBezTo>
                  <a:cubicBezTo>
                    <a:pt x="85" y="11"/>
                    <a:pt x="153" y="0"/>
                    <a:pt x="200" y="0"/>
                  </a:cubicBezTo>
                  <a:cubicBezTo>
                    <a:pt x="224" y="0"/>
                    <a:pt x="239" y="3"/>
                    <a:pt x="239" y="3"/>
                  </a:cubicBezTo>
                  <a:cubicBezTo>
                    <a:pt x="241" y="3"/>
                    <a:pt x="241" y="4"/>
                    <a:pt x="242" y="5"/>
                  </a:cubicBezTo>
                  <a:cubicBezTo>
                    <a:pt x="252" y="45"/>
                    <a:pt x="296" y="294"/>
                    <a:pt x="298" y="304"/>
                  </a:cubicBezTo>
                  <a:cubicBezTo>
                    <a:pt x="298" y="305"/>
                    <a:pt x="298" y="306"/>
                    <a:pt x="297" y="307"/>
                  </a:cubicBezTo>
                  <a:cubicBezTo>
                    <a:pt x="296" y="307"/>
                    <a:pt x="296" y="308"/>
                    <a:pt x="295" y="308"/>
                  </a:cubicBezTo>
                  <a:cubicBezTo>
                    <a:pt x="285" y="307"/>
                    <a:pt x="275" y="306"/>
                    <a:pt x="263" y="306"/>
                  </a:cubicBezTo>
                  <a:cubicBezTo>
                    <a:pt x="161" y="306"/>
                    <a:pt x="5" y="344"/>
                    <a:pt x="3" y="344"/>
                  </a:cubicBezTo>
                  <a:cubicBezTo>
                    <a:pt x="3" y="344"/>
                    <a:pt x="3" y="344"/>
                    <a:pt x="3" y="344"/>
                  </a:cubicBezTo>
                  <a:close/>
                  <a:moveTo>
                    <a:pt x="29" y="67"/>
                  </a:moveTo>
                  <a:cubicBezTo>
                    <a:pt x="28" y="85"/>
                    <a:pt x="9" y="303"/>
                    <a:pt x="6" y="338"/>
                  </a:cubicBezTo>
                  <a:cubicBezTo>
                    <a:pt x="31" y="332"/>
                    <a:pt x="170" y="300"/>
                    <a:pt x="263" y="300"/>
                  </a:cubicBezTo>
                  <a:cubicBezTo>
                    <a:pt x="273" y="300"/>
                    <a:pt x="283" y="301"/>
                    <a:pt x="291" y="301"/>
                  </a:cubicBezTo>
                  <a:cubicBezTo>
                    <a:pt x="286" y="269"/>
                    <a:pt x="247" y="50"/>
                    <a:pt x="236" y="9"/>
                  </a:cubicBezTo>
                  <a:cubicBezTo>
                    <a:pt x="232" y="8"/>
                    <a:pt x="219" y="6"/>
                    <a:pt x="200" y="6"/>
                  </a:cubicBezTo>
                  <a:cubicBezTo>
                    <a:pt x="155" y="6"/>
                    <a:pt x="88" y="17"/>
                    <a:pt x="29" y="67"/>
                  </a:cubicBezTo>
                  <a:close/>
                </a:path>
              </a:pathLst>
            </a:custGeom>
            <a:solidFill>
              <a:srgbClr val="533F2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8"/>
            <p:cNvSpPr/>
            <p:nvPr/>
          </p:nvSpPr>
          <p:spPr bwMode="auto">
            <a:xfrm>
              <a:off x="116" y="1274"/>
              <a:ext cx="2065" cy="856"/>
            </a:xfrm>
            <a:custGeom>
              <a:gdLst>
                <a:gd name="T0" fmla="*/ 766 w 772"/>
                <a:gd name="T1" fmla="*/ 319 h 319"/>
                <a:gd name="T2" fmla="*/ 429 w 772"/>
                <a:gd name="T3" fmla="*/ 312 h 319"/>
                <a:gd name="T4" fmla="*/ 426 w 772"/>
                <a:gd name="T5" fmla="*/ 311 h 319"/>
                <a:gd name="T6" fmla="*/ 392 w 772"/>
                <a:gd name="T7" fmla="*/ 287 h 319"/>
                <a:gd name="T8" fmla="*/ 359 w 772"/>
                <a:gd name="T9" fmla="*/ 307 h 319"/>
                <a:gd name="T10" fmla="*/ 356 w 772"/>
                <a:gd name="T11" fmla="*/ 309 h 319"/>
                <a:gd name="T12" fmla="*/ 356 w 772"/>
                <a:gd name="T13" fmla="*/ 309 h 319"/>
                <a:gd name="T14" fmla="*/ 3 w 772"/>
                <a:gd name="T15" fmla="*/ 309 h 319"/>
                <a:gd name="T16" fmla="*/ 0 w 772"/>
                <a:gd name="T17" fmla="*/ 308 h 319"/>
                <a:gd name="T18" fmla="*/ 0 w 772"/>
                <a:gd name="T19" fmla="*/ 305 h 319"/>
                <a:gd name="T20" fmla="*/ 107 w 772"/>
                <a:gd name="T21" fmla="*/ 24 h 319"/>
                <a:gd name="T22" fmla="*/ 108 w 772"/>
                <a:gd name="T23" fmla="*/ 22 h 319"/>
                <a:gd name="T24" fmla="*/ 124 w 772"/>
                <a:gd name="T25" fmla="*/ 16 h 319"/>
                <a:gd name="T26" fmla="*/ 128 w 772"/>
                <a:gd name="T27" fmla="*/ 17 h 319"/>
                <a:gd name="T28" fmla="*/ 127 w 772"/>
                <a:gd name="T29" fmla="*/ 21 h 319"/>
                <a:gd name="T30" fmla="*/ 112 w 772"/>
                <a:gd name="T31" fmla="*/ 27 h 319"/>
                <a:gd name="T32" fmla="*/ 7 w 772"/>
                <a:gd name="T33" fmla="*/ 303 h 319"/>
                <a:gd name="T34" fmla="*/ 354 w 772"/>
                <a:gd name="T35" fmla="*/ 303 h 319"/>
                <a:gd name="T36" fmla="*/ 392 w 772"/>
                <a:gd name="T37" fmla="*/ 281 h 319"/>
                <a:gd name="T38" fmla="*/ 431 w 772"/>
                <a:gd name="T39" fmla="*/ 306 h 319"/>
                <a:gd name="T40" fmla="*/ 764 w 772"/>
                <a:gd name="T41" fmla="*/ 313 h 319"/>
                <a:gd name="T42" fmla="*/ 698 w 772"/>
                <a:gd name="T43" fmla="*/ 14 h 319"/>
                <a:gd name="T44" fmla="*/ 686 w 772"/>
                <a:gd name="T45" fmla="*/ 6 h 319"/>
                <a:gd name="T46" fmla="*/ 685 w 772"/>
                <a:gd name="T47" fmla="*/ 2 h 319"/>
                <a:gd name="T48" fmla="*/ 689 w 772"/>
                <a:gd name="T49" fmla="*/ 0 h 319"/>
                <a:gd name="T50" fmla="*/ 702 w 772"/>
                <a:gd name="T51" fmla="*/ 10 h 319"/>
                <a:gd name="T52" fmla="*/ 740 w 772"/>
                <a:gd name="T53" fmla="*/ 161 h 319"/>
                <a:gd name="T54" fmla="*/ 769 w 772"/>
                <a:gd name="T55" fmla="*/ 317 h 319"/>
                <a:gd name="T56" fmla="*/ 766 w 772"/>
                <a:gd name="T57" fmla="*/ 319 h 31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772" h="319">
                  <a:moveTo>
                    <a:pt x="766" y="319"/>
                  </a:moveTo>
                  <a:cubicBezTo>
                    <a:pt x="759" y="319"/>
                    <a:pt x="442" y="313"/>
                    <a:pt x="429" y="312"/>
                  </a:cubicBezTo>
                  <a:cubicBezTo>
                    <a:pt x="427" y="312"/>
                    <a:pt x="426" y="312"/>
                    <a:pt x="426" y="311"/>
                  </a:cubicBezTo>
                  <a:cubicBezTo>
                    <a:pt x="425" y="310"/>
                    <a:pt x="416" y="287"/>
                    <a:pt x="392" y="287"/>
                  </a:cubicBezTo>
                  <a:cubicBezTo>
                    <a:pt x="367" y="287"/>
                    <a:pt x="359" y="307"/>
                    <a:pt x="359" y="307"/>
                  </a:cubicBezTo>
                  <a:cubicBezTo>
                    <a:pt x="359" y="308"/>
                    <a:pt x="358" y="309"/>
                    <a:pt x="356" y="309"/>
                  </a:cubicBezTo>
                  <a:cubicBezTo>
                    <a:pt x="356" y="309"/>
                    <a:pt x="356" y="309"/>
                    <a:pt x="356" y="309"/>
                  </a:cubicBezTo>
                  <a:cubicBezTo>
                    <a:pt x="353" y="309"/>
                    <a:pt x="29" y="308"/>
                    <a:pt x="3" y="309"/>
                  </a:cubicBezTo>
                  <a:cubicBezTo>
                    <a:pt x="2" y="309"/>
                    <a:pt x="1" y="309"/>
                    <a:pt x="0" y="308"/>
                  </a:cubicBezTo>
                  <a:cubicBezTo>
                    <a:pt x="0" y="307"/>
                    <a:pt x="0" y="306"/>
                    <a:pt x="0" y="305"/>
                  </a:cubicBezTo>
                  <a:cubicBezTo>
                    <a:pt x="107" y="24"/>
                    <a:pt x="107" y="24"/>
                    <a:pt x="107" y="24"/>
                  </a:cubicBezTo>
                  <a:cubicBezTo>
                    <a:pt x="107" y="23"/>
                    <a:pt x="108" y="22"/>
                    <a:pt x="108" y="22"/>
                  </a:cubicBezTo>
                  <a:cubicBezTo>
                    <a:pt x="124" y="16"/>
                    <a:pt x="124" y="16"/>
                    <a:pt x="124" y="16"/>
                  </a:cubicBezTo>
                  <a:cubicBezTo>
                    <a:pt x="126" y="15"/>
                    <a:pt x="128" y="16"/>
                    <a:pt x="128" y="17"/>
                  </a:cubicBezTo>
                  <a:cubicBezTo>
                    <a:pt x="129" y="19"/>
                    <a:pt x="128" y="21"/>
                    <a:pt x="127" y="21"/>
                  </a:cubicBezTo>
                  <a:cubicBezTo>
                    <a:pt x="112" y="27"/>
                    <a:pt x="112" y="27"/>
                    <a:pt x="112" y="27"/>
                  </a:cubicBezTo>
                  <a:cubicBezTo>
                    <a:pt x="7" y="303"/>
                    <a:pt x="7" y="303"/>
                    <a:pt x="7" y="303"/>
                  </a:cubicBezTo>
                  <a:cubicBezTo>
                    <a:pt x="52" y="302"/>
                    <a:pt x="329" y="303"/>
                    <a:pt x="354" y="303"/>
                  </a:cubicBezTo>
                  <a:cubicBezTo>
                    <a:pt x="357" y="297"/>
                    <a:pt x="368" y="281"/>
                    <a:pt x="392" y="281"/>
                  </a:cubicBezTo>
                  <a:cubicBezTo>
                    <a:pt x="416" y="281"/>
                    <a:pt x="428" y="300"/>
                    <a:pt x="431" y="306"/>
                  </a:cubicBezTo>
                  <a:cubicBezTo>
                    <a:pt x="456" y="307"/>
                    <a:pt x="734" y="312"/>
                    <a:pt x="764" y="313"/>
                  </a:cubicBezTo>
                  <a:cubicBezTo>
                    <a:pt x="763" y="287"/>
                    <a:pt x="706" y="29"/>
                    <a:pt x="698" y="14"/>
                  </a:cubicBezTo>
                  <a:cubicBezTo>
                    <a:pt x="693" y="9"/>
                    <a:pt x="686" y="6"/>
                    <a:pt x="686" y="6"/>
                  </a:cubicBezTo>
                  <a:cubicBezTo>
                    <a:pt x="685" y="5"/>
                    <a:pt x="684" y="4"/>
                    <a:pt x="685" y="2"/>
                  </a:cubicBezTo>
                  <a:cubicBezTo>
                    <a:pt x="685" y="1"/>
                    <a:pt x="687" y="0"/>
                    <a:pt x="689" y="0"/>
                  </a:cubicBezTo>
                  <a:cubicBezTo>
                    <a:pt x="689" y="1"/>
                    <a:pt x="697" y="4"/>
                    <a:pt x="702" y="10"/>
                  </a:cubicBezTo>
                  <a:cubicBezTo>
                    <a:pt x="707" y="15"/>
                    <a:pt x="739" y="155"/>
                    <a:pt x="740" y="161"/>
                  </a:cubicBezTo>
                  <a:cubicBezTo>
                    <a:pt x="752" y="216"/>
                    <a:pt x="772" y="309"/>
                    <a:pt x="769" y="317"/>
                  </a:cubicBezTo>
                  <a:cubicBezTo>
                    <a:pt x="769" y="318"/>
                    <a:pt x="767" y="319"/>
                    <a:pt x="766" y="319"/>
                  </a:cubicBezTo>
                  <a:close/>
                </a:path>
              </a:pathLst>
            </a:custGeom>
            <a:solidFill>
              <a:srgbClr val="533F2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4" name="Freeform 9"/>
            <p:cNvSpPr>
              <a:spLocks noEditPoints="1"/>
            </p:cNvSpPr>
            <p:nvPr/>
          </p:nvSpPr>
          <p:spPr bwMode="auto">
            <a:xfrm>
              <a:off x="1149" y="1123"/>
              <a:ext cx="966" cy="905"/>
            </a:xfrm>
            <a:custGeom>
              <a:gdLst>
                <a:gd name="T0" fmla="*/ 357 w 361"/>
                <a:gd name="T1" fmla="*/ 337 h 337"/>
                <a:gd name="T2" fmla="*/ 356 w 361"/>
                <a:gd name="T3" fmla="*/ 337 h 337"/>
                <a:gd name="T4" fmla="*/ 3 w 361"/>
                <a:gd name="T5" fmla="*/ 312 h 337"/>
                <a:gd name="T6" fmla="*/ 0 w 361"/>
                <a:gd name="T7" fmla="*/ 310 h 337"/>
                <a:gd name="T8" fmla="*/ 2 w 361"/>
                <a:gd name="T9" fmla="*/ 306 h 337"/>
                <a:gd name="T10" fmla="*/ 329 w 361"/>
                <a:gd name="T11" fmla="*/ 295 h 337"/>
                <a:gd name="T12" fmla="*/ 265 w 361"/>
                <a:gd name="T13" fmla="*/ 14 h 337"/>
                <a:gd name="T14" fmla="*/ 247 w 361"/>
                <a:gd name="T15" fmla="*/ 6 h 337"/>
                <a:gd name="T16" fmla="*/ 244 w 361"/>
                <a:gd name="T17" fmla="*/ 3 h 337"/>
                <a:gd name="T18" fmla="*/ 247 w 361"/>
                <a:gd name="T19" fmla="*/ 0 h 337"/>
                <a:gd name="T20" fmla="*/ 270 w 361"/>
                <a:gd name="T21" fmla="*/ 9 h 337"/>
                <a:gd name="T22" fmla="*/ 271 w 361"/>
                <a:gd name="T23" fmla="*/ 11 h 337"/>
                <a:gd name="T24" fmla="*/ 274 w 361"/>
                <a:gd name="T25" fmla="*/ 26 h 337"/>
                <a:gd name="T26" fmla="*/ 275 w 361"/>
                <a:gd name="T27" fmla="*/ 26 h 337"/>
                <a:gd name="T28" fmla="*/ 297 w 361"/>
                <a:gd name="T29" fmla="*/ 41 h 337"/>
                <a:gd name="T30" fmla="*/ 298 w 361"/>
                <a:gd name="T31" fmla="*/ 42 h 337"/>
                <a:gd name="T32" fmla="*/ 360 w 361"/>
                <a:gd name="T33" fmla="*/ 334 h 337"/>
                <a:gd name="T34" fmla="*/ 359 w 361"/>
                <a:gd name="T35" fmla="*/ 337 h 337"/>
                <a:gd name="T36" fmla="*/ 357 w 361"/>
                <a:gd name="T37" fmla="*/ 337 h 337"/>
                <a:gd name="T38" fmla="*/ 49 w 361"/>
                <a:gd name="T39" fmla="*/ 307 h 337"/>
                <a:gd name="T40" fmla="*/ 353 w 361"/>
                <a:gd name="T41" fmla="*/ 329 h 337"/>
                <a:gd name="T42" fmla="*/ 292 w 361"/>
                <a:gd name="T43" fmla="*/ 45 h 337"/>
                <a:gd name="T44" fmla="*/ 276 w 361"/>
                <a:gd name="T45" fmla="*/ 34 h 337"/>
                <a:gd name="T46" fmla="*/ 336 w 361"/>
                <a:gd name="T47" fmla="*/ 299 h 337"/>
                <a:gd name="T48" fmla="*/ 335 w 361"/>
                <a:gd name="T49" fmla="*/ 302 h 337"/>
                <a:gd name="T50" fmla="*/ 332 w 361"/>
                <a:gd name="T51" fmla="*/ 302 h 337"/>
                <a:gd name="T52" fmla="*/ 49 w 361"/>
                <a:gd name="T53" fmla="*/ 307 h 33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</a:cxnLst>
              <a:rect l="0" t="0" r="r" b="b"/>
              <a:pathLst>
                <a:path w="361" h="337">
                  <a:moveTo>
                    <a:pt x="357" y="337"/>
                  </a:moveTo>
                  <a:cubicBezTo>
                    <a:pt x="357" y="337"/>
                    <a:pt x="357" y="337"/>
                    <a:pt x="356" y="337"/>
                  </a:cubicBezTo>
                  <a:cubicBezTo>
                    <a:pt x="310" y="316"/>
                    <a:pt x="6" y="312"/>
                    <a:pt x="3" y="312"/>
                  </a:cubicBezTo>
                  <a:cubicBezTo>
                    <a:pt x="1" y="312"/>
                    <a:pt x="0" y="311"/>
                    <a:pt x="0" y="310"/>
                  </a:cubicBezTo>
                  <a:cubicBezTo>
                    <a:pt x="0" y="308"/>
                    <a:pt x="1" y="307"/>
                    <a:pt x="2" y="306"/>
                  </a:cubicBezTo>
                  <a:cubicBezTo>
                    <a:pt x="13" y="305"/>
                    <a:pt x="257" y="275"/>
                    <a:pt x="329" y="295"/>
                  </a:cubicBezTo>
                  <a:cubicBezTo>
                    <a:pt x="265" y="14"/>
                    <a:pt x="265" y="14"/>
                    <a:pt x="265" y="14"/>
                  </a:cubicBezTo>
                  <a:cubicBezTo>
                    <a:pt x="263" y="12"/>
                    <a:pt x="255" y="6"/>
                    <a:pt x="247" y="6"/>
                  </a:cubicBezTo>
                  <a:cubicBezTo>
                    <a:pt x="246" y="6"/>
                    <a:pt x="244" y="5"/>
                    <a:pt x="244" y="3"/>
                  </a:cubicBezTo>
                  <a:cubicBezTo>
                    <a:pt x="244" y="2"/>
                    <a:pt x="246" y="0"/>
                    <a:pt x="247" y="0"/>
                  </a:cubicBezTo>
                  <a:cubicBezTo>
                    <a:pt x="258" y="0"/>
                    <a:pt x="269" y="9"/>
                    <a:pt x="270" y="9"/>
                  </a:cubicBezTo>
                  <a:cubicBezTo>
                    <a:pt x="270" y="10"/>
                    <a:pt x="271" y="10"/>
                    <a:pt x="271" y="11"/>
                  </a:cubicBezTo>
                  <a:cubicBezTo>
                    <a:pt x="274" y="26"/>
                    <a:pt x="274" y="26"/>
                    <a:pt x="274" y="26"/>
                  </a:cubicBezTo>
                  <a:cubicBezTo>
                    <a:pt x="274" y="26"/>
                    <a:pt x="275" y="26"/>
                    <a:pt x="275" y="26"/>
                  </a:cubicBezTo>
                  <a:cubicBezTo>
                    <a:pt x="275" y="27"/>
                    <a:pt x="289" y="34"/>
                    <a:pt x="297" y="41"/>
                  </a:cubicBezTo>
                  <a:cubicBezTo>
                    <a:pt x="297" y="41"/>
                    <a:pt x="298" y="42"/>
                    <a:pt x="298" y="42"/>
                  </a:cubicBezTo>
                  <a:cubicBezTo>
                    <a:pt x="360" y="334"/>
                    <a:pt x="360" y="334"/>
                    <a:pt x="360" y="334"/>
                  </a:cubicBezTo>
                  <a:cubicBezTo>
                    <a:pt x="361" y="335"/>
                    <a:pt x="360" y="336"/>
                    <a:pt x="359" y="337"/>
                  </a:cubicBezTo>
                  <a:cubicBezTo>
                    <a:pt x="359" y="337"/>
                    <a:pt x="358" y="337"/>
                    <a:pt x="357" y="337"/>
                  </a:cubicBezTo>
                  <a:close/>
                  <a:moveTo>
                    <a:pt x="49" y="307"/>
                  </a:moveTo>
                  <a:cubicBezTo>
                    <a:pt x="134" y="309"/>
                    <a:pt x="307" y="314"/>
                    <a:pt x="353" y="329"/>
                  </a:cubicBezTo>
                  <a:cubicBezTo>
                    <a:pt x="292" y="45"/>
                    <a:pt x="292" y="45"/>
                    <a:pt x="292" y="45"/>
                  </a:cubicBezTo>
                  <a:cubicBezTo>
                    <a:pt x="287" y="41"/>
                    <a:pt x="280" y="37"/>
                    <a:pt x="276" y="34"/>
                  </a:cubicBezTo>
                  <a:cubicBezTo>
                    <a:pt x="336" y="299"/>
                    <a:pt x="336" y="299"/>
                    <a:pt x="336" y="299"/>
                  </a:cubicBezTo>
                  <a:cubicBezTo>
                    <a:pt x="336" y="300"/>
                    <a:pt x="335" y="301"/>
                    <a:pt x="335" y="302"/>
                  </a:cubicBezTo>
                  <a:cubicBezTo>
                    <a:pt x="334" y="303"/>
                    <a:pt x="333" y="303"/>
                    <a:pt x="332" y="302"/>
                  </a:cubicBezTo>
                  <a:cubicBezTo>
                    <a:pt x="285" y="285"/>
                    <a:pt x="128" y="299"/>
                    <a:pt x="49" y="307"/>
                  </a:cubicBezTo>
                  <a:close/>
                </a:path>
              </a:pathLst>
            </a:custGeom>
            <a:solidFill>
              <a:srgbClr val="533F2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5" name="Freeform 10"/>
            <p:cNvSpPr>
              <a:spLocks noEditPoints="1"/>
            </p:cNvSpPr>
            <p:nvPr/>
          </p:nvSpPr>
          <p:spPr bwMode="auto">
            <a:xfrm>
              <a:off x="365" y="1083"/>
              <a:ext cx="858" cy="878"/>
            </a:xfrm>
            <a:custGeom>
              <a:gdLst>
                <a:gd name="T0" fmla="*/ 296 w 321"/>
                <a:gd name="T1" fmla="*/ 327 h 327"/>
                <a:gd name="T2" fmla="*/ 295 w 321"/>
                <a:gd name="T3" fmla="*/ 327 h 327"/>
                <a:gd name="T4" fmla="*/ 35 w 321"/>
                <a:gd name="T5" fmla="*/ 289 h 327"/>
                <a:gd name="T6" fmla="*/ 4 w 321"/>
                <a:gd name="T7" fmla="*/ 291 h 327"/>
                <a:gd name="T8" fmla="*/ 1 w 321"/>
                <a:gd name="T9" fmla="*/ 290 h 327"/>
                <a:gd name="T10" fmla="*/ 1 w 321"/>
                <a:gd name="T11" fmla="*/ 287 h 327"/>
                <a:gd name="T12" fmla="*/ 99 w 321"/>
                <a:gd name="T13" fmla="*/ 13 h 327"/>
                <a:gd name="T14" fmla="*/ 101 w 321"/>
                <a:gd name="T15" fmla="*/ 11 h 327"/>
                <a:gd name="T16" fmla="*/ 178 w 321"/>
                <a:gd name="T17" fmla="*/ 0 h 327"/>
                <a:gd name="T18" fmla="*/ 320 w 321"/>
                <a:gd name="T19" fmla="*/ 50 h 327"/>
                <a:gd name="T20" fmla="*/ 321 w 321"/>
                <a:gd name="T21" fmla="*/ 53 h 327"/>
                <a:gd name="T22" fmla="*/ 299 w 321"/>
                <a:gd name="T23" fmla="*/ 324 h 327"/>
                <a:gd name="T24" fmla="*/ 298 w 321"/>
                <a:gd name="T25" fmla="*/ 327 h 327"/>
                <a:gd name="T26" fmla="*/ 296 w 321"/>
                <a:gd name="T27" fmla="*/ 327 h 327"/>
                <a:gd name="T28" fmla="*/ 35 w 321"/>
                <a:gd name="T29" fmla="*/ 283 h 327"/>
                <a:gd name="T30" fmla="*/ 293 w 321"/>
                <a:gd name="T31" fmla="*/ 321 h 327"/>
                <a:gd name="T32" fmla="*/ 315 w 321"/>
                <a:gd name="T33" fmla="*/ 54 h 327"/>
                <a:gd name="T34" fmla="*/ 178 w 321"/>
                <a:gd name="T35" fmla="*/ 6 h 327"/>
                <a:gd name="T36" fmla="*/ 104 w 321"/>
                <a:gd name="T37" fmla="*/ 16 h 327"/>
                <a:gd name="T38" fmla="*/ 8 w 321"/>
                <a:gd name="T39" fmla="*/ 284 h 327"/>
                <a:gd name="T40" fmla="*/ 35 w 321"/>
                <a:gd name="T41" fmla="*/ 283 h 32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321" h="327">
                  <a:moveTo>
                    <a:pt x="296" y="327"/>
                  </a:moveTo>
                  <a:cubicBezTo>
                    <a:pt x="295" y="327"/>
                    <a:pt x="295" y="327"/>
                    <a:pt x="295" y="327"/>
                  </a:cubicBezTo>
                  <a:cubicBezTo>
                    <a:pt x="293" y="327"/>
                    <a:pt x="137" y="289"/>
                    <a:pt x="35" y="289"/>
                  </a:cubicBezTo>
                  <a:cubicBezTo>
                    <a:pt x="24" y="289"/>
                    <a:pt x="13" y="290"/>
                    <a:pt x="4" y="291"/>
                  </a:cubicBezTo>
                  <a:cubicBezTo>
                    <a:pt x="3" y="291"/>
                    <a:pt x="2" y="290"/>
                    <a:pt x="1" y="290"/>
                  </a:cubicBezTo>
                  <a:cubicBezTo>
                    <a:pt x="0" y="289"/>
                    <a:pt x="0" y="288"/>
                    <a:pt x="1" y="287"/>
                  </a:cubicBezTo>
                  <a:cubicBezTo>
                    <a:pt x="2" y="284"/>
                    <a:pt x="88" y="52"/>
                    <a:pt x="99" y="13"/>
                  </a:cubicBezTo>
                  <a:cubicBezTo>
                    <a:pt x="99" y="12"/>
                    <a:pt x="100" y="11"/>
                    <a:pt x="101" y="11"/>
                  </a:cubicBezTo>
                  <a:cubicBezTo>
                    <a:pt x="102" y="11"/>
                    <a:pt x="134" y="0"/>
                    <a:pt x="178" y="0"/>
                  </a:cubicBezTo>
                  <a:cubicBezTo>
                    <a:pt x="232" y="0"/>
                    <a:pt x="282" y="17"/>
                    <a:pt x="320" y="50"/>
                  </a:cubicBezTo>
                  <a:cubicBezTo>
                    <a:pt x="321" y="51"/>
                    <a:pt x="321" y="52"/>
                    <a:pt x="321" y="53"/>
                  </a:cubicBezTo>
                  <a:cubicBezTo>
                    <a:pt x="313" y="142"/>
                    <a:pt x="298" y="313"/>
                    <a:pt x="299" y="324"/>
                  </a:cubicBezTo>
                  <a:cubicBezTo>
                    <a:pt x="299" y="325"/>
                    <a:pt x="298" y="326"/>
                    <a:pt x="298" y="327"/>
                  </a:cubicBezTo>
                  <a:cubicBezTo>
                    <a:pt x="297" y="327"/>
                    <a:pt x="296" y="327"/>
                    <a:pt x="296" y="327"/>
                  </a:cubicBezTo>
                  <a:close/>
                  <a:moveTo>
                    <a:pt x="35" y="283"/>
                  </a:moveTo>
                  <a:cubicBezTo>
                    <a:pt x="129" y="283"/>
                    <a:pt x="268" y="315"/>
                    <a:pt x="293" y="321"/>
                  </a:cubicBezTo>
                  <a:cubicBezTo>
                    <a:pt x="294" y="287"/>
                    <a:pt x="313" y="76"/>
                    <a:pt x="315" y="54"/>
                  </a:cubicBezTo>
                  <a:cubicBezTo>
                    <a:pt x="277" y="22"/>
                    <a:pt x="231" y="6"/>
                    <a:pt x="178" y="6"/>
                  </a:cubicBezTo>
                  <a:cubicBezTo>
                    <a:pt x="140" y="6"/>
                    <a:pt x="111" y="14"/>
                    <a:pt x="104" y="16"/>
                  </a:cubicBezTo>
                  <a:cubicBezTo>
                    <a:pt x="93" y="57"/>
                    <a:pt x="20" y="251"/>
                    <a:pt x="8" y="284"/>
                  </a:cubicBezTo>
                  <a:cubicBezTo>
                    <a:pt x="16" y="284"/>
                    <a:pt x="25" y="283"/>
                    <a:pt x="35" y="283"/>
                  </a:cubicBezTo>
                  <a:close/>
                </a:path>
              </a:pathLst>
            </a:custGeom>
            <a:solidFill>
              <a:srgbClr val="533F2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6" name="Freeform 11"/>
            <p:cNvSpPr>
              <a:spLocks noEditPoints="1"/>
            </p:cNvSpPr>
            <p:nvPr/>
          </p:nvSpPr>
          <p:spPr bwMode="auto">
            <a:xfrm>
              <a:off x="193" y="1172"/>
              <a:ext cx="972" cy="883"/>
            </a:xfrm>
            <a:custGeom>
              <a:gdLst>
                <a:gd name="T0" fmla="*/ 3 w 363"/>
                <a:gd name="T1" fmla="*/ 329 h 329"/>
                <a:gd name="T2" fmla="*/ 1 w 363"/>
                <a:gd name="T3" fmla="*/ 328 h 329"/>
                <a:gd name="T4" fmla="*/ 0 w 363"/>
                <a:gd name="T5" fmla="*/ 325 h 329"/>
                <a:gd name="T6" fmla="*/ 99 w 363"/>
                <a:gd name="T7" fmla="*/ 46 h 329"/>
                <a:gd name="T8" fmla="*/ 100 w 363"/>
                <a:gd name="T9" fmla="*/ 44 h 329"/>
                <a:gd name="T10" fmla="*/ 126 w 363"/>
                <a:gd name="T11" fmla="*/ 23 h 329"/>
                <a:gd name="T12" fmla="*/ 129 w 363"/>
                <a:gd name="T13" fmla="*/ 15 h 329"/>
                <a:gd name="T14" fmla="*/ 130 w 363"/>
                <a:gd name="T15" fmla="*/ 14 h 329"/>
                <a:gd name="T16" fmla="*/ 160 w 363"/>
                <a:gd name="T17" fmla="*/ 0 h 329"/>
                <a:gd name="T18" fmla="*/ 163 w 363"/>
                <a:gd name="T19" fmla="*/ 3 h 329"/>
                <a:gd name="T20" fmla="*/ 160 w 363"/>
                <a:gd name="T21" fmla="*/ 6 h 329"/>
                <a:gd name="T22" fmla="*/ 135 w 363"/>
                <a:gd name="T23" fmla="*/ 18 h 329"/>
                <a:gd name="T24" fmla="*/ 132 w 363"/>
                <a:gd name="T25" fmla="*/ 25 h 329"/>
                <a:gd name="T26" fmla="*/ 131 w 363"/>
                <a:gd name="T27" fmla="*/ 27 h 329"/>
                <a:gd name="T28" fmla="*/ 35 w 363"/>
                <a:gd name="T29" fmla="*/ 277 h 329"/>
                <a:gd name="T30" fmla="*/ 360 w 363"/>
                <a:gd name="T31" fmla="*/ 288 h 329"/>
                <a:gd name="T32" fmla="*/ 363 w 363"/>
                <a:gd name="T33" fmla="*/ 292 h 329"/>
                <a:gd name="T34" fmla="*/ 360 w 363"/>
                <a:gd name="T35" fmla="*/ 294 h 329"/>
                <a:gd name="T36" fmla="*/ 4 w 363"/>
                <a:gd name="T37" fmla="*/ 329 h 329"/>
                <a:gd name="T38" fmla="*/ 3 w 363"/>
                <a:gd name="T39" fmla="*/ 329 h 329"/>
                <a:gd name="T40" fmla="*/ 105 w 363"/>
                <a:gd name="T41" fmla="*/ 48 h 329"/>
                <a:gd name="T42" fmla="*/ 8 w 363"/>
                <a:gd name="T43" fmla="*/ 321 h 329"/>
                <a:gd name="T44" fmla="*/ 322 w 363"/>
                <a:gd name="T45" fmla="*/ 290 h 329"/>
                <a:gd name="T46" fmla="*/ 31 w 363"/>
                <a:gd name="T47" fmla="*/ 284 h 329"/>
                <a:gd name="T48" fmla="*/ 28 w 363"/>
                <a:gd name="T49" fmla="*/ 284 h 329"/>
                <a:gd name="T50" fmla="*/ 27 w 363"/>
                <a:gd name="T51" fmla="*/ 281 h 329"/>
                <a:gd name="T52" fmla="*/ 122 w 363"/>
                <a:gd name="T53" fmla="*/ 34 h 329"/>
                <a:gd name="T54" fmla="*/ 105 w 363"/>
                <a:gd name="T55" fmla="*/ 48 h 32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</a:cxnLst>
              <a:rect l="0" t="0" r="r" b="b"/>
              <a:pathLst>
                <a:path w="363" h="329">
                  <a:moveTo>
                    <a:pt x="3" y="329"/>
                  </a:moveTo>
                  <a:cubicBezTo>
                    <a:pt x="2" y="329"/>
                    <a:pt x="1" y="329"/>
                    <a:pt x="1" y="328"/>
                  </a:cubicBezTo>
                  <a:cubicBezTo>
                    <a:pt x="0" y="327"/>
                    <a:pt x="0" y="326"/>
                    <a:pt x="0" y="325"/>
                  </a:cubicBezTo>
                  <a:cubicBezTo>
                    <a:pt x="99" y="46"/>
                    <a:pt x="99" y="46"/>
                    <a:pt x="99" y="46"/>
                  </a:cubicBezTo>
                  <a:cubicBezTo>
                    <a:pt x="99" y="45"/>
                    <a:pt x="100" y="45"/>
                    <a:pt x="100" y="44"/>
                  </a:cubicBezTo>
                  <a:cubicBezTo>
                    <a:pt x="107" y="39"/>
                    <a:pt x="123" y="26"/>
                    <a:pt x="126" y="23"/>
                  </a:cubicBezTo>
                  <a:cubicBezTo>
                    <a:pt x="129" y="15"/>
                    <a:pt x="129" y="15"/>
                    <a:pt x="129" y="15"/>
                  </a:cubicBezTo>
                  <a:cubicBezTo>
                    <a:pt x="130" y="15"/>
                    <a:pt x="130" y="14"/>
                    <a:pt x="130" y="14"/>
                  </a:cubicBezTo>
                  <a:cubicBezTo>
                    <a:pt x="132" y="13"/>
                    <a:pt x="150" y="0"/>
                    <a:pt x="160" y="0"/>
                  </a:cubicBezTo>
                  <a:cubicBezTo>
                    <a:pt x="162" y="0"/>
                    <a:pt x="163" y="2"/>
                    <a:pt x="163" y="3"/>
                  </a:cubicBezTo>
                  <a:cubicBezTo>
                    <a:pt x="163" y="5"/>
                    <a:pt x="162" y="6"/>
                    <a:pt x="160" y="6"/>
                  </a:cubicBezTo>
                  <a:cubicBezTo>
                    <a:pt x="153" y="6"/>
                    <a:pt x="140" y="15"/>
                    <a:pt x="135" y="18"/>
                  </a:cubicBezTo>
                  <a:cubicBezTo>
                    <a:pt x="132" y="25"/>
                    <a:pt x="132" y="25"/>
                    <a:pt x="132" y="25"/>
                  </a:cubicBezTo>
                  <a:cubicBezTo>
                    <a:pt x="132" y="26"/>
                    <a:pt x="132" y="26"/>
                    <a:pt x="131" y="27"/>
                  </a:cubicBezTo>
                  <a:cubicBezTo>
                    <a:pt x="35" y="277"/>
                    <a:pt x="35" y="277"/>
                    <a:pt x="35" y="277"/>
                  </a:cubicBezTo>
                  <a:cubicBezTo>
                    <a:pt x="107" y="257"/>
                    <a:pt x="349" y="287"/>
                    <a:pt x="360" y="288"/>
                  </a:cubicBezTo>
                  <a:cubicBezTo>
                    <a:pt x="362" y="289"/>
                    <a:pt x="363" y="290"/>
                    <a:pt x="363" y="292"/>
                  </a:cubicBezTo>
                  <a:cubicBezTo>
                    <a:pt x="363" y="293"/>
                    <a:pt x="361" y="294"/>
                    <a:pt x="360" y="294"/>
                  </a:cubicBezTo>
                  <a:cubicBezTo>
                    <a:pt x="357" y="295"/>
                    <a:pt x="50" y="308"/>
                    <a:pt x="4" y="329"/>
                  </a:cubicBezTo>
                  <a:cubicBezTo>
                    <a:pt x="4" y="329"/>
                    <a:pt x="3" y="329"/>
                    <a:pt x="3" y="329"/>
                  </a:cubicBezTo>
                  <a:close/>
                  <a:moveTo>
                    <a:pt x="105" y="48"/>
                  </a:moveTo>
                  <a:cubicBezTo>
                    <a:pt x="8" y="321"/>
                    <a:pt x="8" y="321"/>
                    <a:pt x="8" y="321"/>
                  </a:cubicBezTo>
                  <a:cubicBezTo>
                    <a:pt x="58" y="305"/>
                    <a:pt x="242" y="294"/>
                    <a:pt x="322" y="290"/>
                  </a:cubicBezTo>
                  <a:cubicBezTo>
                    <a:pt x="247" y="282"/>
                    <a:pt x="79" y="267"/>
                    <a:pt x="31" y="284"/>
                  </a:cubicBezTo>
                  <a:cubicBezTo>
                    <a:pt x="30" y="285"/>
                    <a:pt x="28" y="285"/>
                    <a:pt x="28" y="284"/>
                  </a:cubicBezTo>
                  <a:cubicBezTo>
                    <a:pt x="27" y="283"/>
                    <a:pt x="27" y="282"/>
                    <a:pt x="27" y="281"/>
                  </a:cubicBezTo>
                  <a:cubicBezTo>
                    <a:pt x="122" y="34"/>
                    <a:pt x="122" y="34"/>
                    <a:pt x="122" y="34"/>
                  </a:cubicBezTo>
                  <a:cubicBezTo>
                    <a:pt x="116" y="39"/>
                    <a:pt x="109" y="45"/>
                    <a:pt x="105" y="48"/>
                  </a:cubicBezTo>
                  <a:close/>
                </a:path>
              </a:pathLst>
            </a:custGeom>
            <a:solidFill>
              <a:srgbClr val="533F2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9" name="Group 2"/>
          <p:cNvGrpSpPr/>
          <p:nvPr/>
        </p:nvGrpSpPr>
        <p:grpSpPr>
          <a:xfrm>
            <a:off x="1517911" y="1650412"/>
            <a:ext cx="1778742" cy="1778742"/>
            <a:chOff x="990600" y="2044717"/>
            <a:chExt cx="2768566" cy="2768566"/>
          </a:xfrm>
        </p:grpSpPr>
        <p:sp>
          <p:nvSpPr>
            <p:cNvPr id="30" name="Diamond 5"/>
            <p:cNvSpPr/>
            <p:nvPr/>
          </p:nvSpPr>
          <p:spPr bwMode="auto">
            <a:xfrm>
              <a:off x="990600" y="2044717"/>
              <a:ext cx="2768566" cy="2768566"/>
            </a:xfrm>
            <a:prstGeom prst="diamond">
              <a:avLst/>
            </a:prstGeom>
            <a:noFill/>
            <a:ln w="50800">
              <a:noFill/>
              <a:round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</a:p>
          </p:txBody>
        </p:sp>
        <p:grpSp>
          <p:nvGrpSpPr>
            <p:cNvPr id="31" name="Group 9"/>
            <p:cNvGrpSpPr/>
            <p:nvPr/>
          </p:nvGrpSpPr>
          <p:grpSpPr>
            <a:xfrm>
              <a:off x="1474565" y="2732551"/>
              <a:ext cx="1922757" cy="1139198"/>
              <a:chOff x="2390608" y="2326349"/>
              <a:chExt cx="1922757" cy="1139198"/>
            </a:xfrm>
          </p:grpSpPr>
          <p:sp>
            <p:nvSpPr>
              <p:cNvPr id="32" name="TextBox 7"/>
              <p:cNvSpPr txBox="1"/>
              <p:nvPr/>
            </p:nvSpPr>
            <p:spPr>
              <a:xfrm>
                <a:off x="2390608" y="2326349"/>
                <a:ext cx="1800200" cy="677107"/>
              </a:xfrm>
              <a:prstGeom prst="rect">
                <a:avLst/>
              </a:prstGeom>
              <a:noFill/>
            </p:spPr>
            <p:txBody>
              <a:bodyPr wrap="square" lIns="0" tIns="0" rIns="0" bIns="0">
                <a:normAutofit fontScale="57500" lnSpcReduction="20000"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4400">
                    <a:solidFill>
                      <a:schemeClr val="bg1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单词</a:t>
                </a:r>
                <a:endParaRPr lang="zh-CN" altLang="en-US" sz="4400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  <p:sp>
            <p:nvSpPr>
              <p:cNvPr id="33" name="TextBox 8"/>
              <p:cNvSpPr txBox="1"/>
              <p:nvPr/>
            </p:nvSpPr>
            <p:spPr>
              <a:xfrm>
                <a:off x="2513165" y="2983602"/>
                <a:ext cx="1800200" cy="481945"/>
              </a:xfrm>
              <a:prstGeom prst="rect">
                <a:avLst/>
              </a:prstGeom>
              <a:noFill/>
            </p:spPr>
            <p:txBody>
              <a:bodyPr wrap="square" lIns="0" tIns="0" rIns="0" bIns="0">
                <a:norm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en-US" altLang="zh-CN" sz="1400">
                    <a:solidFill>
                      <a:schemeClr val="bg1"/>
                    </a:solidFill>
                  </a:rPr>
                  <a:t>VOCABULARY</a:t>
                </a:r>
                <a:endParaRPr lang="en-US" altLang="zh-CN" sz="1400">
                  <a:solidFill>
                    <a:schemeClr val="bg1"/>
                  </a:solidFill>
                </a:endParaRPr>
              </a:p>
            </p:txBody>
          </p:sp>
        </p:grpSp>
      </p:grpSp>
      <p:pic>
        <p:nvPicPr>
          <p:cNvPr id="73" name="图片 7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57421" y="79740"/>
            <a:ext cx="3210138" cy="1623953"/>
          </a:xfrm>
          <a:prstGeom prst="rect">
            <a:avLst/>
          </a:prstGeom>
        </p:spPr>
      </p:pic>
      <p:sp>
        <p:nvSpPr>
          <p:cNvPr id="41" name="文本框 40"/>
          <p:cNvSpPr txBox="1"/>
          <p:nvPr/>
        </p:nvSpPr>
        <p:spPr>
          <a:xfrm>
            <a:off x="4283710" y="1054735"/>
            <a:ext cx="386905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altLang="zh-CN" sz="2400" smtClean="0">
                <a:solidFill>
                  <a:schemeClr val="tx1">
                    <a:lumMod val="75000"/>
                    <a:lumOff val="25000"/>
                  </a:schemeClr>
                </a:solidFill>
                <a:latin typeface="Calibri"/>
                <a:ea typeface="微软雅黑" panose="020b0503020204020204" pitchFamily="34" charset="-122"/>
                <a:cs typeface="Calibri" panose="020f0502020204030204" charset="0"/>
              </a:rPr>
              <a:t>criticism [ˈkritisizəm]  n.</a:t>
            </a:r>
            <a:r>
              <a:rPr lang="en-US" altLang="zh-CN" sz="2400" smtClean="0">
                <a:solidFill>
                  <a:schemeClr val="tx1">
                    <a:lumMod val="75000"/>
                    <a:lumOff val="25000"/>
                  </a:schemeClr>
                </a:solidFill>
                <a:latin typeface="Comic Sans MS" panose="030f0702030302020204" charset="0"/>
                <a:ea typeface="微软雅黑" panose="020b0503020204020204" pitchFamily="34" charset="-122"/>
                <a:cs typeface="Comic Sans MS" panose="030f0702030302020204" charset="0"/>
              </a:rPr>
              <a:t>  </a:t>
            </a:r>
            <a:r>
              <a:rPr lang="zh-CN" altLang="en-US" sz="2000" smtClean="0">
                <a:solidFill>
                  <a:schemeClr val="tx1">
                    <a:lumMod val="75000"/>
                    <a:lumOff val="25000"/>
                  </a:schemeClr>
                </a:solidFill>
                <a:latin typeface="Comic Sans MS" panose="030f0702030302020204" charset="0"/>
                <a:ea typeface="微软雅黑" panose="020b0503020204020204" pitchFamily="34" charset="-122"/>
                <a:cs typeface="Comic Sans MS" panose="030f0702030302020204" charset="0"/>
              </a:rPr>
              <a:t>批评</a:t>
            </a:r>
            <a:endParaRPr lang="zh-CN" altLang="en-US" sz="2000" smtClean="0">
              <a:solidFill>
                <a:schemeClr val="tx1">
                  <a:lumMod val="75000"/>
                  <a:lumOff val="25000"/>
                </a:schemeClr>
              </a:solidFill>
              <a:latin typeface="Comic Sans MS" panose="030f0702030302020204" charset="0"/>
              <a:ea typeface="微软雅黑" panose="020b0503020204020204" pitchFamily="34" charset="-122"/>
              <a:cs typeface="Comic Sans MS" panose="030f0702030302020204" charset="0"/>
            </a:endParaRPr>
          </a:p>
        </p:txBody>
      </p:sp>
      <p:sp>
        <p:nvSpPr>
          <p:cNvPr id="42" name="文本框 41"/>
          <p:cNvSpPr txBox="1"/>
          <p:nvPr/>
        </p:nvSpPr>
        <p:spPr>
          <a:xfrm>
            <a:off x="4500245" y="1779270"/>
            <a:ext cx="328612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altLang="zh-CN" sz="2400" smtClean="0">
                <a:solidFill>
                  <a:schemeClr val="tx1">
                    <a:lumMod val="75000"/>
                    <a:lumOff val="25000"/>
                  </a:schemeClr>
                </a:solidFill>
                <a:latin typeface="Calibri"/>
                <a:ea typeface="微软雅黑" panose="020b0503020204020204" pitchFamily="34" charset="-122"/>
                <a:cs typeface="Calibri" panose="020f0502020204030204" charset="0"/>
              </a:rPr>
              <a:t>charge [tʃɑːdʒ]  v.</a:t>
            </a:r>
            <a:r>
              <a:rPr lang="en-US" altLang="zh-CN" sz="2400" smtClean="0">
                <a:solidFill>
                  <a:schemeClr val="tx1">
                    <a:lumMod val="75000"/>
                    <a:lumOff val="25000"/>
                  </a:schemeClr>
                </a:solidFill>
                <a:latin typeface="Comic Sans MS" panose="030f0702030302020204" charset="0"/>
                <a:ea typeface="微软雅黑" panose="020b0503020204020204" pitchFamily="34" charset="-122"/>
                <a:cs typeface="Comic Sans MS" panose="030f0702030302020204" charset="0"/>
              </a:rPr>
              <a:t>  </a:t>
            </a:r>
            <a:r>
              <a:rPr lang="zh-CN" altLang="en-US" sz="2000" smtClean="0">
                <a:solidFill>
                  <a:schemeClr val="tx1">
                    <a:lumMod val="75000"/>
                    <a:lumOff val="25000"/>
                  </a:schemeClr>
                </a:solidFill>
                <a:latin typeface="Comic Sans MS" panose="030f0702030302020204" charset="0"/>
                <a:ea typeface="微软雅黑" panose="020b0503020204020204" pitchFamily="34" charset="-122"/>
                <a:cs typeface="Comic Sans MS" panose="030f0702030302020204" charset="0"/>
              </a:rPr>
              <a:t>冲上去</a:t>
            </a:r>
            <a:endParaRPr lang="zh-CN" altLang="en-US" sz="2000" smtClean="0">
              <a:solidFill>
                <a:schemeClr val="tx1">
                  <a:lumMod val="75000"/>
                  <a:lumOff val="25000"/>
                </a:schemeClr>
              </a:solidFill>
              <a:latin typeface="Comic Sans MS" panose="030f0702030302020204" charset="0"/>
              <a:ea typeface="微软雅黑" panose="020b0503020204020204" pitchFamily="34" charset="-122"/>
              <a:cs typeface="Comic Sans MS" panose="030f0702030302020204" charset="0"/>
            </a:endParaRPr>
          </a:p>
        </p:txBody>
      </p:sp>
      <p:sp>
        <p:nvSpPr>
          <p:cNvPr id="43" name="文本框 42"/>
          <p:cNvSpPr txBox="1"/>
          <p:nvPr/>
        </p:nvSpPr>
        <p:spPr>
          <a:xfrm>
            <a:off x="4140200" y="2503805"/>
            <a:ext cx="4050030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altLang="zh-CN" sz="2400" smtClean="0">
                <a:solidFill>
                  <a:schemeClr val="tx1">
                    <a:lumMod val="75000"/>
                    <a:lumOff val="25000"/>
                  </a:schemeClr>
                </a:solidFill>
                <a:latin typeface="Calibri"/>
                <a:ea typeface="微软雅黑" panose="020b0503020204020204" pitchFamily="34" charset="-122"/>
                <a:cs typeface="Calibri" panose="020f0502020204030204" charset="0"/>
              </a:rPr>
              <a:t>clumsily [ˈklʌmzili]  adv.  </a:t>
            </a:r>
            <a:r>
              <a:rPr lang="zh-CN" altLang="en-US" sz="2000" smtClean="0">
                <a:solidFill>
                  <a:schemeClr val="tx1">
                    <a:lumMod val="75000"/>
                    <a:lumOff val="25000"/>
                  </a:schemeClr>
                </a:solidFill>
                <a:latin typeface="Calibri"/>
                <a:ea typeface="微软雅黑" panose="020b0503020204020204" pitchFamily="34" charset="-122"/>
                <a:cs typeface="Calibri" panose="020f0502020204030204" charset="0"/>
              </a:rPr>
              <a:t>笨拙地</a:t>
            </a:r>
            <a:endParaRPr lang="zh-CN" altLang="en-US" sz="2000" smtClean="0">
              <a:solidFill>
                <a:schemeClr val="tx1">
                  <a:lumMod val="75000"/>
                  <a:lumOff val="25000"/>
                </a:schemeClr>
              </a:solidFill>
              <a:latin typeface="Calibri"/>
              <a:ea typeface="微软雅黑" panose="020b0503020204020204" pitchFamily="34" charset="-122"/>
              <a:cs typeface="Calibri" panose="020f0502020204030204" charset="0"/>
            </a:endParaRPr>
          </a:p>
        </p:txBody>
      </p:sp>
      <p:sp>
        <p:nvSpPr>
          <p:cNvPr id="8" name="文本框 7"/>
          <p:cNvSpPr txBox="1"/>
          <p:nvPr/>
        </p:nvSpPr>
        <p:spPr>
          <a:xfrm>
            <a:off x="576580" y="3754120"/>
            <a:ext cx="251269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altLang="zh-CN" sz="2400" smtClean="0">
                <a:solidFill>
                  <a:schemeClr val="tx1">
                    <a:lumMod val="75000"/>
                    <a:lumOff val="25000"/>
                  </a:schemeClr>
                </a:solidFill>
                <a:latin typeface="Calibri"/>
                <a:ea typeface="微软雅黑" panose="020b0503020204020204" pitchFamily="34" charset="-122"/>
                <a:cs typeface="Calibri" panose="020f0502020204030204" charset="0"/>
              </a:rPr>
              <a:t>bow [bau]  v.</a:t>
            </a:r>
            <a:r>
              <a:rPr lang="en-US" altLang="zh-CN" sz="2400" smtClean="0">
                <a:solidFill>
                  <a:schemeClr val="tx1">
                    <a:lumMod val="75000"/>
                    <a:lumOff val="25000"/>
                  </a:schemeClr>
                </a:solidFill>
                <a:latin typeface="Comic Sans MS" panose="030f0702030302020204" charset="0"/>
                <a:ea typeface="微软雅黑" panose="020b0503020204020204" pitchFamily="34" charset="-122"/>
                <a:cs typeface="Comic Sans MS" panose="030f0702030302020204" charset="0"/>
              </a:rPr>
              <a:t>  </a:t>
            </a:r>
            <a:r>
              <a:rPr lang="zh-CN" altLang="en-US" sz="2000" smtClean="0">
                <a:solidFill>
                  <a:schemeClr val="tx1">
                    <a:lumMod val="75000"/>
                    <a:lumOff val="25000"/>
                  </a:schemeClr>
                </a:solidFill>
                <a:latin typeface="Comic Sans MS" panose="030f0702030302020204" charset="0"/>
                <a:ea typeface="微软雅黑" panose="020b0503020204020204" pitchFamily="34" charset="-122"/>
                <a:cs typeface="Comic Sans MS" panose="030f0702030302020204" charset="0"/>
              </a:rPr>
              <a:t>鞠躬</a:t>
            </a:r>
            <a:endParaRPr lang="zh-CN" altLang="en-US" sz="2000" smtClean="0">
              <a:solidFill>
                <a:schemeClr val="tx1">
                  <a:lumMod val="75000"/>
                  <a:lumOff val="25000"/>
                </a:schemeClr>
              </a:solidFill>
              <a:latin typeface="Comic Sans MS" panose="030f0702030302020204" charset="0"/>
              <a:ea typeface="微软雅黑" panose="020b0503020204020204" pitchFamily="34" charset="-122"/>
              <a:cs typeface="Comic Sans MS" panose="030f0702030302020204" charset="0"/>
            </a:endParaRPr>
          </a:p>
        </p:txBody>
      </p:sp>
      <p:sp>
        <p:nvSpPr>
          <p:cNvPr id="9" name="文本框 8"/>
          <p:cNvSpPr txBox="1"/>
          <p:nvPr/>
        </p:nvSpPr>
        <p:spPr>
          <a:xfrm>
            <a:off x="4356100" y="3293745"/>
            <a:ext cx="341693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altLang="zh-CN" sz="2400" smtClean="0">
                <a:solidFill>
                  <a:schemeClr val="tx1">
                    <a:lumMod val="75000"/>
                    <a:lumOff val="25000"/>
                  </a:schemeClr>
                </a:solidFill>
                <a:latin typeface="Calibri"/>
                <a:ea typeface="微软雅黑" panose="020b0503020204020204" pitchFamily="34" charset="-122"/>
                <a:cs typeface="Calibri" panose="020f0502020204030204" charset="0"/>
              </a:rPr>
              <a:t>safety [ˈseifti]  n.  </a:t>
            </a:r>
            <a:r>
              <a:rPr lang="zh-CN" altLang="en-US" sz="2000" smtClean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Calibri" panose="020f0502020204030204" charset="0"/>
              </a:rPr>
              <a:t>安全地带</a:t>
            </a:r>
            <a:endParaRPr lang="zh-CN" altLang="en-US" sz="2000" smtClean="0">
              <a:solidFill>
                <a:schemeClr val="tx1">
                  <a:lumMod val="75000"/>
                  <a:lumOff val="2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Calibri" panose="020f0502020204030204" charset="0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4211955" y="4083685"/>
            <a:ext cx="3746500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400" smtClean="0">
                <a:solidFill>
                  <a:schemeClr val="tx1">
                    <a:lumMod val="75000"/>
                    <a:lumOff val="25000"/>
                  </a:schemeClr>
                </a:solidFill>
                <a:latin typeface="Calibri"/>
                <a:ea typeface="微软雅黑" panose="020b0503020204020204" pitchFamily="34" charset="-122"/>
                <a:cs typeface="Calibri" panose="020f0502020204030204" charset="0"/>
              </a:rPr>
              <a:t>sympathetically   adv.  </a:t>
            </a:r>
            <a:r>
              <a:rPr lang="zh-CN" altLang="en-US" sz="2000" smtClean="0">
                <a:solidFill>
                  <a:schemeClr val="tx1">
                    <a:lumMod val="75000"/>
                    <a:lumOff val="25000"/>
                  </a:schemeClr>
                </a:solidFill>
                <a:latin typeface="Calibri"/>
                <a:ea typeface="微软雅黑" panose="020b0503020204020204" pitchFamily="34" charset="-122"/>
                <a:cs typeface="Calibri" panose="020f0502020204030204" charset="0"/>
              </a:rPr>
              <a:t>同情地</a:t>
            </a:r>
            <a:endParaRPr lang="zh-CN" altLang="en-US" sz="2000" smtClean="0">
              <a:solidFill>
                <a:schemeClr val="tx1">
                  <a:lumMod val="75000"/>
                  <a:lumOff val="25000"/>
                </a:schemeClr>
              </a:solidFill>
              <a:latin typeface="Calibri"/>
              <a:ea typeface="微软雅黑" panose="020b0503020204020204" pitchFamily="34" charset="-122"/>
              <a:cs typeface="Calibri" panose="020f050202020403020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4" name="组合 3"/>
          <p:cNvGrpSpPr/>
          <p:nvPr/>
        </p:nvGrpSpPr>
        <p:grpSpPr>
          <a:xfrm>
            <a:off x="2332990" y="339725"/>
            <a:ext cx="4560570" cy="818515"/>
            <a:chOff x="998244" y="1469467"/>
            <a:chExt cx="3901723" cy="1400349"/>
          </a:xfrm>
        </p:grpSpPr>
        <p:grpSp>
          <p:nvGrpSpPr>
            <p:cNvPr id="17" name="组合 16"/>
            <p:cNvGrpSpPr/>
            <p:nvPr/>
          </p:nvGrpSpPr>
          <p:grpSpPr>
            <a:xfrm>
              <a:off x="998244" y="1469467"/>
              <a:ext cx="3901723" cy="1220010"/>
              <a:chOff x="3287072" y="1345115"/>
              <a:chExt cx="3067206" cy="959069"/>
            </a:xfrm>
          </p:grpSpPr>
          <p:sp>
            <p:nvSpPr>
              <p:cNvPr id="21" name="矩形 20"/>
              <p:cNvSpPr/>
              <p:nvPr/>
            </p:nvSpPr>
            <p:spPr>
              <a:xfrm>
                <a:off x="3287072" y="1413437"/>
                <a:ext cx="3067206" cy="890747"/>
              </a:xfrm>
              <a:prstGeom prst="rect">
                <a:avLst/>
              </a:prstGeom>
              <a:noFill/>
              <a:ln w="19050" cmpd="sng">
                <a:solidFill>
                  <a:schemeClr val="accent2"/>
                </a:solidFill>
              </a:ln>
              <a:effectLst/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</a:p>
            </p:txBody>
          </p:sp>
          <p:sp>
            <p:nvSpPr>
              <p:cNvPr id="22" name="矩形 21"/>
              <p:cNvSpPr/>
              <p:nvPr/>
            </p:nvSpPr>
            <p:spPr>
              <a:xfrm>
                <a:off x="3355830" y="1345115"/>
                <a:ext cx="505222" cy="698591"/>
              </a:xfrm>
              <a:prstGeom prst="rect">
                <a:avLst/>
              </a:prstGeom>
              <a:solidFill>
                <a:schemeClr val="accent1"/>
              </a:solidFill>
              <a:ln>
                <a:noFill/>
              </a:ln>
              <a:effectLst/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anchor="b">
                <a:norm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en-US" sz="2500" b="1"/>
                  <a:t>01</a:t>
                </a:r>
                <a:endParaRPr lang="en-US" sz="2500" b="1"/>
              </a:p>
            </p:txBody>
          </p:sp>
        </p:grpSp>
        <p:sp>
          <p:nvSpPr>
            <p:cNvPr id="19" name="矩形 18"/>
            <p:cNvSpPr/>
            <p:nvPr/>
          </p:nvSpPr>
          <p:spPr>
            <a:xfrm>
              <a:off x="1922336" y="1838837"/>
              <a:ext cx="2964593" cy="1030979"/>
            </a:xfrm>
            <a:prstGeom prst="rect">
              <a:avLst/>
            </a:prstGeom>
            <a:noFill/>
            <a:ln w="25400" cap="flat">
              <a:noFill/>
              <a:miter lim="400000"/>
            </a:ln>
            <a:effectLst/>
          </p:spPr>
          <p:txBody>
            <a:bodyPr wrap="none" lIns="0" tIns="0" rIns="0" bIns="0" anchor="t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1"/>
              <a:r>
                <a:rPr lang="en-US" altLang="zh-CN" sz="2300" b="1">
                  <a:solidFill>
                    <a:schemeClr val="accent1"/>
                  </a:solidFill>
                  <a:latin typeface="Comic Sans MS" panose="030f0702030302020204" charset="0"/>
                  <a:cs typeface="Comic Sans MS" panose="030f0702030302020204" charset="0"/>
                </a:rPr>
                <a:t>bullfight  n. </a:t>
              </a:r>
              <a:r>
                <a:rPr lang="zh-CN" altLang="en-US" sz="2000" b="1">
                  <a:solidFill>
                    <a:schemeClr val="accent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Comic Sans MS" panose="030f0702030302020204" charset="0"/>
                </a:rPr>
                <a:t>斗牛（活动）</a:t>
              </a:r>
              <a:endParaRPr lang="zh-CN" altLang="en-US" sz="2000" b="1">
                <a:solidFill>
                  <a:schemeClr val="accent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Comic Sans MS" panose="030f0702030302020204" charset="0"/>
              </a:endParaRPr>
            </a:p>
          </p:txBody>
        </p:sp>
      </p:grpSp>
      <p:pic>
        <p:nvPicPr>
          <p:cNvPr id="24" name="图片 2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85609" y="4531406"/>
            <a:ext cx="2797233" cy="1415072"/>
          </a:xfrm>
          <a:prstGeom prst="rect">
            <a:avLst/>
          </a:prstGeom>
        </p:spPr>
      </p:pic>
      <p:pic>
        <p:nvPicPr>
          <p:cNvPr id="25" name="图片 2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52320" y="3686391"/>
            <a:ext cx="2064643" cy="1802073"/>
          </a:xfrm>
          <a:prstGeom prst="rect">
            <a:avLst/>
          </a:prstGeom>
        </p:spPr>
      </p:pic>
      <p:sp>
        <p:nvSpPr>
          <p:cNvPr id="2" name="文本框 1"/>
          <p:cNvSpPr txBox="1"/>
          <p:nvPr/>
        </p:nvSpPr>
        <p:spPr>
          <a:xfrm>
            <a:off x="611505" y="4458335"/>
            <a:ext cx="5417820" cy="39878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mtClean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如：</a:t>
            </a:r>
            <a:r>
              <a:rPr lang="en-US" altLang="zh-CN" sz="2000" smtClean="0">
                <a:solidFill>
                  <a:schemeClr val="tx1">
                    <a:lumMod val="75000"/>
                    <a:lumOff val="25000"/>
                  </a:schemeClr>
                </a:solidFill>
                <a:latin typeface="Comic Sans MS" panose="030f0702030302020204" charset="0"/>
                <a:ea typeface="微软雅黑" panose="020b0503020204020204" pitchFamily="34" charset="-122"/>
                <a:cs typeface="Comic Sans MS" panose="030f0702030302020204" charset="0"/>
              </a:rPr>
              <a:t>Someone can’t </a:t>
            </a:r>
            <a:r>
              <a:rPr lang="en-US" altLang="zh-CN" sz="2000" smtClean="0">
                <a:solidFill>
                  <a:srgbClr val="0070C0"/>
                </a:solidFill>
                <a:latin typeface="Comic Sans MS" panose="030f0702030302020204" charset="0"/>
                <a:ea typeface="微软雅黑" panose="020b0503020204020204" pitchFamily="34" charset="-122"/>
                <a:cs typeface="Comic Sans MS" panose="030f0702030302020204" charset="0"/>
              </a:rPr>
              <a:t>bear</a:t>
            </a:r>
            <a:r>
              <a:rPr lang="en-US" altLang="zh-CN" sz="2000" smtClean="0">
                <a:solidFill>
                  <a:schemeClr val="tx1">
                    <a:lumMod val="75000"/>
                    <a:lumOff val="25000"/>
                  </a:schemeClr>
                </a:solidFill>
                <a:latin typeface="Comic Sans MS" panose="030f0702030302020204" charset="0"/>
                <a:ea typeface="微软雅黑" panose="020b0503020204020204" pitchFamily="34" charset="-122"/>
                <a:cs typeface="Comic Sans MS" panose="030f0702030302020204" charset="0"/>
              </a:rPr>
              <a:t> to watch a bullfight.</a:t>
            </a:r>
            <a:endParaRPr lang="en-US" altLang="zh-CN" sz="2000" smtClean="0">
              <a:solidFill>
                <a:schemeClr val="tx1">
                  <a:lumMod val="75000"/>
                  <a:lumOff val="25000"/>
                </a:schemeClr>
              </a:solidFill>
              <a:latin typeface="Comic Sans MS" panose="030f0702030302020204" charset="0"/>
              <a:ea typeface="微软雅黑" panose="020b0503020204020204" pitchFamily="34" charset="-122"/>
              <a:cs typeface="Comic Sans MS" panose="030f0702030302020204" charset="0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6156325" y="4516120"/>
            <a:ext cx="2240280" cy="36830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mtClean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有些人不忍心看斗牛</a:t>
            </a:r>
            <a:endParaRPr lang="en-US" altLang="zh-CN" sz="2000" smtClean="0">
              <a:solidFill>
                <a:schemeClr val="tx1">
                  <a:lumMod val="75000"/>
                  <a:lumOff val="25000"/>
                </a:schemeClr>
              </a:solidFill>
              <a:latin typeface="Comic Sans MS" panose="030f0702030302020204" charset="0"/>
              <a:ea typeface="微软雅黑" panose="020b0503020204020204" pitchFamily="34" charset="-122"/>
              <a:cs typeface="Comic Sans MS" panose="030f0702030302020204" charset="0"/>
            </a:endParaRPr>
          </a:p>
        </p:txBody>
      </p:sp>
      <p:sp>
        <p:nvSpPr>
          <p:cNvPr id="18" name="圆角矩形 17"/>
          <p:cNvSpPr/>
          <p:nvPr/>
        </p:nvSpPr>
        <p:spPr>
          <a:xfrm>
            <a:off x="3369945" y="480695"/>
            <a:ext cx="575310" cy="504190"/>
          </a:xfrm>
          <a:prstGeom prst="roundRect">
            <a:avLst/>
          </a:prstGeom>
          <a:noFill/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下箭头 19"/>
          <p:cNvSpPr/>
          <p:nvPr/>
        </p:nvSpPr>
        <p:spPr>
          <a:xfrm>
            <a:off x="3535680" y="1163320"/>
            <a:ext cx="304165" cy="219075"/>
          </a:xfrm>
          <a:prstGeom prst="downArrow">
            <a:avLst/>
          </a:prstGeom>
          <a:solidFill>
            <a:srgbClr val="7030A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3" name="文本框 22"/>
          <p:cNvSpPr txBox="1"/>
          <p:nvPr/>
        </p:nvSpPr>
        <p:spPr>
          <a:xfrm>
            <a:off x="2844165" y="1586865"/>
            <a:ext cx="1567180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 smtClean="0">
                <a:solidFill>
                  <a:srgbClr val="7030A0"/>
                </a:solidFill>
                <a:latin typeface="Comic Sans MS" panose="030f0702030302020204" charset="0"/>
                <a:ea typeface="微软雅黑" panose="020b0503020204020204" pitchFamily="34" charset="-122"/>
                <a:cs typeface="Comic Sans MS" panose="030f0702030302020204" charset="0"/>
              </a:rPr>
              <a:t>bull  n.  </a:t>
            </a:r>
            <a:r>
              <a:rPr lang="zh-CN" altLang="en-US" smtClean="0">
                <a:solidFill>
                  <a:srgbClr val="7030A0"/>
                </a:solidFill>
                <a:latin typeface="Comic Sans MS" panose="030f0702030302020204" charset="0"/>
                <a:ea typeface="微软雅黑" panose="020b0503020204020204" pitchFamily="34" charset="-122"/>
                <a:cs typeface="Comic Sans MS" panose="030f0702030302020204" charset="0"/>
              </a:rPr>
              <a:t>公牛</a:t>
            </a:r>
            <a:endParaRPr lang="zh-CN" altLang="en-US" smtClean="0">
              <a:solidFill>
                <a:srgbClr val="7030A0"/>
              </a:solidFill>
              <a:latin typeface="Comic Sans MS" panose="030f0702030302020204" charset="0"/>
              <a:ea typeface="微软雅黑" panose="020b0503020204020204" pitchFamily="34" charset="-122"/>
              <a:cs typeface="Comic Sans MS" panose="030f0702030302020204" charset="0"/>
            </a:endParaRPr>
          </a:p>
        </p:txBody>
      </p:sp>
      <p:sp>
        <p:nvSpPr>
          <p:cNvPr id="26" name="文本框 25"/>
          <p:cNvSpPr txBox="1"/>
          <p:nvPr/>
        </p:nvSpPr>
        <p:spPr>
          <a:xfrm>
            <a:off x="1139825" y="2115185"/>
            <a:ext cx="3249930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mtClean="0">
                <a:solidFill>
                  <a:srgbClr val="EC9394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如：</a:t>
            </a:r>
            <a:r>
              <a:rPr lang="en-US" altLang="zh-CN" sz="2000" smtClean="0">
                <a:solidFill>
                  <a:srgbClr val="EC9394"/>
                </a:solidFill>
                <a:latin typeface="Comic Sans MS" panose="030f0702030302020204" charset="0"/>
                <a:ea typeface="微软雅黑" panose="020b0503020204020204" pitchFamily="34" charset="-122"/>
                <a:cs typeface="Comic Sans MS" panose="030f0702030302020204" charset="0"/>
              </a:rPr>
              <a:t>like a red rag to a bull</a:t>
            </a:r>
            <a:endParaRPr lang="en-US" altLang="zh-CN" sz="2000" smtClean="0">
              <a:solidFill>
                <a:srgbClr val="EC9394"/>
              </a:solidFill>
              <a:latin typeface="Comic Sans MS" panose="030f0702030302020204" charset="0"/>
              <a:ea typeface="微软雅黑" panose="020b0503020204020204" pitchFamily="34" charset="-122"/>
              <a:cs typeface="Comic Sans MS" panose="030f0702030302020204" charset="0"/>
            </a:endParaRPr>
          </a:p>
        </p:txBody>
      </p:sp>
      <p:sp>
        <p:nvSpPr>
          <p:cNvPr id="27" name="文本框 26"/>
          <p:cNvSpPr txBox="1"/>
          <p:nvPr/>
        </p:nvSpPr>
        <p:spPr>
          <a:xfrm>
            <a:off x="4644390" y="2145665"/>
            <a:ext cx="1783080" cy="36830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mtClean="0">
                <a:solidFill>
                  <a:srgbClr val="EC9394"/>
                </a:solidFill>
                <a:latin typeface="Comic Sans MS" panose="030f0702030302020204" charset="0"/>
                <a:ea typeface="微软雅黑" panose="020b0503020204020204" pitchFamily="34" charset="-122"/>
                <a:cs typeface="Comic Sans MS" panose="030f0702030302020204" charset="0"/>
              </a:rPr>
              <a:t>令人暴怒的事情</a:t>
            </a:r>
            <a:endParaRPr lang="zh-CN" altLang="en-US" smtClean="0">
              <a:solidFill>
                <a:srgbClr val="EC9394"/>
              </a:solidFill>
              <a:latin typeface="Comic Sans MS" panose="030f0702030302020204" charset="0"/>
              <a:ea typeface="微软雅黑" panose="020b0503020204020204" pitchFamily="34" charset="-122"/>
              <a:cs typeface="Comic Sans MS" panose="030f0702030302020204" charset="0"/>
            </a:endParaRPr>
          </a:p>
        </p:txBody>
      </p:sp>
      <p:sp>
        <p:nvSpPr>
          <p:cNvPr id="28" name="文本框 27"/>
          <p:cNvSpPr txBox="1"/>
          <p:nvPr/>
        </p:nvSpPr>
        <p:spPr>
          <a:xfrm>
            <a:off x="1510030" y="2787650"/>
            <a:ext cx="266509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 smtClean="0">
                <a:solidFill>
                  <a:srgbClr val="EC9394"/>
                </a:solidFill>
                <a:latin typeface="Comic Sans MS" panose="030f0702030302020204" charset="0"/>
                <a:ea typeface="微软雅黑" panose="020b0503020204020204" pitchFamily="34" charset="-122"/>
                <a:cs typeface="Comic Sans MS" panose="030f0702030302020204" charset="0"/>
              </a:rPr>
              <a:t>a bull in a china shop</a:t>
            </a:r>
            <a:endParaRPr lang="en-US" altLang="zh-CN" sz="2000" smtClean="0">
              <a:solidFill>
                <a:srgbClr val="EC9394"/>
              </a:solidFill>
              <a:latin typeface="Comic Sans MS" panose="030f0702030302020204" charset="0"/>
              <a:ea typeface="微软雅黑" panose="020b0503020204020204" pitchFamily="34" charset="-122"/>
              <a:cs typeface="Comic Sans MS" panose="030f0702030302020204" charset="0"/>
            </a:endParaRPr>
          </a:p>
        </p:txBody>
      </p:sp>
      <p:sp>
        <p:nvSpPr>
          <p:cNvPr id="29" name="文本框 28"/>
          <p:cNvSpPr txBox="1"/>
          <p:nvPr/>
        </p:nvSpPr>
        <p:spPr>
          <a:xfrm>
            <a:off x="4411345" y="2860040"/>
            <a:ext cx="1325880" cy="36830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mtClean="0">
                <a:solidFill>
                  <a:srgbClr val="EC9394"/>
                </a:solidFill>
                <a:latin typeface="Comic Sans MS" panose="030f0702030302020204" charset="0"/>
                <a:ea typeface="微软雅黑" panose="020b0503020204020204" pitchFamily="34" charset="-122"/>
                <a:cs typeface="Comic Sans MS" panose="030f0702030302020204" charset="0"/>
              </a:rPr>
              <a:t>粗心大意者</a:t>
            </a:r>
            <a:endParaRPr lang="zh-CN" altLang="en-US" smtClean="0">
              <a:solidFill>
                <a:srgbClr val="EC9394"/>
              </a:solidFill>
              <a:latin typeface="Comic Sans MS" panose="030f0702030302020204" charset="0"/>
              <a:ea typeface="微软雅黑" panose="020b0503020204020204" pitchFamily="34" charset="-122"/>
              <a:cs typeface="Comic Sans MS" panose="030f0702030302020204" charset="0"/>
            </a:endParaRPr>
          </a:p>
        </p:txBody>
      </p:sp>
      <p:sp>
        <p:nvSpPr>
          <p:cNvPr id="30" name="文本框 29"/>
          <p:cNvSpPr txBox="1"/>
          <p:nvPr/>
        </p:nvSpPr>
        <p:spPr>
          <a:xfrm>
            <a:off x="1139825" y="3449955"/>
            <a:ext cx="3326130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 smtClean="0">
                <a:solidFill>
                  <a:srgbClr val="EC9394"/>
                </a:solidFill>
                <a:latin typeface="Comic Sans MS" panose="030f0702030302020204" charset="0"/>
                <a:ea typeface="微软雅黑" panose="020b0503020204020204" pitchFamily="34" charset="-122"/>
                <a:cs typeface="Comic Sans MS" panose="030f0702030302020204" charset="0"/>
              </a:rPr>
              <a:t>take the bull by the horns</a:t>
            </a:r>
            <a:endParaRPr lang="en-US" altLang="zh-CN" sz="2000" smtClean="0">
              <a:solidFill>
                <a:srgbClr val="EC9394"/>
              </a:solidFill>
              <a:latin typeface="Comic Sans MS" panose="030f0702030302020204" charset="0"/>
              <a:ea typeface="微软雅黑" panose="020b0503020204020204" pitchFamily="34" charset="-122"/>
              <a:cs typeface="Comic Sans MS" panose="030f0702030302020204" charset="0"/>
            </a:endParaRPr>
          </a:p>
        </p:txBody>
      </p:sp>
      <p:sp>
        <p:nvSpPr>
          <p:cNvPr id="31" name="文本框 30"/>
          <p:cNvSpPr txBox="1"/>
          <p:nvPr/>
        </p:nvSpPr>
        <p:spPr>
          <a:xfrm>
            <a:off x="4716145" y="3439160"/>
            <a:ext cx="1554480" cy="36830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mtClean="0">
                <a:solidFill>
                  <a:srgbClr val="EC9394"/>
                </a:solidFill>
                <a:latin typeface="Comic Sans MS" panose="030f0702030302020204" charset="0"/>
                <a:ea typeface="微软雅黑" panose="020b0503020204020204" pitchFamily="34" charset="-122"/>
                <a:cs typeface="Comic Sans MS" panose="030f0702030302020204" charset="0"/>
              </a:rPr>
              <a:t>勇敢面对困难</a:t>
            </a:r>
            <a:endParaRPr lang="zh-CN" altLang="en-US" smtClean="0">
              <a:solidFill>
                <a:srgbClr val="EC9394"/>
              </a:solidFill>
              <a:latin typeface="Comic Sans MS" panose="030f0702030302020204" charset="0"/>
              <a:ea typeface="微软雅黑" panose="020b0503020204020204" pitchFamily="34" charset="-122"/>
              <a:cs typeface="Comic Sans MS" panose="030f0702030302020204" charset="0"/>
            </a:endParaRPr>
          </a:p>
        </p:txBody>
      </p:sp>
      <p:sp>
        <p:nvSpPr>
          <p:cNvPr id="32" name="文本框 31"/>
          <p:cNvSpPr txBox="1"/>
          <p:nvPr/>
        </p:nvSpPr>
        <p:spPr>
          <a:xfrm>
            <a:off x="7308215" y="771525"/>
            <a:ext cx="1477645" cy="10147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50000"/>
              </a:lnSpc>
            </a:pPr>
            <a:r>
              <a:rPr lang="en-US" altLang="zh-CN" sz="2000" smtClean="0">
                <a:solidFill>
                  <a:srgbClr val="696356"/>
                </a:solidFill>
                <a:latin typeface="Comic Sans MS" panose="030f0702030302020204" charset="0"/>
                <a:ea typeface="微软雅黑" panose="020b0503020204020204" pitchFamily="34" charset="-122"/>
                <a:cs typeface="Comic Sans MS" panose="030f0702030302020204" charset="0"/>
              </a:rPr>
              <a:t>bulldog  </a:t>
            </a:r>
            <a:endParaRPr lang="en-US" altLang="zh-CN" sz="2000" smtClean="0">
              <a:solidFill>
                <a:srgbClr val="696356"/>
              </a:solidFill>
              <a:latin typeface="Comic Sans MS" panose="030f0702030302020204" charset="0"/>
              <a:ea typeface="微软雅黑" panose="020b0503020204020204" pitchFamily="34" charset="-122"/>
              <a:cs typeface="Comic Sans MS" panose="030f0702030302020204" charset="0"/>
            </a:endParaRPr>
          </a:p>
          <a:p>
            <a:pPr algn="ctr" fontAlgn="auto">
              <a:lnSpc>
                <a:spcPct val="150000"/>
              </a:lnSpc>
            </a:pPr>
            <a:r>
              <a:rPr lang="en-US" altLang="zh-CN" sz="2000" smtClean="0">
                <a:solidFill>
                  <a:srgbClr val="696356"/>
                </a:solidFill>
                <a:latin typeface="Comic Sans MS" panose="030f0702030302020204" charset="0"/>
                <a:ea typeface="微软雅黑" panose="020b0503020204020204" pitchFamily="34" charset="-122"/>
                <a:cs typeface="Comic Sans MS" panose="030f0702030302020204" charset="0"/>
              </a:rPr>
              <a:t>n. </a:t>
            </a:r>
            <a:r>
              <a:rPr lang="zh-CN" altLang="en-US" smtClean="0">
                <a:solidFill>
                  <a:srgbClr val="696356"/>
                </a:solidFill>
                <a:latin typeface="Comic Sans MS" panose="030f0702030302020204" charset="0"/>
                <a:ea typeface="微软雅黑" panose="020b0503020204020204" pitchFamily="34" charset="-122"/>
                <a:cs typeface="Comic Sans MS" panose="030f0702030302020204" charset="0"/>
              </a:rPr>
              <a:t>斗牛犬</a:t>
            </a:r>
            <a:endParaRPr lang="zh-CN" altLang="en-US" smtClean="0">
              <a:solidFill>
                <a:srgbClr val="696356"/>
              </a:solidFill>
              <a:latin typeface="Comic Sans MS" panose="030f0702030302020204" charset="0"/>
              <a:ea typeface="微软雅黑" panose="020b0503020204020204" pitchFamily="34" charset="-122"/>
              <a:cs typeface="Comic Sans MS" panose="030f0702030302020204" charset="0"/>
            </a:endParaRPr>
          </a:p>
        </p:txBody>
      </p:sp>
      <p:pic>
        <p:nvPicPr>
          <p:cNvPr id="34" name="图片 33" descr="t018cc364872af768b0"/>
          <p:cNvPicPr>
            <a:picLocks noChangeAspect="1"/>
          </p:cNvPicPr>
          <p:nvPr/>
        </p:nvPicPr>
        <p:blipFill>
          <a:blip r:embed="rId5"/>
          <a:srcRect t="12620" b="13380"/>
          <a:stretch>
            <a:fillRect/>
          </a:stretch>
        </p:blipFill>
        <p:spPr>
          <a:xfrm>
            <a:off x="7020560" y="1985645"/>
            <a:ext cx="1995170" cy="1574165"/>
          </a:xfrm>
          <a:prstGeom prst="rect">
            <a:avLst/>
          </a:prstGeom>
        </p:spPr>
      </p:pic>
      <p:sp>
        <p:nvSpPr>
          <p:cNvPr id="35" name="文本框 34"/>
          <p:cNvSpPr txBox="1"/>
          <p:nvPr/>
        </p:nvSpPr>
        <p:spPr>
          <a:xfrm>
            <a:off x="1355090" y="3905885"/>
            <a:ext cx="1585595" cy="5530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50000"/>
              </a:lnSpc>
            </a:pPr>
            <a:r>
              <a:rPr lang="en-US" altLang="zh-CN" sz="2000" smtClean="0">
                <a:solidFill>
                  <a:srgbClr val="EC9394"/>
                </a:solidFill>
                <a:latin typeface="Comic Sans MS" panose="030f0702030302020204" charset="0"/>
                <a:ea typeface="微软雅黑" panose="020b0503020204020204" pitchFamily="34" charset="-122"/>
                <a:cs typeface="Comic Sans MS" panose="030f0702030302020204" charset="0"/>
              </a:rPr>
              <a:t>bull market</a:t>
            </a:r>
            <a:endParaRPr lang="en-US" altLang="zh-CN" sz="2000" smtClean="0">
              <a:solidFill>
                <a:srgbClr val="EC9394"/>
              </a:solidFill>
              <a:latin typeface="Comic Sans MS" panose="030f0702030302020204" charset="0"/>
              <a:ea typeface="微软雅黑" panose="020b0503020204020204" pitchFamily="34" charset="-122"/>
              <a:cs typeface="Comic Sans MS" panose="030f0702030302020204" charset="0"/>
            </a:endParaRPr>
          </a:p>
        </p:txBody>
      </p:sp>
      <p:sp>
        <p:nvSpPr>
          <p:cNvPr id="36" name="文本框 35"/>
          <p:cNvSpPr txBox="1"/>
          <p:nvPr/>
        </p:nvSpPr>
        <p:spPr>
          <a:xfrm>
            <a:off x="3945255" y="3905885"/>
            <a:ext cx="1685290" cy="5530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50000"/>
              </a:lnSpc>
            </a:pPr>
            <a:r>
              <a:rPr lang="en-US" altLang="zh-CN" sz="2000" smtClean="0">
                <a:solidFill>
                  <a:schemeClr val="accent3"/>
                </a:solidFill>
                <a:latin typeface="Comic Sans MS" panose="030f0702030302020204" charset="0"/>
                <a:ea typeface="微软雅黑" panose="020b0503020204020204" pitchFamily="34" charset="-122"/>
                <a:cs typeface="Comic Sans MS" panose="030f0702030302020204" charset="0"/>
              </a:rPr>
              <a:t>bear market </a:t>
            </a:r>
            <a:r>
              <a:rPr lang="en-US" altLang="zh-CN" sz="2000" smtClean="0">
                <a:solidFill>
                  <a:srgbClr val="7030A0"/>
                </a:solidFill>
                <a:latin typeface="Comic Sans MS" panose="030f0702030302020204" charset="0"/>
                <a:ea typeface="微软雅黑" panose="020b0503020204020204" pitchFamily="34" charset="-122"/>
                <a:cs typeface="Comic Sans MS" panose="030f0702030302020204" charset="0"/>
              </a:rPr>
              <a:t> </a:t>
            </a:r>
            <a:endParaRPr lang="zh-CN" altLang="en-US" smtClean="0">
              <a:solidFill>
                <a:srgbClr val="7030A0"/>
              </a:solidFill>
              <a:latin typeface="Comic Sans MS" panose="030f0702030302020204" charset="0"/>
              <a:ea typeface="微软雅黑" panose="020b0503020204020204" pitchFamily="34" charset="-122"/>
              <a:cs typeface="Comic Sans MS" panose="030f0702030302020204" charset="0"/>
            </a:endParaRPr>
          </a:p>
        </p:txBody>
      </p:sp>
      <p:pic>
        <p:nvPicPr>
          <p:cNvPr id="37" name="图片 36" descr="049"/>
          <p:cNvPicPr>
            <a:picLocks noChangeAspect="1"/>
          </p:cNvPicPr>
          <p:nvPr/>
        </p:nvPicPr>
        <p:blipFill>
          <a:blip r:embed="rId6"/>
          <a:srcRect t="13395" b="14580"/>
          <a:stretch>
            <a:fillRect/>
          </a:stretch>
        </p:blipFill>
        <p:spPr>
          <a:xfrm>
            <a:off x="899795" y="1849120"/>
            <a:ext cx="2766060" cy="2040255"/>
          </a:xfrm>
          <a:prstGeom prst="rect">
            <a:avLst/>
          </a:prstGeom>
        </p:spPr>
      </p:pic>
      <p:pic>
        <p:nvPicPr>
          <p:cNvPr id="38" name="图片 37" descr="t012a6c8d6bbe1bb454"/>
          <p:cNvPicPr>
            <a:picLocks noChangeAspect="1"/>
          </p:cNvPicPr>
          <p:nvPr/>
        </p:nvPicPr>
        <p:blipFill>
          <a:blip r:embed="rId7"/>
          <a:srcRect l="5700" t="5550" r="3775" b="8400"/>
          <a:stretch>
            <a:fillRect/>
          </a:stretch>
        </p:blipFill>
        <p:spPr>
          <a:xfrm>
            <a:off x="3890645" y="1844040"/>
            <a:ext cx="2509520" cy="2097405"/>
          </a:xfrm>
          <a:prstGeom prst="rect">
            <a:avLst/>
          </a:prstGeom>
        </p:spPr>
      </p:pic>
      <p:sp>
        <p:nvSpPr>
          <p:cNvPr id="39" name="圆角矩形 38"/>
          <p:cNvSpPr/>
          <p:nvPr/>
        </p:nvSpPr>
        <p:spPr>
          <a:xfrm>
            <a:off x="657225" y="1440180"/>
            <a:ext cx="6061075" cy="3237230"/>
          </a:xfrm>
          <a:prstGeom prst="roundRect">
            <a:avLst/>
          </a:prstGeom>
          <a:noFill/>
          <a:ln w="31750"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0" name="文本框 39"/>
          <p:cNvSpPr txBox="1"/>
          <p:nvPr/>
        </p:nvSpPr>
        <p:spPr>
          <a:xfrm>
            <a:off x="2940685" y="3941445"/>
            <a:ext cx="704850" cy="5067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50000"/>
              </a:lnSpc>
            </a:pPr>
            <a:r>
              <a:rPr lang="zh-CN" altLang="en-US" smtClean="0">
                <a:solidFill>
                  <a:srgbClr val="EC9394"/>
                </a:solidFill>
                <a:latin typeface="Comic Sans MS" panose="030f0702030302020204" charset="0"/>
                <a:ea typeface="微软雅黑" panose="020b0503020204020204" pitchFamily="34" charset="-122"/>
                <a:cs typeface="Comic Sans MS" panose="030f0702030302020204" charset="0"/>
              </a:rPr>
              <a:t>牛市</a:t>
            </a:r>
            <a:endParaRPr lang="zh-CN" altLang="en-US" smtClean="0">
              <a:solidFill>
                <a:srgbClr val="EC9394"/>
              </a:solidFill>
              <a:latin typeface="Comic Sans MS" panose="030f0702030302020204" charset="0"/>
              <a:ea typeface="微软雅黑" panose="020b0503020204020204" pitchFamily="34" charset="-122"/>
              <a:cs typeface="Comic Sans MS" panose="030f0702030302020204" charset="0"/>
            </a:endParaRPr>
          </a:p>
        </p:txBody>
      </p:sp>
      <p:sp>
        <p:nvSpPr>
          <p:cNvPr id="41" name="文本框 40"/>
          <p:cNvSpPr txBox="1"/>
          <p:nvPr/>
        </p:nvSpPr>
        <p:spPr>
          <a:xfrm>
            <a:off x="5753735" y="3916045"/>
            <a:ext cx="673735" cy="5067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50000"/>
              </a:lnSpc>
            </a:pPr>
            <a:r>
              <a:rPr lang="zh-CN" altLang="en-US" smtClean="0">
                <a:solidFill>
                  <a:srgbClr val="EC9394"/>
                </a:solidFill>
                <a:latin typeface="Comic Sans MS" panose="030f0702030302020204" charset="0"/>
                <a:ea typeface="微软雅黑" panose="020b0503020204020204" pitchFamily="34" charset="-122"/>
                <a:cs typeface="Comic Sans MS" panose="030f0702030302020204" charset="0"/>
              </a:rPr>
              <a:t>熊市</a:t>
            </a:r>
            <a:endParaRPr lang="zh-CN" altLang="en-US" smtClean="0">
              <a:solidFill>
                <a:srgbClr val="EC9394"/>
              </a:solidFill>
              <a:latin typeface="Comic Sans MS" panose="030f0702030302020204" charset="0"/>
              <a:ea typeface="微软雅黑" panose="020b0503020204020204" pitchFamily="34" charset="-122"/>
              <a:cs typeface="Comic Sans MS" panose="030f070203030202020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xit" presetSubtype="4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6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20" presetID="2" presetClass="exit" presetSubtype="4" dur="5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1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21" presetClass="entr" presetSubtype="1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8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30" presetID="21" presetClass="entr" presetSubtype="1" dur="2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2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1" presetClass="entr" presetSubtype="1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7" dur="2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39" presetID="21" presetClass="entr" presetSubtype="1" dur="2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1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 nodeType="clickPar">
                      <p:stCondLst>
                        <p:cond delay="indefinite"/>
                      </p:stCondLst>
                      <p:childTnLst>
                        <p:par>
                          <p:cTn id="43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4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6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48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0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52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4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 nodeType="clickPar">
                      <p:stCondLst>
                        <p:cond delay="indefinite"/>
                      </p:stCondLst>
                      <p:childTnLst>
                        <p:par>
                          <p:cTn id="5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7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9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 nodeType="clickPar">
                      <p:stCondLst>
                        <p:cond delay="indefinite"/>
                      </p:stCondLst>
                      <p:childTnLst>
                        <p:par>
                          <p:cTn id="61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62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4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 nodeType="clickPar">
                      <p:stCondLst>
                        <p:cond delay="indefinite"/>
                      </p:stCondLst>
                      <p:childTnLst>
                        <p:par>
                          <p:cTn id="6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67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9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 nodeType="clickPar">
                      <p:stCondLst>
                        <p:cond delay="indefinite"/>
                      </p:stCondLst>
                      <p:childTnLst>
                        <p:par>
                          <p:cTn id="71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72" presetID="13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74" dur="2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5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76" presetID="13" presetClass="entr" presetSubtype="16" dur="2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78" dur="2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 nodeType="clickPar">
                      <p:stCondLst>
                        <p:cond delay="indefinite"/>
                      </p:stCondLst>
                      <p:childTnLst>
                        <p:par>
                          <p:cTn id="8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81" presetID="13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83" dur="2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4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85" presetID="3" presetClass="entr" presetSubtype="1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87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 nodeType="clickPar">
                      <p:stCondLst>
                        <p:cond delay="indefinite"/>
                      </p:stCondLst>
                      <p:childTnLst>
                        <p:par>
                          <p:cTn id="8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90" presetID="13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92" dur="2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3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94" presetID="3" presetClass="entr" presetSubtype="1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96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 nodeType="clickPar">
                      <p:stCondLst>
                        <p:cond delay="indefinite"/>
                      </p:stCondLst>
                      <p:childTnLst>
                        <p:par>
                          <p:cTn id="9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99" presetID="21" presetClass="entr" presetSubtype="1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01" dur="2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 nodeType="clickPar">
                      <p:stCondLst>
                        <p:cond delay="indefinite"/>
                      </p:stCondLst>
                      <p:childTnLst>
                        <p:par>
                          <p:cTn id="103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4" presetID="21" presetClass="entr" presetSubtype="1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06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2" grpId="1"/>
      <p:bldP spid="3" grpId="1"/>
      <p:bldP spid="18" grpId="0"/>
      <p:bldP spid="20" grpId="0"/>
      <p:bldP spid="39" grpId="0"/>
      <p:bldP spid="23" grpId="0"/>
      <p:bldP spid="26" grpId="0"/>
      <p:bldP spid="28" grpId="0"/>
      <p:bldP spid="30" grpId="0"/>
      <p:bldP spid="27" grpId="0"/>
      <p:bldP spid="29" grpId="0"/>
      <p:bldP spid="31" grpId="0"/>
      <p:bldP spid="35" grpId="0"/>
      <p:bldP spid="40" grpId="0"/>
      <p:bldP spid="36" grpId="0"/>
      <p:bldP spid="41" grpId="0"/>
      <p:bldP spid="3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4" name="图片 2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85609" y="4531406"/>
            <a:ext cx="2797233" cy="1415072"/>
          </a:xfrm>
          <a:prstGeom prst="rect">
            <a:avLst/>
          </a:prstGeom>
        </p:spPr>
      </p:pic>
      <p:pic>
        <p:nvPicPr>
          <p:cNvPr id="25" name="图片 2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52320" y="3686391"/>
            <a:ext cx="2064643" cy="1802073"/>
          </a:xfrm>
          <a:prstGeom prst="rect">
            <a:avLst/>
          </a:prstGeom>
        </p:spPr>
      </p:pic>
      <p:sp>
        <p:nvSpPr>
          <p:cNvPr id="13" name="Freeform: Shape 13"/>
          <p:cNvSpPr/>
          <p:nvPr/>
        </p:nvSpPr>
        <p:spPr bwMode="auto">
          <a:xfrm flipV="1">
            <a:off x="621665" y="987425"/>
            <a:ext cx="1720850" cy="106680"/>
          </a:xfrm>
          <a:custGeom>
            <a:gdLst>
              <a:gd name="T0" fmla="*/ 0 w 1741"/>
              <a:gd name="T1" fmla="*/ 206 h 206"/>
              <a:gd name="T2" fmla="*/ 69 w 1741"/>
              <a:gd name="T3" fmla="*/ 21 h 206"/>
              <a:gd name="T4" fmla="*/ 1500 w 1741"/>
              <a:gd name="T5" fmla="*/ 0 h 206"/>
              <a:gd name="T6" fmla="*/ 1741 w 1741"/>
              <a:gd name="T7" fmla="*/ 168 h 206"/>
              <a:gd name="T8" fmla="*/ 0 w 1741"/>
              <a:gd name="T9" fmla="*/ 206 h 20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741" h="206">
                <a:moveTo>
                  <a:pt x="0" y="206"/>
                </a:moveTo>
                <a:lnTo>
                  <a:pt x="69" y="21"/>
                </a:lnTo>
                <a:lnTo>
                  <a:pt x="1500" y="0"/>
                </a:lnTo>
                <a:lnTo>
                  <a:pt x="1741" y="168"/>
                </a:lnTo>
                <a:lnTo>
                  <a:pt x="0" y="20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</a:p>
        </p:txBody>
      </p:sp>
      <p:sp>
        <p:nvSpPr>
          <p:cNvPr id="2" name="文本框 1"/>
          <p:cNvSpPr txBox="1"/>
          <p:nvPr/>
        </p:nvSpPr>
        <p:spPr>
          <a:xfrm>
            <a:off x="755650" y="483870"/>
            <a:ext cx="1452880" cy="39878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mtClean="0">
                <a:solidFill>
                  <a:srgbClr val="B4D06D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辨析</a:t>
            </a:r>
            <a:r>
              <a:rPr lang="en-US" altLang="zh-CN" sz="2000" b="1" smtClean="0">
                <a:solidFill>
                  <a:srgbClr val="B4D06D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“</a:t>
            </a:r>
            <a:r>
              <a:rPr lang="zh-CN" altLang="en-US" sz="2000" b="1" smtClean="0">
                <a:solidFill>
                  <a:srgbClr val="B4D06D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牛</a:t>
            </a:r>
            <a:r>
              <a:rPr lang="en-US" altLang="zh-CN" sz="2000" b="1" smtClean="0">
                <a:solidFill>
                  <a:srgbClr val="B4D06D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”</a:t>
            </a:r>
            <a:endParaRPr lang="en-US" altLang="zh-CN" sz="2000" b="1" smtClean="0">
              <a:solidFill>
                <a:srgbClr val="B4D06D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899795" y="1491615"/>
            <a:ext cx="136969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mtClean="0">
                <a:solidFill>
                  <a:srgbClr val="B4D06D"/>
                </a:solidFill>
                <a:latin typeface="Comic Sans MS" panose="030f0702030302020204" charset="0"/>
                <a:ea typeface="微软雅黑" panose="020b0503020204020204" pitchFamily="34" charset="-122"/>
                <a:cs typeface="Comic Sans MS" panose="030f0702030302020204" charset="0"/>
              </a:rPr>
              <a:t>①</a:t>
            </a:r>
            <a:r>
              <a:rPr lang="en-US" altLang="zh-CN" sz="2000" b="1" smtClean="0">
                <a:solidFill>
                  <a:srgbClr val="B4D06D"/>
                </a:solidFill>
                <a:latin typeface="Comic Sans MS" panose="030f0702030302020204" charset="0"/>
                <a:ea typeface="微软雅黑" panose="020b0503020204020204" pitchFamily="34" charset="-122"/>
                <a:cs typeface="Comic Sans MS" panose="030f0702030302020204" charset="0"/>
              </a:rPr>
              <a:t>  </a:t>
            </a:r>
            <a:r>
              <a:rPr lang="en-US" altLang="zh-CN" sz="2400" b="1" smtClean="0">
                <a:solidFill>
                  <a:srgbClr val="B4D06D"/>
                </a:solidFill>
                <a:latin typeface="Comic Sans MS" panose="030f0702030302020204" charset="0"/>
                <a:ea typeface="微软雅黑" panose="020b0503020204020204" pitchFamily="34" charset="-122"/>
                <a:cs typeface="Comic Sans MS" panose="030f0702030302020204" charset="0"/>
              </a:rPr>
              <a:t>bull</a:t>
            </a:r>
            <a:endParaRPr lang="en-US" altLang="zh-CN" sz="2400" b="1" smtClean="0">
              <a:solidFill>
                <a:srgbClr val="B4D06D"/>
              </a:solidFill>
              <a:latin typeface="Comic Sans MS" panose="030f0702030302020204" charset="0"/>
              <a:ea typeface="微软雅黑" panose="020b0503020204020204" pitchFamily="34" charset="-122"/>
              <a:cs typeface="Comic Sans MS" panose="030f0702030302020204" charset="0"/>
            </a:endParaRPr>
          </a:p>
        </p:txBody>
      </p:sp>
      <p:sp>
        <p:nvSpPr>
          <p:cNvPr id="5" name="文本框 4"/>
          <p:cNvSpPr txBox="1"/>
          <p:nvPr/>
        </p:nvSpPr>
        <p:spPr>
          <a:xfrm>
            <a:off x="899795" y="3364230"/>
            <a:ext cx="999490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mtClean="0">
                <a:solidFill>
                  <a:srgbClr val="B4D06D"/>
                </a:solidFill>
                <a:latin typeface="Comic Sans MS" panose="030f0702030302020204" charset="0"/>
                <a:ea typeface="微软雅黑" panose="020b0503020204020204" pitchFamily="34" charset="-122"/>
                <a:cs typeface="Comic Sans MS" panose="030f0702030302020204" charset="0"/>
              </a:rPr>
              <a:t>②</a:t>
            </a:r>
            <a:r>
              <a:rPr lang="en-US" altLang="zh-CN" sz="2000" b="1" smtClean="0">
                <a:solidFill>
                  <a:srgbClr val="B4D06D"/>
                </a:solidFill>
                <a:latin typeface="Comic Sans MS" panose="030f0702030302020204" charset="0"/>
                <a:ea typeface="微软雅黑" panose="020b0503020204020204" pitchFamily="34" charset="-122"/>
                <a:cs typeface="Comic Sans MS" panose="030f0702030302020204" charset="0"/>
              </a:rPr>
              <a:t>  </a:t>
            </a:r>
            <a:r>
              <a:rPr lang="en-US" altLang="zh-CN" sz="2400" b="1" smtClean="0">
                <a:solidFill>
                  <a:srgbClr val="B4D06D"/>
                </a:solidFill>
                <a:latin typeface="Comic Sans MS" panose="030f0702030302020204" charset="0"/>
                <a:ea typeface="微软雅黑" panose="020b0503020204020204" pitchFamily="34" charset="-122"/>
                <a:cs typeface="Comic Sans MS" panose="030f0702030302020204" charset="0"/>
              </a:rPr>
              <a:t>ox</a:t>
            </a:r>
            <a:endParaRPr lang="en-US" altLang="zh-CN" sz="2400" b="1" smtClean="0">
              <a:solidFill>
                <a:srgbClr val="B4D06D"/>
              </a:solidFill>
              <a:latin typeface="Comic Sans MS" panose="030f0702030302020204" charset="0"/>
              <a:ea typeface="微软雅黑" panose="020b0503020204020204" pitchFamily="34" charset="-122"/>
              <a:cs typeface="Comic Sans MS" panose="030f0702030302020204" charset="0"/>
            </a:endParaRPr>
          </a:p>
        </p:txBody>
      </p:sp>
      <p:sp>
        <p:nvSpPr>
          <p:cNvPr id="10" name="文本框 9"/>
          <p:cNvSpPr txBox="1"/>
          <p:nvPr/>
        </p:nvSpPr>
        <p:spPr>
          <a:xfrm>
            <a:off x="2342515" y="1347470"/>
            <a:ext cx="5669280" cy="175323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lnSpc>
                <a:spcPct val="200000"/>
              </a:lnSpc>
            </a:pPr>
            <a:r>
              <a:rPr lang="zh-CN" altLang="en-US" b="1" smtClean="0">
                <a:solidFill>
                  <a:srgbClr val="B4D06D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指未经阉割，通常用于配种的公牛；</a:t>
            </a:r>
            <a:endParaRPr lang="zh-CN" altLang="en-US" smtClean="0">
              <a:solidFill>
                <a:srgbClr val="B4D06D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fontAlgn="auto">
              <a:lnSpc>
                <a:spcPct val="200000"/>
              </a:lnSpc>
            </a:pPr>
            <a:r>
              <a:rPr lang="zh-CN" altLang="en-US" b="1" smtClean="0">
                <a:solidFill>
                  <a:srgbClr val="B4D06D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也指西班牙或美洲经专门饲养用作于斗牛表演的公牛；</a:t>
            </a:r>
            <a:endParaRPr lang="zh-CN" altLang="en-US" smtClean="0">
              <a:solidFill>
                <a:srgbClr val="B4D06D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fontAlgn="auto">
              <a:lnSpc>
                <a:spcPct val="200000"/>
              </a:lnSpc>
            </a:pPr>
            <a:r>
              <a:rPr lang="zh-CN" altLang="en-US" b="1" smtClean="0">
                <a:solidFill>
                  <a:srgbClr val="B4D06D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引申指彪形大汉</a:t>
            </a:r>
            <a:endParaRPr lang="zh-CN" altLang="en-US" b="1" smtClean="0">
              <a:solidFill>
                <a:srgbClr val="B4D06D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2308860" y="3193415"/>
            <a:ext cx="4526280" cy="6451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lnSpc>
                <a:spcPct val="200000"/>
              </a:lnSpc>
            </a:pPr>
            <a:r>
              <a:rPr lang="zh-CN" altLang="en-US" b="1" smtClean="0">
                <a:solidFill>
                  <a:srgbClr val="B4D06D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泛指野生或驯养的牛类；也指阉割过的公牛</a:t>
            </a:r>
            <a:endParaRPr lang="zh-CN" altLang="en-US" b="1" smtClean="0">
              <a:solidFill>
                <a:srgbClr val="B4D06D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2" name="文本框 11"/>
          <p:cNvSpPr txBox="1"/>
          <p:nvPr/>
        </p:nvSpPr>
        <p:spPr>
          <a:xfrm>
            <a:off x="6948170" y="3354070"/>
            <a:ext cx="999490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400" smtClean="0">
                <a:solidFill>
                  <a:srgbClr val="7030A0"/>
                </a:solidFill>
                <a:latin typeface="Comic Sans MS" panose="030f0702030302020204" charset="0"/>
                <a:ea typeface="微软雅黑" panose="020b0503020204020204" pitchFamily="34" charset="-122"/>
                <a:cs typeface="Comic Sans MS" panose="030f0702030302020204" charset="0"/>
              </a:rPr>
              <a:t>(oxen)</a:t>
            </a:r>
            <a:endParaRPr lang="en-US" altLang="zh-CN" sz="2400" smtClean="0">
              <a:solidFill>
                <a:srgbClr val="7030A0"/>
              </a:solidFill>
              <a:latin typeface="Comic Sans MS" panose="030f0702030302020204" charset="0"/>
              <a:ea typeface="微软雅黑" panose="020b0503020204020204" pitchFamily="34" charset="-122"/>
              <a:cs typeface="Comic Sans MS" panose="030f070203030202020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3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3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4" grpId="0"/>
      <p:bldP spid="1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4" name="图片 2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85609" y="4531406"/>
            <a:ext cx="2797233" cy="1415072"/>
          </a:xfrm>
          <a:prstGeom prst="rect">
            <a:avLst/>
          </a:prstGeom>
        </p:spPr>
      </p:pic>
      <p:pic>
        <p:nvPicPr>
          <p:cNvPr id="25" name="图片 2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52320" y="3686391"/>
            <a:ext cx="2064643" cy="1802073"/>
          </a:xfrm>
          <a:prstGeom prst="rect">
            <a:avLst/>
          </a:prstGeom>
        </p:spPr>
      </p:pic>
      <p:sp>
        <p:nvSpPr>
          <p:cNvPr id="13" name="Freeform: Shape 13"/>
          <p:cNvSpPr/>
          <p:nvPr/>
        </p:nvSpPr>
        <p:spPr bwMode="auto">
          <a:xfrm flipV="1">
            <a:off x="621665" y="987425"/>
            <a:ext cx="1720850" cy="106680"/>
          </a:xfrm>
          <a:custGeom>
            <a:gdLst>
              <a:gd name="T0" fmla="*/ 0 w 1741"/>
              <a:gd name="T1" fmla="*/ 206 h 206"/>
              <a:gd name="T2" fmla="*/ 69 w 1741"/>
              <a:gd name="T3" fmla="*/ 21 h 206"/>
              <a:gd name="T4" fmla="*/ 1500 w 1741"/>
              <a:gd name="T5" fmla="*/ 0 h 206"/>
              <a:gd name="T6" fmla="*/ 1741 w 1741"/>
              <a:gd name="T7" fmla="*/ 168 h 206"/>
              <a:gd name="T8" fmla="*/ 0 w 1741"/>
              <a:gd name="T9" fmla="*/ 206 h 20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741" h="206">
                <a:moveTo>
                  <a:pt x="0" y="206"/>
                </a:moveTo>
                <a:lnTo>
                  <a:pt x="69" y="21"/>
                </a:lnTo>
                <a:lnTo>
                  <a:pt x="1500" y="0"/>
                </a:lnTo>
                <a:lnTo>
                  <a:pt x="1741" y="168"/>
                </a:lnTo>
                <a:lnTo>
                  <a:pt x="0" y="20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</a:p>
        </p:txBody>
      </p:sp>
      <p:sp>
        <p:nvSpPr>
          <p:cNvPr id="2" name="文本框 1"/>
          <p:cNvSpPr txBox="1"/>
          <p:nvPr/>
        </p:nvSpPr>
        <p:spPr>
          <a:xfrm>
            <a:off x="755650" y="483870"/>
            <a:ext cx="1452880" cy="39878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mtClean="0">
                <a:solidFill>
                  <a:srgbClr val="B4D06D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辨析</a:t>
            </a:r>
            <a:r>
              <a:rPr lang="en-US" altLang="zh-CN" sz="2000" b="1" smtClean="0">
                <a:solidFill>
                  <a:srgbClr val="B4D06D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“</a:t>
            </a:r>
            <a:r>
              <a:rPr lang="zh-CN" altLang="en-US" sz="2000" b="1" smtClean="0">
                <a:solidFill>
                  <a:srgbClr val="B4D06D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牛</a:t>
            </a:r>
            <a:r>
              <a:rPr lang="en-US" altLang="zh-CN" sz="2000" b="1" smtClean="0">
                <a:solidFill>
                  <a:srgbClr val="B4D06D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”</a:t>
            </a:r>
            <a:endParaRPr lang="en-US" altLang="zh-CN" sz="2000" b="1" smtClean="0">
              <a:solidFill>
                <a:srgbClr val="B4D06D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7" name="文本框 6"/>
          <p:cNvSpPr txBox="1"/>
          <p:nvPr/>
        </p:nvSpPr>
        <p:spPr>
          <a:xfrm>
            <a:off x="1015365" y="2355850"/>
            <a:ext cx="1282700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mtClean="0">
                <a:solidFill>
                  <a:srgbClr val="B4D06D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Comic Sans MS" panose="030f0702030302020204" charset="0"/>
              </a:rPr>
              <a:t>④</a:t>
            </a:r>
            <a:r>
              <a:rPr lang="en-US" altLang="zh-CN" sz="2000" b="1" smtClean="0">
                <a:solidFill>
                  <a:srgbClr val="B4D06D"/>
                </a:solidFill>
                <a:latin typeface="Comic Sans MS" panose="030f0702030302020204" charset="0"/>
                <a:ea typeface="微软雅黑" panose="020b0503020204020204" pitchFamily="34" charset="-122"/>
                <a:cs typeface="Comic Sans MS" panose="030f0702030302020204" charset="0"/>
              </a:rPr>
              <a:t>  </a:t>
            </a:r>
            <a:r>
              <a:rPr lang="en-US" altLang="zh-CN" sz="2400" b="1" smtClean="0">
                <a:solidFill>
                  <a:srgbClr val="B4D06D"/>
                </a:solidFill>
                <a:latin typeface="Comic Sans MS" panose="030f0702030302020204" charset="0"/>
                <a:ea typeface="微软雅黑" panose="020b0503020204020204" pitchFamily="34" charset="-122"/>
                <a:cs typeface="Comic Sans MS" panose="030f0702030302020204" charset="0"/>
              </a:rPr>
              <a:t>calf</a:t>
            </a:r>
            <a:endParaRPr lang="en-US" altLang="zh-CN" sz="2400" b="1" smtClean="0">
              <a:solidFill>
                <a:srgbClr val="B4D06D"/>
              </a:solidFill>
              <a:latin typeface="Comic Sans MS" panose="030f0702030302020204" charset="0"/>
              <a:ea typeface="微软雅黑" panose="020b0503020204020204" pitchFamily="34" charset="-122"/>
              <a:cs typeface="Comic Sans MS" panose="030f0702030302020204" charset="0"/>
            </a:endParaRPr>
          </a:p>
        </p:txBody>
      </p:sp>
      <p:sp>
        <p:nvSpPr>
          <p:cNvPr id="8" name="文本框 7"/>
          <p:cNvSpPr txBox="1"/>
          <p:nvPr/>
        </p:nvSpPr>
        <p:spPr>
          <a:xfrm>
            <a:off x="1015365" y="3291840"/>
            <a:ext cx="169862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mtClean="0">
                <a:solidFill>
                  <a:srgbClr val="B4D06D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Comic Sans MS" panose="030f0702030302020204" charset="0"/>
              </a:rPr>
              <a:t>⑤</a:t>
            </a:r>
            <a:r>
              <a:rPr lang="en-US" altLang="zh-CN" b="1" smtClean="0">
                <a:solidFill>
                  <a:srgbClr val="B4D06D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Comic Sans MS" panose="030f0702030302020204" charset="0"/>
              </a:rPr>
              <a:t>  </a:t>
            </a:r>
            <a:r>
              <a:rPr lang="en-US" altLang="zh-CN" sz="2400" b="1" smtClean="0">
                <a:solidFill>
                  <a:srgbClr val="B4D06D"/>
                </a:solidFill>
                <a:latin typeface="Comic Sans MS" panose="030f0702030302020204" charset="0"/>
                <a:ea typeface="微软雅黑" panose="020b0503020204020204" pitchFamily="34" charset="-122"/>
                <a:cs typeface="Comic Sans MS" panose="030f0702030302020204" charset="0"/>
              </a:rPr>
              <a:t>buffalo</a:t>
            </a:r>
            <a:endParaRPr lang="en-US" altLang="zh-CN" sz="2400" b="1" smtClean="0">
              <a:solidFill>
                <a:srgbClr val="B4D06D"/>
              </a:solidFill>
              <a:latin typeface="Comic Sans MS" panose="030f0702030302020204" charset="0"/>
              <a:ea typeface="微软雅黑" panose="020b0503020204020204" pitchFamily="34" charset="-122"/>
              <a:cs typeface="Comic Sans MS" panose="030f0702030302020204" charset="0"/>
            </a:endParaRPr>
          </a:p>
        </p:txBody>
      </p:sp>
      <p:sp>
        <p:nvSpPr>
          <p:cNvPr id="10" name="文本框 9"/>
          <p:cNvSpPr txBox="1"/>
          <p:nvPr/>
        </p:nvSpPr>
        <p:spPr>
          <a:xfrm>
            <a:off x="2555875" y="2191385"/>
            <a:ext cx="3383280" cy="6451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lnSpc>
                <a:spcPct val="200000"/>
              </a:lnSpc>
            </a:pPr>
            <a:r>
              <a:rPr lang="zh-CN" altLang="en-US" b="1" smtClean="0">
                <a:solidFill>
                  <a:srgbClr val="B4D06D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指小牛犊；引申指笨笨的年轻人</a:t>
            </a:r>
            <a:endParaRPr lang="zh-CN" altLang="en-US" b="1" smtClean="0">
              <a:solidFill>
                <a:srgbClr val="B4D06D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1" name="文本框 10"/>
          <p:cNvSpPr txBox="1"/>
          <p:nvPr/>
        </p:nvSpPr>
        <p:spPr>
          <a:xfrm>
            <a:off x="1015365" y="1491615"/>
            <a:ext cx="125412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mtClean="0">
                <a:solidFill>
                  <a:srgbClr val="B4D06D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Comic Sans MS" panose="030f0702030302020204" charset="0"/>
              </a:rPr>
              <a:t>③</a:t>
            </a:r>
            <a:r>
              <a:rPr lang="en-US" altLang="zh-CN" sz="2000" b="1" smtClean="0">
                <a:solidFill>
                  <a:srgbClr val="B4D06D"/>
                </a:solidFill>
                <a:latin typeface="Comic Sans MS" panose="030f0702030302020204" charset="0"/>
                <a:ea typeface="微软雅黑" panose="020b0503020204020204" pitchFamily="34" charset="-122"/>
                <a:cs typeface="Comic Sans MS" panose="030f0702030302020204" charset="0"/>
              </a:rPr>
              <a:t>  </a:t>
            </a:r>
            <a:r>
              <a:rPr lang="en-US" altLang="zh-CN" sz="2400" b="1" smtClean="0">
                <a:solidFill>
                  <a:srgbClr val="B4D06D"/>
                </a:solidFill>
                <a:latin typeface="Comic Sans MS" panose="030f0702030302020204" charset="0"/>
                <a:ea typeface="微软雅黑" panose="020b0503020204020204" pitchFamily="34" charset="-122"/>
                <a:cs typeface="Comic Sans MS" panose="030f0702030302020204" charset="0"/>
              </a:rPr>
              <a:t>cow</a:t>
            </a:r>
            <a:endParaRPr lang="en-US" altLang="zh-CN" sz="2400" b="1" smtClean="0">
              <a:solidFill>
                <a:srgbClr val="B4D06D"/>
              </a:solidFill>
              <a:latin typeface="Comic Sans MS" panose="030f0702030302020204" charset="0"/>
              <a:ea typeface="微软雅黑" panose="020b0503020204020204" pitchFamily="34" charset="-122"/>
              <a:cs typeface="Comic Sans MS" panose="030f0702030302020204" charset="0"/>
            </a:endParaRPr>
          </a:p>
        </p:txBody>
      </p:sp>
      <p:sp>
        <p:nvSpPr>
          <p:cNvPr id="12" name="文本框 11"/>
          <p:cNvSpPr txBox="1"/>
          <p:nvPr/>
        </p:nvSpPr>
        <p:spPr>
          <a:xfrm>
            <a:off x="2555875" y="1347470"/>
            <a:ext cx="3840480" cy="6451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lnSpc>
                <a:spcPct val="200000"/>
              </a:lnSpc>
            </a:pPr>
            <a:r>
              <a:rPr lang="zh-CN" altLang="en-US" b="1" smtClean="0">
                <a:solidFill>
                  <a:srgbClr val="B4D06D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指任何品种的成年母牛或乳用的乳牛</a:t>
            </a:r>
            <a:endParaRPr lang="zh-CN" altLang="en-US" b="1" smtClean="0">
              <a:solidFill>
                <a:srgbClr val="B4D06D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5" name="文本框 14"/>
          <p:cNvSpPr txBox="1"/>
          <p:nvPr/>
        </p:nvSpPr>
        <p:spPr>
          <a:xfrm>
            <a:off x="2916555" y="3147695"/>
            <a:ext cx="2468880" cy="6451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lnSpc>
                <a:spcPct val="200000"/>
              </a:lnSpc>
            </a:pPr>
            <a:r>
              <a:rPr lang="zh-CN" altLang="en-US" b="1" smtClean="0">
                <a:solidFill>
                  <a:srgbClr val="B4D06D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指水牛；在美国指野牛</a:t>
            </a:r>
            <a:endParaRPr lang="en-US" altLang="zh-CN" b="1" smtClean="0">
              <a:solidFill>
                <a:srgbClr val="B4D06D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3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3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7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0" grpId="0"/>
      <p:bldP spid="1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4" name="组合 3"/>
          <p:cNvGrpSpPr/>
          <p:nvPr/>
        </p:nvGrpSpPr>
        <p:grpSpPr>
          <a:xfrm>
            <a:off x="3375025" y="483870"/>
            <a:ext cx="2415540" cy="797560"/>
            <a:chOff x="998244" y="1469467"/>
            <a:chExt cx="3220470" cy="1364499"/>
          </a:xfrm>
        </p:grpSpPr>
        <p:grpSp>
          <p:nvGrpSpPr>
            <p:cNvPr id="17" name="组合 16"/>
            <p:cNvGrpSpPr/>
            <p:nvPr/>
          </p:nvGrpSpPr>
          <p:grpSpPr>
            <a:xfrm>
              <a:off x="998244" y="1469467"/>
              <a:ext cx="3220470" cy="1220010"/>
              <a:chOff x="3287072" y="1345115"/>
              <a:chExt cx="2531662" cy="959069"/>
            </a:xfrm>
          </p:grpSpPr>
          <p:sp>
            <p:nvSpPr>
              <p:cNvPr id="21" name="矩形 20"/>
              <p:cNvSpPr/>
              <p:nvPr/>
            </p:nvSpPr>
            <p:spPr>
              <a:xfrm>
                <a:off x="3287072" y="1413437"/>
                <a:ext cx="2531662" cy="890747"/>
              </a:xfrm>
              <a:prstGeom prst="rect">
                <a:avLst/>
              </a:prstGeom>
              <a:noFill/>
              <a:ln w="19050" cmpd="sng">
                <a:solidFill>
                  <a:schemeClr val="accent2"/>
                </a:solidFill>
              </a:ln>
              <a:effectLst/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</a:p>
            </p:txBody>
          </p:sp>
          <p:sp>
            <p:nvSpPr>
              <p:cNvPr id="22" name="矩形 21"/>
              <p:cNvSpPr/>
              <p:nvPr/>
            </p:nvSpPr>
            <p:spPr>
              <a:xfrm>
                <a:off x="3355880" y="1345115"/>
                <a:ext cx="600362" cy="698235"/>
              </a:xfrm>
              <a:prstGeom prst="rect">
                <a:avLst/>
              </a:prstGeom>
              <a:solidFill>
                <a:schemeClr val="accent1"/>
              </a:solidFill>
              <a:ln>
                <a:noFill/>
              </a:ln>
              <a:effectLst/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anchor="b">
                <a:norm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en-US" sz="2500"/>
                  <a:t>02</a:t>
                </a:r>
                <a:endParaRPr lang="en-US" sz="2500"/>
              </a:p>
            </p:txBody>
          </p:sp>
        </p:grpSp>
        <p:sp>
          <p:nvSpPr>
            <p:cNvPr id="19" name="矩形 18"/>
            <p:cNvSpPr/>
            <p:nvPr/>
          </p:nvSpPr>
          <p:spPr>
            <a:xfrm>
              <a:off x="2271532" y="1803507"/>
              <a:ext cx="1823578" cy="1030459"/>
            </a:xfrm>
            <a:prstGeom prst="rect">
              <a:avLst/>
            </a:prstGeom>
            <a:noFill/>
            <a:ln w="25400" cap="flat">
              <a:noFill/>
              <a:miter lim="400000"/>
            </a:ln>
            <a:effectLst/>
          </p:spPr>
          <p:txBody>
            <a:bodyPr wrap="none" lIns="0" tIns="0" rIns="0" bIns="0" anchor="t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1"/>
              <a:r>
                <a:rPr lang="en-US" altLang="zh-CN" sz="2300" b="1">
                  <a:solidFill>
                    <a:schemeClr val="accent1"/>
                  </a:solidFill>
                  <a:latin typeface="Comic Sans MS" panose="030f0702030302020204" charset="0"/>
                  <a:cs typeface="Comic Sans MS" panose="030f0702030302020204" charset="0"/>
                </a:rPr>
                <a:t>drunk</a:t>
              </a:r>
              <a:endParaRPr lang="en-US" altLang="zh-CN" sz="900" b="1">
                <a:solidFill>
                  <a:schemeClr val="accent1"/>
                </a:solidFill>
                <a:latin typeface="Comic Sans MS" panose="030f0702030302020204" charset="0"/>
                <a:cs typeface="Comic Sans MS" panose="030f0702030302020204" charset="0"/>
              </a:endParaRPr>
            </a:p>
          </p:txBody>
        </p:sp>
      </p:grpSp>
      <p:pic>
        <p:nvPicPr>
          <p:cNvPr id="24" name="图片 2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85609" y="4531406"/>
            <a:ext cx="2797233" cy="1415072"/>
          </a:xfrm>
          <a:prstGeom prst="rect">
            <a:avLst/>
          </a:prstGeom>
        </p:spPr>
      </p:pic>
      <p:pic>
        <p:nvPicPr>
          <p:cNvPr id="25" name="图片 2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52320" y="3686391"/>
            <a:ext cx="2064643" cy="1802073"/>
          </a:xfrm>
          <a:prstGeom prst="rect">
            <a:avLst/>
          </a:prstGeom>
        </p:spPr>
      </p:pic>
      <p:sp>
        <p:nvSpPr>
          <p:cNvPr id="2" name="文本框 1"/>
          <p:cNvSpPr txBox="1"/>
          <p:nvPr/>
        </p:nvSpPr>
        <p:spPr>
          <a:xfrm>
            <a:off x="971550" y="1779905"/>
            <a:ext cx="2452370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b="1" smtClean="0">
                <a:solidFill>
                  <a:srgbClr val="B4D06D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①</a:t>
            </a:r>
            <a:r>
              <a:rPr lang="en-US" altLang="zh-CN" sz="1200" b="1" smtClean="0">
                <a:solidFill>
                  <a:srgbClr val="B4D06D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  </a:t>
            </a:r>
            <a:r>
              <a:rPr lang="en-US" altLang="zh-CN" sz="2000" b="1" smtClean="0">
                <a:solidFill>
                  <a:srgbClr val="B4D06D"/>
                </a:solidFill>
                <a:latin typeface="Comic Sans MS" panose="030f0702030302020204" charset="0"/>
                <a:ea typeface="微软雅黑" panose="020b0503020204020204" pitchFamily="34" charset="-122"/>
                <a:cs typeface="Comic Sans MS" panose="030f0702030302020204" charset="0"/>
              </a:rPr>
              <a:t>drink </a:t>
            </a:r>
            <a:r>
              <a:rPr lang="zh-CN" altLang="en-US" b="1" smtClean="0">
                <a:solidFill>
                  <a:srgbClr val="B4D06D"/>
                </a:solidFill>
                <a:latin typeface="Comic Sans MS" panose="030f0702030302020204" charset="0"/>
                <a:ea typeface="微软雅黑" panose="020b0503020204020204" pitchFamily="34" charset="-122"/>
                <a:cs typeface="Comic Sans MS" panose="030f0702030302020204" charset="0"/>
              </a:rPr>
              <a:t>的过去分词</a:t>
            </a:r>
            <a:endParaRPr lang="zh-CN" altLang="en-US" b="1" smtClean="0">
              <a:solidFill>
                <a:srgbClr val="B4D06D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2" name="文本框 11"/>
          <p:cNvSpPr txBox="1"/>
          <p:nvPr/>
        </p:nvSpPr>
        <p:spPr>
          <a:xfrm>
            <a:off x="3491865" y="1779905"/>
            <a:ext cx="29597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 smtClean="0">
                <a:solidFill>
                  <a:srgbClr val="7030A0"/>
                </a:solidFill>
                <a:latin typeface="Comic Sans MS" panose="030f0702030302020204" charset="0"/>
                <a:ea typeface="微软雅黑" panose="020b0503020204020204" pitchFamily="34" charset="-122"/>
                <a:cs typeface="Comic Sans MS" panose="030f0702030302020204" charset="0"/>
              </a:rPr>
              <a:t>(drink - drank - drunk)</a:t>
            </a:r>
            <a:endParaRPr lang="en-US" altLang="zh-CN" sz="2000" smtClean="0">
              <a:solidFill>
                <a:srgbClr val="7030A0"/>
              </a:solidFill>
              <a:latin typeface="Comic Sans MS" panose="030f0702030302020204" charset="0"/>
              <a:ea typeface="微软雅黑" panose="020b0503020204020204" pitchFamily="34" charset="-122"/>
              <a:cs typeface="Comic Sans MS" panose="030f0702030302020204" charset="0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899160" y="2534920"/>
            <a:ext cx="310324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b="1" smtClean="0">
                <a:solidFill>
                  <a:srgbClr val="B4D06D"/>
                </a:solidFill>
                <a:latin typeface="Calibri"/>
                <a:ea typeface="微软雅黑" panose="020b0503020204020204" pitchFamily="34" charset="-122"/>
              </a:rPr>
              <a:t>②</a:t>
            </a:r>
            <a:r>
              <a:rPr lang="en-US" altLang="zh-CN" sz="1200" b="1" smtClean="0">
                <a:solidFill>
                  <a:srgbClr val="B4D06D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  </a:t>
            </a:r>
            <a:r>
              <a:rPr lang="en-US" altLang="zh-CN" sz="2000" b="1" smtClean="0">
                <a:solidFill>
                  <a:srgbClr val="B4D06D"/>
                </a:solidFill>
                <a:latin typeface="Comic Sans MS" panose="030f0702030302020204" charset="0"/>
                <a:ea typeface="微软雅黑" panose="020b0503020204020204" pitchFamily="34" charset="-122"/>
                <a:cs typeface="Comic Sans MS" panose="030f0702030302020204" charset="0"/>
              </a:rPr>
              <a:t>n.</a:t>
            </a:r>
            <a:r>
              <a:rPr lang="zh-CN" altLang="en-US" b="1" smtClean="0">
                <a:solidFill>
                  <a:srgbClr val="B4D06D"/>
                </a:solidFill>
                <a:latin typeface="Comic Sans MS" panose="030f0702030302020204" charset="0"/>
                <a:ea typeface="微软雅黑" panose="020b0503020204020204" pitchFamily="34" charset="-122"/>
                <a:cs typeface="Comic Sans MS" panose="030f0702030302020204" charset="0"/>
              </a:rPr>
              <a:t>（口语）醉酒者，醉鬼</a:t>
            </a:r>
            <a:endParaRPr lang="zh-CN" altLang="en-US" b="1" smtClean="0">
              <a:solidFill>
                <a:srgbClr val="B4D06D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5" name="文本框 4"/>
          <p:cNvSpPr txBox="1"/>
          <p:nvPr/>
        </p:nvSpPr>
        <p:spPr>
          <a:xfrm>
            <a:off x="737870" y="3867785"/>
            <a:ext cx="3425825" cy="39878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mtClean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如：</a:t>
            </a:r>
            <a:r>
              <a:rPr lang="en-US" altLang="zh-CN" sz="2000" smtClean="0">
                <a:solidFill>
                  <a:schemeClr val="tx1">
                    <a:lumMod val="75000"/>
                    <a:lumOff val="25000"/>
                  </a:schemeClr>
                </a:solidFill>
                <a:latin typeface="Comic Sans MS" panose="030f0702030302020204" charset="0"/>
                <a:ea typeface="微软雅黑" panose="020b0503020204020204" pitchFamily="34" charset="-122"/>
                <a:cs typeface="Comic Sans MS" panose="030f0702030302020204" charset="0"/>
              </a:rPr>
              <a:t>A drunk lay in the alley.</a:t>
            </a:r>
            <a:endParaRPr lang="en-US" altLang="zh-CN" sz="2000" smtClean="0">
              <a:solidFill>
                <a:schemeClr val="tx1">
                  <a:lumMod val="75000"/>
                  <a:lumOff val="25000"/>
                </a:schemeClr>
              </a:solidFill>
              <a:latin typeface="Comic Sans MS" panose="030f0702030302020204" charset="0"/>
              <a:ea typeface="微软雅黑" panose="020b0503020204020204" pitchFamily="34" charset="-122"/>
              <a:cs typeface="Comic Sans MS" panose="030f0702030302020204" charset="0"/>
            </a:endParaRPr>
          </a:p>
        </p:txBody>
      </p:sp>
      <p:sp>
        <p:nvSpPr>
          <p:cNvPr id="6" name="文本框 5"/>
          <p:cNvSpPr txBox="1"/>
          <p:nvPr/>
        </p:nvSpPr>
        <p:spPr>
          <a:xfrm>
            <a:off x="1544320" y="3201670"/>
            <a:ext cx="181292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 smtClean="0">
                <a:solidFill>
                  <a:srgbClr val="7030A0"/>
                </a:solidFill>
                <a:latin typeface="Comic Sans MS" panose="030f0702030302020204" charset="0"/>
                <a:ea typeface="微软雅黑" panose="020b0503020204020204" pitchFamily="34" charset="-122"/>
                <a:cs typeface="Comic Sans MS" panose="030f0702030302020204" charset="0"/>
              </a:rPr>
              <a:t>( = drunkard)</a:t>
            </a:r>
            <a:endParaRPr lang="en-US" altLang="zh-CN" sz="2000" smtClean="0">
              <a:solidFill>
                <a:srgbClr val="7030A0"/>
              </a:solidFill>
              <a:latin typeface="Comic Sans MS" panose="030f0702030302020204" charset="0"/>
              <a:ea typeface="微软雅黑" panose="020b0503020204020204" pitchFamily="34" charset="-122"/>
              <a:cs typeface="Comic Sans MS" panose="030f0702030302020204" charset="0"/>
            </a:endParaRPr>
          </a:p>
        </p:txBody>
      </p:sp>
      <p:sp>
        <p:nvSpPr>
          <p:cNvPr id="7" name="文本框 6"/>
          <p:cNvSpPr txBox="1"/>
          <p:nvPr/>
        </p:nvSpPr>
        <p:spPr>
          <a:xfrm>
            <a:off x="4427855" y="3898265"/>
            <a:ext cx="2468880" cy="36830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mtClean="0">
                <a:solidFill>
                  <a:schemeClr val="tx1">
                    <a:lumMod val="75000"/>
                    <a:lumOff val="25000"/>
                  </a:schemeClr>
                </a:solidFill>
                <a:latin typeface="Comic Sans MS" panose="030f0702030302020204" charset="0"/>
                <a:ea typeface="微软雅黑" panose="020b0503020204020204" pitchFamily="34" charset="-122"/>
                <a:cs typeface="Comic Sans MS" panose="030f0702030302020204" charset="0"/>
              </a:rPr>
              <a:t>一个酒鬼躺在小胡同里</a:t>
            </a:r>
            <a:endParaRPr lang="zh-CN" altLang="en-US" smtClean="0">
              <a:solidFill>
                <a:schemeClr val="tx1">
                  <a:lumMod val="75000"/>
                  <a:lumOff val="25000"/>
                </a:schemeClr>
              </a:solidFill>
              <a:latin typeface="Comic Sans MS" panose="030f0702030302020204" charset="0"/>
              <a:ea typeface="微软雅黑" panose="020b0503020204020204" pitchFamily="34" charset="-122"/>
              <a:cs typeface="Comic Sans MS" panose="030f0702030302020204" charset="0"/>
            </a:endParaRPr>
          </a:p>
        </p:txBody>
      </p:sp>
      <p:pic>
        <p:nvPicPr>
          <p:cNvPr id="14" name="图片 13" descr="u=2999967580,1831471956&amp;fm=26&amp;gp=0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44615" y="1491615"/>
            <a:ext cx="2496820" cy="2248535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3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2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3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3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4" presetID="13" presetClass="entr" presetSubtype="16" dur="2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6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</p:stCondLst>
                      <p:childTnLst>
                        <p:par>
                          <p:cTn id="33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4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  <p:bldP spid="2" grpId="0"/>
      <p:bldP spid="12" grpId="0"/>
      <p:bldP spid="3" grpId="0"/>
      <p:bldP spid="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4" name="组合 3"/>
          <p:cNvGrpSpPr/>
          <p:nvPr/>
        </p:nvGrpSpPr>
        <p:grpSpPr>
          <a:xfrm>
            <a:off x="3364230" y="411480"/>
            <a:ext cx="2415540" cy="797560"/>
            <a:chOff x="998244" y="1469467"/>
            <a:chExt cx="3220470" cy="1364499"/>
          </a:xfrm>
        </p:grpSpPr>
        <p:grpSp>
          <p:nvGrpSpPr>
            <p:cNvPr id="17" name="组合 16"/>
            <p:cNvGrpSpPr/>
            <p:nvPr/>
          </p:nvGrpSpPr>
          <p:grpSpPr>
            <a:xfrm>
              <a:off x="998244" y="1469467"/>
              <a:ext cx="3220470" cy="1220010"/>
              <a:chOff x="3287072" y="1345115"/>
              <a:chExt cx="2531662" cy="959069"/>
            </a:xfrm>
          </p:grpSpPr>
          <p:sp>
            <p:nvSpPr>
              <p:cNvPr id="21" name="矩形 20"/>
              <p:cNvSpPr/>
              <p:nvPr/>
            </p:nvSpPr>
            <p:spPr>
              <a:xfrm>
                <a:off x="3287072" y="1413437"/>
                <a:ext cx="2531662" cy="890747"/>
              </a:xfrm>
              <a:prstGeom prst="rect">
                <a:avLst/>
              </a:prstGeom>
              <a:noFill/>
              <a:ln w="19050" cmpd="sng">
                <a:solidFill>
                  <a:schemeClr val="accent2"/>
                </a:solidFill>
              </a:ln>
              <a:effectLst/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</a:p>
            </p:txBody>
          </p:sp>
          <p:sp>
            <p:nvSpPr>
              <p:cNvPr id="22" name="矩形 21"/>
              <p:cNvSpPr/>
              <p:nvPr/>
            </p:nvSpPr>
            <p:spPr>
              <a:xfrm>
                <a:off x="3355880" y="1345115"/>
                <a:ext cx="600362" cy="698235"/>
              </a:xfrm>
              <a:prstGeom prst="rect">
                <a:avLst/>
              </a:prstGeom>
              <a:solidFill>
                <a:schemeClr val="accent1"/>
              </a:solidFill>
              <a:ln>
                <a:noFill/>
              </a:ln>
              <a:effectLst/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anchor="b">
                <a:norm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en-US" sz="2500"/>
                  <a:t>02</a:t>
                </a:r>
                <a:endParaRPr lang="en-US" sz="2500"/>
              </a:p>
            </p:txBody>
          </p:sp>
        </p:grpSp>
        <p:sp>
          <p:nvSpPr>
            <p:cNvPr id="19" name="矩形 18"/>
            <p:cNvSpPr/>
            <p:nvPr/>
          </p:nvSpPr>
          <p:spPr>
            <a:xfrm>
              <a:off x="2271532" y="1803507"/>
              <a:ext cx="1823578" cy="1030459"/>
            </a:xfrm>
            <a:prstGeom prst="rect">
              <a:avLst/>
            </a:prstGeom>
            <a:noFill/>
            <a:ln w="25400" cap="flat">
              <a:noFill/>
              <a:miter lim="400000"/>
            </a:ln>
            <a:effectLst/>
          </p:spPr>
          <p:txBody>
            <a:bodyPr wrap="none" lIns="0" tIns="0" rIns="0" bIns="0" anchor="t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1"/>
              <a:r>
                <a:rPr lang="en-US" altLang="zh-CN" sz="2300" b="1">
                  <a:solidFill>
                    <a:schemeClr val="accent1"/>
                  </a:solidFill>
                  <a:latin typeface="Comic Sans MS" panose="030f0702030302020204" charset="0"/>
                  <a:cs typeface="Comic Sans MS" panose="030f0702030302020204" charset="0"/>
                </a:rPr>
                <a:t>drunk</a:t>
              </a:r>
              <a:endParaRPr lang="en-US" altLang="zh-CN" sz="900" b="1">
                <a:solidFill>
                  <a:schemeClr val="accent1"/>
                </a:solidFill>
                <a:latin typeface="Comic Sans MS" panose="030f0702030302020204" charset="0"/>
                <a:cs typeface="Comic Sans MS" panose="030f0702030302020204" charset="0"/>
              </a:endParaRPr>
            </a:p>
          </p:txBody>
        </p:sp>
      </p:grpSp>
      <p:pic>
        <p:nvPicPr>
          <p:cNvPr id="24" name="图片 2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85609" y="4531406"/>
            <a:ext cx="2797233" cy="1415072"/>
          </a:xfrm>
          <a:prstGeom prst="rect">
            <a:avLst/>
          </a:prstGeom>
        </p:spPr>
      </p:pic>
      <p:pic>
        <p:nvPicPr>
          <p:cNvPr id="25" name="图片 2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52320" y="3686391"/>
            <a:ext cx="2064643" cy="1802073"/>
          </a:xfrm>
          <a:prstGeom prst="rect">
            <a:avLst/>
          </a:prstGeom>
        </p:spPr>
      </p:pic>
      <p:sp>
        <p:nvSpPr>
          <p:cNvPr id="8" name="文本框 7"/>
          <p:cNvSpPr txBox="1"/>
          <p:nvPr/>
        </p:nvSpPr>
        <p:spPr>
          <a:xfrm>
            <a:off x="1043940" y="1491615"/>
            <a:ext cx="1971040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b="1" smtClean="0">
                <a:solidFill>
                  <a:srgbClr val="B4D06D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③</a:t>
            </a:r>
            <a:r>
              <a:rPr lang="en-US" altLang="zh-CN" sz="1200" b="1" smtClean="0">
                <a:solidFill>
                  <a:srgbClr val="B4D06D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  </a:t>
            </a:r>
            <a:r>
              <a:rPr lang="en-US" altLang="zh-CN" sz="2000" b="1" smtClean="0">
                <a:solidFill>
                  <a:srgbClr val="B4D06D"/>
                </a:solidFill>
                <a:latin typeface="Comic Sans MS" panose="030f0702030302020204" charset="0"/>
                <a:ea typeface="微软雅黑" panose="020b0503020204020204" pitchFamily="34" charset="-122"/>
                <a:cs typeface="Comic Sans MS" panose="030f0702030302020204" charset="0"/>
              </a:rPr>
              <a:t>adj. </a:t>
            </a:r>
            <a:r>
              <a:rPr lang="zh-CN" altLang="en-US" b="1" smtClean="0">
                <a:solidFill>
                  <a:srgbClr val="B4D06D"/>
                </a:solidFill>
                <a:latin typeface="Comic Sans MS" panose="030f0702030302020204" charset="0"/>
                <a:ea typeface="微软雅黑" panose="020b0503020204020204" pitchFamily="34" charset="-122"/>
                <a:cs typeface="Comic Sans MS" panose="030f0702030302020204" charset="0"/>
              </a:rPr>
              <a:t>喝醉的</a:t>
            </a:r>
            <a:endParaRPr lang="zh-CN" altLang="en-US" b="1" smtClean="0">
              <a:solidFill>
                <a:srgbClr val="B4D06D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9" name="文本框 8"/>
          <p:cNvSpPr txBox="1"/>
          <p:nvPr/>
        </p:nvSpPr>
        <p:spPr>
          <a:xfrm>
            <a:off x="3060065" y="1538605"/>
            <a:ext cx="1554480" cy="36830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mtClean="0">
                <a:solidFill>
                  <a:srgbClr val="FF0000"/>
                </a:solidFill>
                <a:latin typeface="Comic Sans MS" panose="030f0702030302020204" charset="0"/>
                <a:ea typeface="微软雅黑" panose="020b0503020204020204" pitchFamily="34" charset="-122"/>
                <a:cs typeface="Comic Sans MS" panose="030f0702030302020204" charset="0"/>
              </a:rPr>
              <a:t>（常作表语）</a:t>
            </a:r>
            <a:endParaRPr lang="zh-CN" altLang="en-US" smtClean="0">
              <a:solidFill>
                <a:srgbClr val="FF0000"/>
              </a:solidFill>
              <a:latin typeface="Comic Sans MS" panose="030f0702030302020204" charset="0"/>
              <a:ea typeface="微软雅黑" panose="020b0503020204020204" pitchFamily="34" charset="-122"/>
              <a:cs typeface="Comic Sans MS" panose="030f0702030302020204" charset="0"/>
            </a:endParaRPr>
          </a:p>
        </p:txBody>
      </p:sp>
      <p:sp>
        <p:nvSpPr>
          <p:cNvPr id="10" name="文本框 9"/>
          <p:cNvSpPr txBox="1"/>
          <p:nvPr/>
        </p:nvSpPr>
        <p:spPr>
          <a:xfrm>
            <a:off x="1043940" y="1995805"/>
            <a:ext cx="6632575" cy="5530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lnSpc>
                <a:spcPct val="150000"/>
              </a:lnSpc>
            </a:pPr>
            <a:r>
              <a:rPr lang="zh-CN" altLang="en-US" smtClean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如：</a:t>
            </a:r>
            <a:r>
              <a:rPr lang="en-US" altLang="zh-CN" sz="2000" smtClean="0">
                <a:solidFill>
                  <a:schemeClr val="tx1">
                    <a:lumMod val="75000"/>
                    <a:lumOff val="25000"/>
                  </a:schemeClr>
                </a:solidFill>
                <a:latin typeface="Comic Sans MS" panose="030f0702030302020204" charset="0"/>
                <a:ea typeface="微软雅黑" panose="020b0503020204020204" pitchFamily="34" charset="-122"/>
                <a:cs typeface="Comic Sans MS" panose="030f0702030302020204" charset="0"/>
              </a:rPr>
              <a:t>I had often occasion to </a:t>
            </a:r>
            <a:r>
              <a:rPr lang="en-US" altLang="zh-CN" sz="2000" smtClean="0">
                <a:solidFill>
                  <a:srgbClr val="0070C0"/>
                </a:solidFill>
                <a:latin typeface="Comic Sans MS" panose="030f0702030302020204" charset="0"/>
                <a:ea typeface="微软雅黑" panose="020b0503020204020204" pitchFamily="34" charset="-122"/>
                <a:cs typeface="Comic Sans MS" panose="030f0702030302020204" charset="0"/>
              </a:rPr>
              <a:t>wig</a:t>
            </a:r>
            <a:r>
              <a:rPr lang="en-US" altLang="zh-CN" sz="2000" smtClean="0">
                <a:solidFill>
                  <a:schemeClr val="tx1">
                    <a:lumMod val="75000"/>
                    <a:lumOff val="25000"/>
                  </a:schemeClr>
                </a:solidFill>
                <a:latin typeface="Comic Sans MS" panose="030f0702030302020204" charset="0"/>
                <a:ea typeface="微软雅黑" panose="020b0503020204020204" pitchFamily="34" charset="-122"/>
                <a:cs typeface="Comic Sans MS" panose="030f0702030302020204" charset="0"/>
              </a:rPr>
              <a:t> him for getting drunk.</a:t>
            </a:r>
            <a:endParaRPr lang="en-US" altLang="zh-CN" sz="2000" smtClean="0">
              <a:solidFill>
                <a:schemeClr val="tx1">
                  <a:lumMod val="75000"/>
                  <a:lumOff val="25000"/>
                </a:schemeClr>
              </a:solidFill>
              <a:latin typeface="Comic Sans MS" panose="030f0702030302020204" charset="0"/>
              <a:ea typeface="微软雅黑" panose="020b0503020204020204" pitchFamily="34" charset="-122"/>
              <a:cs typeface="Comic Sans MS" panose="030f0702030302020204" charset="0"/>
            </a:endParaRPr>
          </a:p>
        </p:txBody>
      </p:sp>
      <p:sp>
        <p:nvSpPr>
          <p:cNvPr id="11" name="文本框 10"/>
          <p:cNvSpPr txBox="1"/>
          <p:nvPr/>
        </p:nvSpPr>
        <p:spPr>
          <a:xfrm>
            <a:off x="2532380" y="2715895"/>
            <a:ext cx="3154680" cy="36830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mtClean="0">
                <a:solidFill>
                  <a:schemeClr val="tx1">
                    <a:lumMod val="75000"/>
                    <a:lumOff val="25000"/>
                  </a:schemeClr>
                </a:solidFill>
                <a:latin typeface="Comic Sans MS" panose="030f0702030302020204" charset="0"/>
                <a:ea typeface="微软雅黑" panose="020b0503020204020204" pitchFamily="34" charset="-122"/>
                <a:cs typeface="Comic Sans MS" panose="030f0702030302020204" charset="0"/>
              </a:rPr>
              <a:t>他经常喝醉，我不得不</a:t>
            </a:r>
            <a:r>
              <a:rPr lang="zh-CN" altLang="en-US" smtClean="0">
                <a:solidFill>
                  <a:srgbClr val="0070C0"/>
                </a:solidFill>
                <a:latin typeface="Comic Sans MS" panose="030f0702030302020204" charset="0"/>
                <a:ea typeface="微软雅黑" panose="020b0503020204020204" pitchFamily="34" charset="-122"/>
                <a:cs typeface="Comic Sans MS" panose="030f0702030302020204" charset="0"/>
              </a:rPr>
              <a:t>呵斥</a:t>
            </a:r>
            <a:r>
              <a:rPr lang="zh-CN" altLang="en-US" smtClean="0">
                <a:solidFill>
                  <a:schemeClr val="tx1">
                    <a:lumMod val="75000"/>
                    <a:lumOff val="25000"/>
                  </a:schemeClr>
                </a:solidFill>
                <a:latin typeface="Comic Sans MS" panose="030f0702030302020204" charset="0"/>
                <a:ea typeface="微软雅黑" panose="020b0503020204020204" pitchFamily="34" charset="-122"/>
                <a:cs typeface="Comic Sans MS" panose="030f0702030302020204" charset="0"/>
              </a:rPr>
              <a:t>他</a:t>
            </a:r>
            <a:endParaRPr lang="zh-CN" altLang="en-US" smtClean="0">
              <a:solidFill>
                <a:schemeClr val="tx1">
                  <a:lumMod val="75000"/>
                  <a:lumOff val="25000"/>
                </a:schemeClr>
              </a:solidFill>
              <a:latin typeface="Comic Sans MS" panose="030f0702030302020204" charset="0"/>
              <a:ea typeface="微软雅黑" panose="020b0503020204020204" pitchFamily="34" charset="-122"/>
              <a:cs typeface="Comic Sans MS" panose="030f0702030302020204" charset="0"/>
            </a:endParaRPr>
          </a:p>
        </p:txBody>
      </p:sp>
      <p:sp>
        <p:nvSpPr>
          <p:cNvPr id="14" name="圆角矩形 13"/>
          <p:cNvSpPr/>
          <p:nvPr/>
        </p:nvSpPr>
        <p:spPr>
          <a:xfrm>
            <a:off x="5793740" y="2072640"/>
            <a:ext cx="1658620" cy="476250"/>
          </a:xfrm>
          <a:prstGeom prst="roundRect">
            <a:avLst/>
          </a:prstGeom>
          <a:noFill/>
          <a:ln w="158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文本框 14"/>
          <p:cNvSpPr txBox="1"/>
          <p:nvPr/>
        </p:nvSpPr>
        <p:spPr>
          <a:xfrm>
            <a:off x="5793740" y="1275715"/>
            <a:ext cx="2303145" cy="5530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 fontAlgn="auto">
              <a:lnSpc>
                <a:spcPct val="150000"/>
              </a:lnSpc>
              <a:buFont typeface="Wingdings" panose="05000000000000000000" charset="0"/>
              <a:buChar char="Ø"/>
            </a:pPr>
            <a:r>
              <a:rPr lang="en-US" altLang="zh-CN" sz="2000" smtClean="0">
                <a:solidFill>
                  <a:srgbClr val="FF0000"/>
                </a:solidFill>
                <a:latin typeface="Comic Sans MS" panose="030f0702030302020204" charset="0"/>
                <a:ea typeface="微软雅黑" panose="020b0503020204020204" pitchFamily="34" charset="-122"/>
                <a:cs typeface="Comic Sans MS" panose="030f0702030302020204" charset="0"/>
              </a:rPr>
              <a:t>get drunk  </a:t>
            </a:r>
            <a:r>
              <a:rPr lang="zh-CN" altLang="en-US" smtClean="0">
                <a:solidFill>
                  <a:srgbClr val="FF0000"/>
                </a:solidFill>
                <a:latin typeface="Comic Sans MS" panose="030f0702030302020204" charset="0"/>
                <a:ea typeface="微软雅黑" panose="020b0503020204020204" pitchFamily="34" charset="-122"/>
                <a:cs typeface="Comic Sans MS" panose="030f0702030302020204" charset="0"/>
              </a:rPr>
              <a:t>喝醉</a:t>
            </a:r>
            <a:endParaRPr lang="zh-CN" altLang="en-US" smtClean="0">
              <a:solidFill>
                <a:srgbClr val="FF0000"/>
              </a:solidFill>
              <a:latin typeface="Comic Sans MS" panose="030f0702030302020204" charset="0"/>
              <a:ea typeface="微软雅黑" panose="020b0503020204020204" pitchFamily="34" charset="-122"/>
              <a:cs typeface="Comic Sans MS" panose="030f0702030302020204" charset="0"/>
            </a:endParaRPr>
          </a:p>
        </p:txBody>
      </p:sp>
      <p:sp>
        <p:nvSpPr>
          <p:cNvPr id="26" name="文本框 25"/>
          <p:cNvSpPr txBox="1"/>
          <p:nvPr/>
        </p:nvSpPr>
        <p:spPr>
          <a:xfrm>
            <a:off x="1043940" y="3364230"/>
            <a:ext cx="228790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 smtClean="0">
                <a:solidFill>
                  <a:srgbClr val="EC9394"/>
                </a:solidFill>
                <a:latin typeface="Comic Sans MS" panose="030f0702030302020204" charset="0"/>
                <a:ea typeface="微软雅黑" panose="020b0503020204020204" pitchFamily="34" charset="-122"/>
                <a:cs typeface="Comic Sans MS" panose="030f0702030302020204" charset="0"/>
              </a:rPr>
              <a:t>as drunk as a lord</a:t>
            </a:r>
            <a:endParaRPr lang="en-US" altLang="zh-CN" sz="2000" smtClean="0">
              <a:solidFill>
                <a:srgbClr val="EC9394"/>
              </a:solidFill>
              <a:latin typeface="Comic Sans MS" panose="030f0702030302020204" charset="0"/>
              <a:ea typeface="微软雅黑" panose="020b0503020204020204" pitchFamily="34" charset="-122"/>
              <a:cs typeface="Comic Sans MS" panose="030f0702030302020204" charset="0"/>
            </a:endParaRPr>
          </a:p>
        </p:txBody>
      </p:sp>
      <p:sp>
        <p:nvSpPr>
          <p:cNvPr id="16" name="文本框 15"/>
          <p:cNvSpPr txBox="1"/>
          <p:nvPr/>
        </p:nvSpPr>
        <p:spPr>
          <a:xfrm>
            <a:off x="3517265" y="3401060"/>
            <a:ext cx="1097280" cy="36830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mtClean="0">
                <a:solidFill>
                  <a:srgbClr val="EC9394"/>
                </a:solidFill>
                <a:latin typeface="Comic Sans MS" panose="030f0702030302020204" charset="0"/>
                <a:ea typeface="微软雅黑" panose="020b0503020204020204" pitchFamily="34" charset="-122"/>
                <a:cs typeface="Comic Sans MS" panose="030f0702030302020204" charset="0"/>
              </a:rPr>
              <a:t>酩酊大醉</a:t>
            </a:r>
            <a:endParaRPr lang="zh-CN" altLang="en-US" smtClean="0">
              <a:solidFill>
                <a:srgbClr val="EC9394"/>
              </a:solidFill>
              <a:latin typeface="Comic Sans MS" panose="030f0702030302020204" charset="0"/>
              <a:ea typeface="微软雅黑" panose="020b0503020204020204" pitchFamily="34" charset="-122"/>
              <a:cs typeface="Comic Sans MS" panose="030f0702030302020204" charset="0"/>
            </a:endParaRPr>
          </a:p>
        </p:txBody>
      </p:sp>
      <p:sp>
        <p:nvSpPr>
          <p:cNvPr id="18" name="文本框 17"/>
          <p:cNvSpPr txBox="1"/>
          <p:nvPr/>
        </p:nvSpPr>
        <p:spPr>
          <a:xfrm>
            <a:off x="4860290" y="3364865"/>
            <a:ext cx="2547620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 smtClean="0">
                <a:solidFill>
                  <a:srgbClr val="EC9394"/>
                </a:solidFill>
                <a:latin typeface="Comic Sans MS" panose="030f0702030302020204" charset="0"/>
                <a:ea typeface="微软雅黑" panose="020b0503020204020204" pitchFamily="34" charset="-122"/>
                <a:cs typeface="Comic Sans MS" panose="030f0702030302020204" charset="0"/>
              </a:rPr>
              <a:t>drink oneself drunk </a:t>
            </a:r>
            <a:endParaRPr lang="en-US" altLang="zh-CN" sz="2000" smtClean="0">
              <a:solidFill>
                <a:srgbClr val="EC9394"/>
              </a:solidFill>
              <a:latin typeface="Comic Sans MS" panose="030f0702030302020204" charset="0"/>
              <a:ea typeface="微软雅黑" panose="020b0503020204020204" pitchFamily="34" charset="-122"/>
              <a:cs typeface="Comic Sans MS" panose="030f0702030302020204" charset="0"/>
            </a:endParaRPr>
          </a:p>
        </p:txBody>
      </p:sp>
      <p:sp>
        <p:nvSpPr>
          <p:cNvPr id="20" name="文本框 19"/>
          <p:cNvSpPr txBox="1"/>
          <p:nvPr/>
        </p:nvSpPr>
        <p:spPr>
          <a:xfrm>
            <a:off x="7524115" y="3387090"/>
            <a:ext cx="1097280" cy="36830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mtClean="0">
                <a:solidFill>
                  <a:srgbClr val="EC9394"/>
                </a:solidFill>
                <a:latin typeface="Comic Sans MS" panose="030f0702030302020204" charset="0"/>
                <a:ea typeface="微软雅黑" panose="020b0503020204020204" pitchFamily="34" charset="-122"/>
                <a:cs typeface="Comic Sans MS" panose="030f0702030302020204" charset="0"/>
              </a:rPr>
              <a:t>一醉方休</a:t>
            </a:r>
            <a:endParaRPr lang="zh-CN" altLang="en-US" smtClean="0">
              <a:solidFill>
                <a:srgbClr val="EC9394"/>
              </a:solidFill>
              <a:latin typeface="Comic Sans MS" panose="030f0702030302020204" charset="0"/>
              <a:ea typeface="微软雅黑" panose="020b0503020204020204" pitchFamily="34" charset="-122"/>
              <a:cs typeface="Comic Sans MS" panose="030f0702030302020204" charset="0"/>
            </a:endParaRPr>
          </a:p>
        </p:txBody>
      </p:sp>
      <p:sp>
        <p:nvSpPr>
          <p:cNvPr id="23" name="文本框 22"/>
          <p:cNvSpPr txBox="1"/>
          <p:nvPr/>
        </p:nvSpPr>
        <p:spPr>
          <a:xfrm>
            <a:off x="1979930" y="4086225"/>
            <a:ext cx="2805430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 smtClean="0">
                <a:solidFill>
                  <a:srgbClr val="EC9394"/>
                </a:solidFill>
                <a:latin typeface="Comic Sans MS" panose="030f0702030302020204" charset="0"/>
                <a:ea typeface="微软雅黑" panose="020b0503020204020204" pitchFamily="34" charset="-122"/>
                <a:cs typeface="Comic Sans MS" panose="030f0702030302020204" charset="0"/>
              </a:rPr>
              <a:t>be blind / dead drunk </a:t>
            </a:r>
            <a:endParaRPr lang="en-US" altLang="zh-CN" sz="2000" smtClean="0">
              <a:solidFill>
                <a:srgbClr val="EC9394"/>
              </a:solidFill>
              <a:latin typeface="Comic Sans MS" panose="030f0702030302020204" charset="0"/>
              <a:ea typeface="微软雅黑" panose="020b0503020204020204" pitchFamily="34" charset="-122"/>
              <a:cs typeface="Comic Sans MS" panose="030f0702030302020204" charset="0"/>
            </a:endParaRPr>
          </a:p>
        </p:txBody>
      </p:sp>
      <p:sp>
        <p:nvSpPr>
          <p:cNvPr id="27" name="文本框 26"/>
          <p:cNvSpPr txBox="1"/>
          <p:nvPr/>
        </p:nvSpPr>
        <p:spPr>
          <a:xfrm>
            <a:off x="5004435" y="4100195"/>
            <a:ext cx="1097280" cy="36830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mtClean="0">
                <a:solidFill>
                  <a:srgbClr val="EC9394"/>
                </a:solidFill>
                <a:latin typeface="Comic Sans MS" panose="030f0702030302020204" charset="0"/>
                <a:ea typeface="微软雅黑" panose="020b0503020204020204" pitchFamily="34" charset="-122"/>
                <a:cs typeface="Comic Sans MS" panose="030f0702030302020204" charset="0"/>
              </a:rPr>
              <a:t>烂醉如泥</a:t>
            </a:r>
            <a:endParaRPr lang="zh-CN" altLang="en-US" smtClean="0">
              <a:solidFill>
                <a:srgbClr val="EC9394"/>
              </a:solidFill>
              <a:latin typeface="Comic Sans MS" panose="030f0702030302020204" charset="0"/>
              <a:ea typeface="微软雅黑" panose="020b0503020204020204" pitchFamily="34" charset="-122"/>
              <a:cs typeface="Comic Sans MS" panose="030f070203030202020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4" presetID="21" presetClass="entr" presetSubtype="1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6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8" presetID="21" presetClass="entr" presetSubtype="1" dur="2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0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5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27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9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31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3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 nodeType="clickPar">
                      <p:stCondLst>
                        <p:cond delay="indefinite"/>
                      </p:stCondLst>
                      <p:childTnLst>
                        <p:par>
                          <p:cTn id="35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6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8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3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 nodeType="clickPar">
                      <p:stCondLst>
                        <p:cond delay="indefinite"/>
                      </p:stCondLst>
                      <p:childTnLst>
                        <p:par>
                          <p:cTn id="45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6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8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  <p:bldP spid="26" grpId="0"/>
      <p:bldP spid="16" grpId="0"/>
      <p:bldP spid="18" grpId="0"/>
      <p:bldP spid="20" grpId="0"/>
      <p:bldP spid="23" grpId="0"/>
      <p:bldP spid="27" grpId="0"/>
      <p:bldP spid="14" grpId="0"/>
      <p:bldP spid="1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4" name="组合 3"/>
          <p:cNvGrpSpPr/>
          <p:nvPr/>
        </p:nvGrpSpPr>
        <p:grpSpPr>
          <a:xfrm>
            <a:off x="3364230" y="411480"/>
            <a:ext cx="2415540" cy="797560"/>
            <a:chOff x="998244" y="1469467"/>
            <a:chExt cx="3220470" cy="1364499"/>
          </a:xfrm>
        </p:grpSpPr>
        <p:grpSp>
          <p:nvGrpSpPr>
            <p:cNvPr id="17" name="组合 16"/>
            <p:cNvGrpSpPr/>
            <p:nvPr/>
          </p:nvGrpSpPr>
          <p:grpSpPr>
            <a:xfrm>
              <a:off x="998244" y="1469467"/>
              <a:ext cx="3220470" cy="1220010"/>
              <a:chOff x="3287072" y="1345115"/>
              <a:chExt cx="2531662" cy="959069"/>
            </a:xfrm>
          </p:grpSpPr>
          <p:sp>
            <p:nvSpPr>
              <p:cNvPr id="21" name="矩形 20"/>
              <p:cNvSpPr/>
              <p:nvPr/>
            </p:nvSpPr>
            <p:spPr>
              <a:xfrm>
                <a:off x="3287072" y="1413437"/>
                <a:ext cx="2531662" cy="890747"/>
              </a:xfrm>
              <a:prstGeom prst="rect">
                <a:avLst/>
              </a:prstGeom>
              <a:noFill/>
              <a:ln w="19050" cmpd="sng">
                <a:solidFill>
                  <a:schemeClr val="accent2"/>
                </a:solidFill>
              </a:ln>
              <a:effectLst/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</a:p>
            </p:txBody>
          </p:sp>
          <p:sp>
            <p:nvSpPr>
              <p:cNvPr id="22" name="矩形 21"/>
              <p:cNvSpPr/>
              <p:nvPr/>
            </p:nvSpPr>
            <p:spPr>
              <a:xfrm>
                <a:off x="3355880" y="1345115"/>
                <a:ext cx="600362" cy="698235"/>
              </a:xfrm>
              <a:prstGeom prst="rect">
                <a:avLst/>
              </a:prstGeom>
              <a:solidFill>
                <a:schemeClr val="accent1"/>
              </a:solidFill>
              <a:ln>
                <a:noFill/>
              </a:ln>
              <a:effectLst/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anchor="b">
                <a:norm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en-US" sz="2500"/>
                  <a:t>02</a:t>
                </a:r>
                <a:endParaRPr lang="en-US" sz="2500"/>
              </a:p>
            </p:txBody>
          </p:sp>
        </p:grpSp>
        <p:sp>
          <p:nvSpPr>
            <p:cNvPr id="19" name="矩形 18"/>
            <p:cNvSpPr/>
            <p:nvPr/>
          </p:nvSpPr>
          <p:spPr>
            <a:xfrm>
              <a:off x="2271532" y="1803507"/>
              <a:ext cx="1823578" cy="1030459"/>
            </a:xfrm>
            <a:prstGeom prst="rect">
              <a:avLst/>
            </a:prstGeom>
            <a:noFill/>
            <a:ln w="25400" cap="flat">
              <a:noFill/>
              <a:miter lim="400000"/>
            </a:ln>
            <a:effectLst/>
          </p:spPr>
          <p:txBody>
            <a:bodyPr wrap="none" lIns="0" tIns="0" rIns="0" bIns="0" anchor="t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1"/>
              <a:r>
                <a:rPr lang="en-US" altLang="zh-CN" sz="2300" b="1">
                  <a:solidFill>
                    <a:schemeClr val="accent1"/>
                  </a:solidFill>
                  <a:latin typeface="Comic Sans MS" panose="030f0702030302020204" charset="0"/>
                  <a:cs typeface="Comic Sans MS" panose="030f0702030302020204" charset="0"/>
                </a:rPr>
                <a:t>drunk</a:t>
              </a:r>
              <a:endParaRPr lang="en-US" altLang="zh-CN" sz="900" b="1">
                <a:solidFill>
                  <a:schemeClr val="accent1"/>
                </a:solidFill>
                <a:latin typeface="Comic Sans MS" panose="030f0702030302020204" charset="0"/>
                <a:cs typeface="Comic Sans MS" panose="030f0702030302020204" charset="0"/>
              </a:endParaRPr>
            </a:p>
          </p:txBody>
        </p:sp>
      </p:grpSp>
      <p:pic>
        <p:nvPicPr>
          <p:cNvPr id="24" name="图片 2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85609" y="4531406"/>
            <a:ext cx="2797233" cy="1415072"/>
          </a:xfrm>
          <a:prstGeom prst="rect">
            <a:avLst/>
          </a:prstGeom>
        </p:spPr>
      </p:pic>
      <p:pic>
        <p:nvPicPr>
          <p:cNvPr id="25" name="图片 2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52320" y="3686391"/>
            <a:ext cx="2064643" cy="1802073"/>
          </a:xfrm>
          <a:prstGeom prst="rect">
            <a:avLst/>
          </a:prstGeom>
        </p:spPr>
      </p:pic>
      <p:sp>
        <p:nvSpPr>
          <p:cNvPr id="8" name="文本框 7"/>
          <p:cNvSpPr txBox="1"/>
          <p:nvPr/>
        </p:nvSpPr>
        <p:spPr>
          <a:xfrm>
            <a:off x="1115695" y="1491615"/>
            <a:ext cx="384365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b="1" smtClean="0">
                <a:solidFill>
                  <a:srgbClr val="B4D06D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④</a:t>
            </a:r>
            <a:r>
              <a:rPr lang="en-US" altLang="zh-CN" sz="1200" b="1" smtClean="0">
                <a:solidFill>
                  <a:srgbClr val="B4D06D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  </a:t>
            </a:r>
            <a:r>
              <a:rPr lang="en-US" altLang="zh-CN" sz="2000" b="1" smtClean="0">
                <a:solidFill>
                  <a:srgbClr val="B4D06D"/>
                </a:solidFill>
                <a:latin typeface="Comic Sans MS" panose="030f0702030302020204" charset="0"/>
                <a:ea typeface="微软雅黑" panose="020b0503020204020204" pitchFamily="34" charset="-122"/>
                <a:cs typeface="Comic Sans MS" panose="030f0702030302020204" charset="0"/>
              </a:rPr>
              <a:t>adj. </a:t>
            </a:r>
            <a:r>
              <a:rPr lang="zh-CN" altLang="en-US" b="1" smtClean="0">
                <a:solidFill>
                  <a:srgbClr val="B4D06D"/>
                </a:solidFill>
                <a:latin typeface="Comic Sans MS" panose="030f0702030302020204" charset="0"/>
                <a:ea typeface="微软雅黑" panose="020b0503020204020204" pitchFamily="34" charset="-122"/>
                <a:cs typeface="Comic Sans MS" panose="030f0702030302020204" charset="0"/>
              </a:rPr>
              <a:t>陶醉的，兴奋的</a:t>
            </a:r>
            <a:endParaRPr lang="en-US" altLang="zh-CN" b="1" smtClean="0">
              <a:solidFill>
                <a:srgbClr val="B4D06D"/>
              </a:solidFill>
              <a:latin typeface="Comic Sans MS" panose="030f0702030302020204" charset="0"/>
              <a:ea typeface="微软雅黑" panose="020b0503020204020204" pitchFamily="34" charset="-122"/>
              <a:cs typeface="Comic Sans MS" panose="030f0702030302020204" charset="0"/>
            </a:endParaRPr>
          </a:p>
        </p:txBody>
      </p:sp>
      <p:sp>
        <p:nvSpPr>
          <p:cNvPr id="10" name="文本框 9"/>
          <p:cNvSpPr txBox="1"/>
          <p:nvPr/>
        </p:nvSpPr>
        <p:spPr>
          <a:xfrm>
            <a:off x="1043940" y="1995805"/>
            <a:ext cx="5434330" cy="5530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lnSpc>
                <a:spcPct val="150000"/>
              </a:lnSpc>
            </a:pPr>
            <a:r>
              <a:rPr lang="zh-CN" altLang="en-US" smtClean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如：</a:t>
            </a:r>
            <a:r>
              <a:rPr lang="en-US" altLang="zh-CN" sz="2000" smtClean="0">
                <a:solidFill>
                  <a:schemeClr val="tx1">
                    <a:lumMod val="75000"/>
                    <a:lumOff val="25000"/>
                  </a:schemeClr>
                </a:solidFill>
                <a:latin typeface="Comic Sans MS" panose="030f0702030302020204" charset="0"/>
                <a:ea typeface="微软雅黑" panose="020b0503020204020204" pitchFamily="34" charset="-122"/>
                <a:cs typeface="Comic Sans MS" panose="030f0702030302020204" charset="0"/>
              </a:rPr>
              <a:t>They are currently drunk with success.</a:t>
            </a:r>
            <a:endParaRPr lang="en-US" altLang="zh-CN" sz="2000" smtClean="0">
              <a:solidFill>
                <a:schemeClr val="tx1">
                  <a:lumMod val="75000"/>
                  <a:lumOff val="25000"/>
                </a:schemeClr>
              </a:solidFill>
              <a:latin typeface="Comic Sans MS" panose="030f0702030302020204" charset="0"/>
              <a:ea typeface="微软雅黑" panose="020b0503020204020204" pitchFamily="34" charset="-122"/>
              <a:cs typeface="Comic Sans MS" panose="030f0702030302020204" charset="0"/>
            </a:endParaRPr>
          </a:p>
        </p:txBody>
      </p:sp>
      <p:sp>
        <p:nvSpPr>
          <p:cNvPr id="11" name="文本框 10"/>
          <p:cNvSpPr txBox="1"/>
          <p:nvPr/>
        </p:nvSpPr>
        <p:spPr>
          <a:xfrm>
            <a:off x="2484120" y="2787650"/>
            <a:ext cx="2926080" cy="36830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mtClean="0">
                <a:solidFill>
                  <a:schemeClr val="tx1">
                    <a:lumMod val="75000"/>
                    <a:lumOff val="25000"/>
                  </a:schemeClr>
                </a:solidFill>
                <a:latin typeface="Comic Sans MS" panose="030f0702030302020204" charset="0"/>
                <a:ea typeface="微软雅黑" panose="020b0503020204020204" pitchFamily="34" charset="-122"/>
                <a:cs typeface="Comic Sans MS" panose="030f0702030302020204" charset="0"/>
              </a:rPr>
              <a:t>他们现在正陶醉于成功之中</a:t>
            </a:r>
            <a:endParaRPr lang="zh-CN" altLang="en-US" smtClean="0">
              <a:solidFill>
                <a:schemeClr val="tx1">
                  <a:lumMod val="75000"/>
                  <a:lumOff val="25000"/>
                </a:schemeClr>
              </a:solidFill>
              <a:latin typeface="Comic Sans MS" panose="030f0702030302020204" charset="0"/>
              <a:ea typeface="微软雅黑" panose="020b0503020204020204" pitchFamily="34" charset="-122"/>
              <a:cs typeface="Comic Sans MS" panose="030f0702030302020204" charset="0"/>
            </a:endParaRPr>
          </a:p>
        </p:txBody>
      </p:sp>
      <p:sp>
        <p:nvSpPr>
          <p:cNvPr id="14" name="圆角矩形 13"/>
          <p:cNvSpPr/>
          <p:nvPr/>
        </p:nvSpPr>
        <p:spPr>
          <a:xfrm>
            <a:off x="3851910" y="2101215"/>
            <a:ext cx="1333500" cy="476250"/>
          </a:xfrm>
          <a:prstGeom prst="roundRect">
            <a:avLst/>
          </a:prstGeom>
          <a:noFill/>
          <a:ln w="158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文本框 14"/>
          <p:cNvSpPr txBox="1"/>
          <p:nvPr/>
        </p:nvSpPr>
        <p:spPr>
          <a:xfrm>
            <a:off x="6444615" y="2548890"/>
            <a:ext cx="2303145" cy="1260475"/>
          </a:xfrm>
          <a:prstGeom prst="rect">
            <a:avLst/>
          </a:prstGeom>
          <a:noFill/>
          <a:ln w="19050">
            <a:solidFill>
              <a:srgbClr val="FF0000"/>
            </a:solidFill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 fontAlgn="auto">
              <a:lnSpc>
                <a:spcPct val="200000"/>
              </a:lnSpc>
              <a:buFont typeface="Wingdings" panose="05000000000000000000" charset="0"/>
              <a:buChar char="Ø"/>
            </a:pPr>
            <a:r>
              <a:rPr lang="en-US" altLang="zh-CN" sz="2000" smtClean="0">
                <a:solidFill>
                  <a:srgbClr val="FF0000"/>
                </a:solidFill>
                <a:latin typeface="Comic Sans MS" panose="030f0702030302020204" charset="0"/>
                <a:ea typeface="微软雅黑" panose="020b0503020204020204" pitchFamily="34" charset="-122"/>
                <a:cs typeface="Comic Sans MS" panose="030f0702030302020204" charset="0"/>
              </a:rPr>
              <a:t>be drunk with  </a:t>
            </a:r>
            <a:r>
              <a:rPr lang="zh-CN" altLang="en-US" smtClean="0">
                <a:solidFill>
                  <a:srgbClr val="FF0000"/>
                </a:solidFill>
                <a:latin typeface="Comic Sans MS" panose="030f0702030302020204" charset="0"/>
                <a:ea typeface="微软雅黑" panose="020b0503020204020204" pitchFamily="34" charset="-122"/>
                <a:cs typeface="Comic Sans MS" panose="030f0702030302020204" charset="0"/>
              </a:rPr>
              <a:t>沉醉</a:t>
            </a:r>
            <a:r>
              <a:rPr lang="en-US" altLang="zh-CN" smtClean="0">
                <a:solidFill>
                  <a:srgbClr val="FF0000"/>
                </a:solidFill>
                <a:latin typeface="Comic Sans MS" panose="030f0702030302020204" charset="0"/>
                <a:ea typeface="微软雅黑" panose="020b0503020204020204" pitchFamily="34" charset="-122"/>
                <a:cs typeface="Comic Sans MS" panose="030f0702030302020204" charset="0"/>
              </a:rPr>
              <a:t> / </a:t>
            </a:r>
            <a:r>
              <a:rPr lang="zh-CN" altLang="en-US" smtClean="0">
                <a:solidFill>
                  <a:srgbClr val="FF0000"/>
                </a:solidFill>
                <a:latin typeface="Comic Sans MS" panose="030f0702030302020204" charset="0"/>
                <a:ea typeface="微软雅黑" panose="020b0503020204020204" pitchFamily="34" charset="-122"/>
                <a:cs typeface="Comic Sans MS" panose="030f0702030302020204" charset="0"/>
              </a:rPr>
              <a:t>陶醉于</a:t>
            </a:r>
            <a:r>
              <a:rPr lang="en-US" altLang="zh-CN" smtClean="0">
                <a:solidFill>
                  <a:srgbClr val="FF0000"/>
                </a:solidFill>
                <a:latin typeface="Comic Sans MS" panose="030f0702030302020204" charset="0"/>
                <a:ea typeface="微软雅黑" panose="020b0503020204020204" pitchFamily="34" charset="-122"/>
                <a:cs typeface="Comic Sans MS" panose="030f0702030302020204" charset="0"/>
              </a:rPr>
              <a:t>...</a:t>
            </a:r>
            <a:endParaRPr lang="en-US" altLang="zh-CN" smtClean="0">
              <a:solidFill>
                <a:srgbClr val="FF0000"/>
              </a:solidFill>
              <a:latin typeface="Comic Sans MS" panose="030f0702030302020204" charset="0"/>
              <a:ea typeface="微软雅黑" panose="020b0503020204020204" pitchFamily="34" charset="-122"/>
              <a:cs typeface="Comic Sans MS" panose="030f0702030302020204" charset="0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1764030" y="3291840"/>
            <a:ext cx="4239895" cy="5530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lnSpc>
                <a:spcPct val="150000"/>
              </a:lnSpc>
            </a:pPr>
            <a:r>
              <a:rPr lang="en-US" altLang="zh-CN" sz="2000" smtClean="0">
                <a:solidFill>
                  <a:schemeClr val="tx1">
                    <a:lumMod val="75000"/>
                    <a:lumOff val="25000"/>
                  </a:schemeClr>
                </a:solidFill>
                <a:latin typeface="Comic Sans MS" panose="030f0702030302020204" charset="0"/>
                <a:ea typeface="微软雅黑" panose="020b0503020204020204" pitchFamily="34" charset="-122"/>
                <a:cs typeface="Comic Sans MS" panose="030f0702030302020204" charset="0"/>
              </a:rPr>
              <a:t>I felt drunk with the excitement.</a:t>
            </a:r>
            <a:endParaRPr lang="en-US" altLang="zh-CN" sz="2000" smtClean="0">
              <a:solidFill>
                <a:schemeClr val="tx1">
                  <a:lumMod val="75000"/>
                  <a:lumOff val="25000"/>
                </a:schemeClr>
              </a:solidFill>
              <a:latin typeface="Comic Sans MS" panose="030f0702030302020204" charset="0"/>
              <a:ea typeface="微软雅黑" panose="020b0503020204020204" pitchFamily="34" charset="-122"/>
              <a:cs typeface="Comic Sans MS" panose="030f0702030302020204" charset="0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2124075" y="4053205"/>
            <a:ext cx="3383280" cy="36830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mtClean="0">
                <a:solidFill>
                  <a:schemeClr val="tx1">
                    <a:lumMod val="75000"/>
                    <a:lumOff val="25000"/>
                  </a:schemeClr>
                </a:solidFill>
                <a:latin typeface="Comic Sans MS" panose="030f0702030302020204" charset="0"/>
                <a:ea typeface="微软雅黑" panose="020b0503020204020204" pitchFamily="34" charset="-122"/>
                <a:cs typeface="Comic Sans MS" panose="030f0702030302020204" charset="0"/>
              </a:rPr>
              <a:t>当时我沉醉于生活中的精彩刺激</a:t>
            </a:r>
            <a:endParaRPr lang="zh-CN" altLang="en-US" smtClean="0">
              <a:solidFill>
                <a:schemeClr val="tx1">
                  <a:lumMod val="75000"/>
                  <a:lumOff val="25000"/>
                </a:schemeClr>
              </a:solidFill>
              <a:latin typeface="Comic Sans MS" panose="030f0702030302020204" charset="0"/>
              <a:ea typeface="微软雅黑" panose="020b0503020204020204" pitchFamily="34" charset="-122"/>
              <a:cs typeface="Comic Sans MS" panose="030f0702030302020204" charset="0"/>
            </a:endParaRPr>
          </a:p>
        </p:txBody>
      </p:sp>
      <p:sp>
        <p:nvSpPr>
          <p:cNvPr id="5" name="圆角矩形 4"/>
          <p:cNvSpPr/>
          <p:nvPr/>
        </p:nvSpPr>
        <p:spPr>
          <a:xfrm>
            <a:off x="2555875" y="3366135"/>
            <a:ext cx="1333500" cy="476250"/>
          </a:xfrm>
          <a:prstGeom prst="roundRect">
            <a:avLst/>
          </a:prstGeom>
          <a:noFill/>
          <a:ln w="158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13" presetClass="entr" presetSubtype="16" dur="2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1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4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13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1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</p:stCondLst>
                      <p:childTnLst>
                        <p:par>
                          <p:cTn id="23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4" presetID="21" presetClass="entr" presetSubtype="1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8" presetID="21" presetClass="entr" presetSubtype="1" dur="2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0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  <p:bldP spid="15" grpId="0"/>
      <p:bldP spid="14" grpId="0"/>
      <p:bldP spid="2" grpId="0"/>
      <p:bldP spid="5" grpId="0"/>
      <p:bldP spid="3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4" name="组合 3"/>
          <p:cNvGrpSpPr/>
          <p:nvPr/>
        </p:nvGrpSpPr>
        <p:grpSpPr>
          <a:xfrm>
            <a:off x="3420110" y="411480"/>
            <a:ext cx="2415540" cy="797560"/>
            <a:chOff x="998244" y="1469467"/>
            <a:chExt cx="3220470" cy="1364499"/>
          </a:xfrm>
        </p:grpSpPr>
        <p:grpSp>
          <p:nvGrpSpPr>
            <p:cNvPr id="17" name="组合 16"/>
            <p:cNvGrpSpPr/>
            <p:nvPr/>
          </p:nvGrpSpPr>
          <p:grpSpPr>
            <a:xfrm>
              <a:off x="998244" y="1469467"/>
              <a:ext cx="3220470" cy="1220010"/>
              <a:chOff x="3287072" y="1345115"/>
              <a:chExt cx="2531662" cy="959069"/>
            </a:xfrm>
          </p:grpSpPr>
          <p:sp>
            <p:nvSpPr>
              <p:cNvPr id="21" name="矩形 20"/>
              <p:cNvSpPr/>
              <p:nvPr/>
            </p:nvSpPr>
            <p:spPr>
              <a:xfrm>
                <a:off x="3287072" y="1413437"/>
                <a:ext cx="2531662" cy="890747"/>
              </a:xfrm>
              <a:prstGeom prst="rect">
                <a:avLst/>
              </a:prstGeom>
              <a:noFill/>
              <a:ln w="19050" cmpd="sng">
                <a:solidFill>
                  <a:schemeClr val="accent2"/>
                </a:solidFill>
              </a:ln>
              <a:effectLst/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</a:p>
            </p:txBody>
          </p:sp>
          <p:sp>
            <p:nvSpPr>
              <p:cNvPr id="22" name="矩形 21"/>
              <p:cNvSpPr/>
              <p:nvPr/>
            </p:nvSpPr>
            <p:spPr>
              <a:xfrm>
                <a:off x="3355880" y="1345115"/>
                <a:ext cx="600362" cy="698235"/>
              </a:xfrm>
              <a:prstGeom prst="rect">
                <a:avLst/>
              </a:prstGeom>
              <a:solidFill>
                <a:schemeClr val="accent1"/>
              </a:solidFill>
              <a:ln>
                <a:noFill/>
              </a:ln>
              <a:effectLst/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anchor="b">
                <a:norm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en-US" sz="2500"/>
                  <a:t>03</a:t>
                </a:r>
                <a:endParaRPr lang="en-US" sz="2500"/>
              </a:p>
            </p:txBody>
          </p:sp>
        </p:grpSp>
        <p:sp>
          <p:nvSpPr>
            <p:cNvPr id="19" name="矩形 18"/>
            <p:cNvSpPr/>
            <p:nvPr/>
          </p:nvSpPr>
          <p:spPr>
            <a:xfrm>
              <a:off x="2079354" y="1802987"/>
              <a:ext cx="1923477" cy="1030979"/>
            </a:xfrm>
            <a:prstGeom prst="rect">
              <a:avLst/>
            </a:prstGeom>
            <a:noFill/>
            <a:ln w="25400" cap="flat">
              <a:noFill/>
              <a:miter lim="400000"/>
            </a:ln>
            <a:effectLst/>
          </p:spPr>
          <p:txBody>
            <a:bodyPr wrap="none" lIns="0" tIns="0" rIns="0" bIns="0" anchor="t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1"/>
              <a:r>
                <a:rPr lang="en-US" altLang="zh-CN" sz="2300" b="1">
                  <a:solidFill>
                    <a:schemeClr val="accent1"/>
                  </a:solidFill>
                  <a:latin typeface="Comic Sans MS" panose="030f0702030302020204" charset="0"/>
                  <a:cs typeface="Comic Sans MS" panose="030f0702030302020204" charset="0"/>
                </a:rPr>
                <a:t>wander  v.</a:t>
              </a:r>
              <a:endParaRPr lang="en-US" altLang="zh-CN" sz="900" b="1">
                <a:solidFill>
                  <a:schemeClr val="accent1"/>
                </a:solidFill>
                <a:latin typeface="Comic Sans MS" panose="030f0702030302020204" charset="0"/>
                <a:cs typeface="Comic Sans MS" panose="030f0702030302020204" charset="0"/>
              </a:endParaRPr>
            </a:p>
          </p:txBody>
        </p:sp>
      </p:grpSp>
      <p:pic>
        <p:nvPicPr>
          <p:cNvPr id="24" name="图片 2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85609" y="4531406"/>
            <a:ext cx="2797233" cy="1415072"/>
          </a:xfrm>
          <a:prstGeom prst="rect">
            <a:avLst/>
          </a:prstGeom>
        </p:spPr>
      </p:pic>
      <p:pic>
        <p:nvPicPr>
          <p:cNvPr id="25" name="图片 2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52320" y="3686391"/>
            <a:ext cx="2064643" cy="1802073"/>
          </a:xfrm>
          <a:prstGeom prst="rect">
            <a:avLst/>
          </a:prstGeom>
        </p:spPr>
      </p:pic>
      <p:sp>
        <p:nvSpPr>
          <p:cNvPr id="2" name="文本框 1"/>
          <p:cNvSpPr txBox="1"/>
          <p:nvPr/>
        </p:nvSpPr>
        <p:spPr>
          <a:xfrm>
            <a:off x="899795" y="1528445"/>
            <a:ext cx="4065270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b="1" smtClean="0">
                <a:solidFill>
                  <a:srgbClr val="B4D06D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①</a:t>
            </a:r>
            <a:r>
              <a:rPr lang="en-US" altLang="zh-CN" sz="1200" b="1" smtClean="0">
                <a:solidFill>
                  <a:srgbClr val="B4D06D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 </a:t>
            </a:r>
            <a:r>
              <a:rPr lang="zh-CN" altLang="en-US" b="1" smtClean="0">
                <a:solidFill>
                  <a:srgbClr val="B4D06D"/>
                </a:solidFill>
                <a:latin typeface="Comic Sans MS" panose="030f0702030302020204" charset="0"/>
                <a:ea typeface="微软雅黑" panose="020b0503020204020204" pitchFamily="34" charset="-122"/>
                <a:cs typeface="Comic Sans MS" panose="030f0702030302020204" charset="0"/>
                <a:sym typeface="+mn-ea"/>
              </a:rPr>
              <a:t>（</a:t>
            </a:r>
            <a:r>
              <a:rPr lang="zh-CN" altLang="en-US" b="1" smtClean="0">
                <a:solidFill>
                  <a:srgbClr val="B4D06D"/>
                </a:solidFill>
                <a:latin typeface="Comic Sans MS" panose="030f0702030302020204" charset="0"/>
                <a:ea typeface="微软雅黑" panose="020b0503020204020204" pitchFamily="34" charset="-122"/>
                <a:cs typeface="Comic Sans MS" panose="030f0702030302020204" charset="0"/>
              </a:rPr>
              <a:t>漫无目的地）徘徊，游荡，流浪</a:t>
            </a:r>
            <a:endParaRPr lang="zh-CN" altLang="en-US" b="1" smtClean="0">
              <a:solidFill>
                <a:srgbClr val="B4D06D"/>
              </a:solidFill>
              <a:latin typeface="Comic Sans MS" panose="030f0702030302020204" charset="0"/>
              <a:ea typeface="微软雅黑" panose="020b0503020204020204" pitchFamily="34" charset="-122"/>
              <a:cs typeface="Comic Sans MS" panose="030f0702030302020204" charset="0"/>
            </a:endParaRPr>
          </a:p>
        </p:txBody>
      </p:sp>
      <p:sp>
        <p:nvSpPr>
          <p:cNvPr id="10" name="文本框 9"/>
          <p:cNvSpPr txBox="1"/>
          <p:nvPr/>
        </p:nvSpPr>
        <p:spPr>
          <a:xfrm>
            <a:off x="971550" y="2067560"/>
            <a:ext cx="7782560" cy="5530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lnSpc>
                <a:spcPct val="150000"/>
              </a:lnSpc>
            </a:pPr>
            <a:r>
              <a:rPr lang="zh-CN" altLang="en-US" smtClean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如：</a:t>
            </a:r>
            <a:r>
              <a:rPr lang="en-US" altLang="zh-CN" sz="2000" smtClean="0">
                <a:solidFill>
                  <a:schemeClr val="tx1">
                    <a:lumMod val="75000"/>
                    <a:lumOff val="25000"/>
                  </a:schemeClr>
                </a:solidFill>
                <a:latin typeface="Comic Sans MS" panose="030f0702030302020204" charset="0"/>
                <a:ea typeface="微软雅黑" panose="020b0503020204020204" pitchFamily="34" charset="-122"/>
                <a:cs typeface="Comic Sans MS" panose="030f0702030302020204" charset="0"/>
              </a:rPr>
              <a:t>She wondered </a:t>
            </a:r>
            <a:r>
              <a:rPr lang="en-US" altLang="zh-CN" sz="2000" smtClean="0">
                <a:solidFill>
                  <a:srgbClr val="0070C0"/>
                </a:solidFill>
                <a:latin typeface="Comic Sans MS" panose="030f0702030302020204" charset="0"/>
                <a:ea typeface="微软雅黑" panose="020b0503020204020204" pitchFamily="34" charset="-122"/>
                <a:cs typeface="Comic Sans MS" panose="030f0702030302020204" charset="0"/>
              </a:rPr>
              <a:t>in</a:t>
            </a:r>
            <a:r>
              <a:rPr lang="en-US" altLang="zh-CN" sz="2000" smtClean="0">
                <a:solidFill>
                  <a:schemeClr val="tx1">
                    <a:lumMod val="75000"/>
                    <a:lumOff val="25000"/>
                  </a:schemeClr>
                </a:solidFill>
                <a:latin typeface="Comic Sans MS" panose="030f0702030302020204" charset="0"/>
                <a:ea typeface="微软雅黑" panose="020b0503020204020204" pitchFamily="34" charset="-122"/>
                <a:cs typeface="Comic Sans MS" panose="030f0702030302020204" charset="0"/>
              </a:rPr>
              <a:t> to see me as if he had nothing else to do.</a:t>
            </a:r>
            <a:endParaRPr lang="en-US" altLang="zh-CN" sz="2000" smtClean="0">
              <a:solidFill>
                <a:schemeClr val="tx1">
                  <a:lumMod val="75000"/>
                  <a:lumOff val="25000"/>
                </a:schemeClr>
              </a:solidFill>
              <a:latin typeface="Comic Sans MS" panose="030f0702030302020204" charset="0"/>
              <a:ea typeface="微软雅黑" panose="020b0503020204020204" pitchFamily="34" charset="-122"/>
              <a:cs typeface="Comic Sans MS" panose="030f0702030302020204" charset="0"/>
            </a:endParaRPr>
          </a:p>
        </p:txBody>
      </p:sp>
      <p:sp>
        <p:nvSpPr>
          <p:cNvPr id="11" name="文本框 10"/>
          <p:cNvSpPr txBox="1"/>
          <p:nvPr/>
        </p:nvSpPr>
        <p:spPr>
          <a:xfrm>
            <a:off x="1907540" y="2860040"/>
            <a:ext cx="4754880" cy="36830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mtClean="0">
                <a:solidFill>
                  <a:schemeClr val="tx1">
                    <a:lumMod val="75000"/>
                    <a:lumOff val="25000"/>
                  </a:schemeClr>
                </a:solidFill>
                <a:latin typeface="Comic Sans MS" panose="030f0702030302020204" charset="0"/>
                <a:ea typeface="微软雅黑" panose="020b0503020204020204" pitchFamily="34" charset="-122"/>
                <a:cs typeface="Comic Sans MS" panose="030f0702030302020204" charset="0"/>
              </a:rPr>
              <a:t>她遛</a:t>
            </a:r>
            <a:r>
              <a:rPr lang="zh-CN" altLang="en-US" smtClean="0">
                <a:solidFill>
                  <a:schemeClr val="tx1">
                    <a:lumMod val="75000"/>
                    <a:lumOff val="25000"/>
                  </a:schemeClr>
                </a:solidFill>
                <a:latin typeface="Comic Sans MS" panose="030f0702030302020204" charset="0"/>
                <a:ea typeface="微软雅黑" panose="020b0503020204020204" pitchFamily="34" charset="-122"/>
                <a:cs typeface="Comic Sans MS" panose="030f0702030302020204" charset="0"/>
                <a:sym typeface="+mn-ea"/>
              </a:rPr>
              <a:t>遛</a:t>
            </a:r>
            <a:r>
              <a:rPr lang="zh-CN" altLang="en-US" smtClean="0">
                <a:solidFill>
                  <a:schemeClr val="tx1">
                    <a:lumMod val="75000"/>
                    <a:lumOff val="25000"/>
                  </a:schemeClr>
                </a:solidFill>
                <a:latin typeface="Comic Sans MS" panose="030f0702030302020204" charset="0"/>
                <a:ea typeface="微软雅黑" panose="020b0503020204020204" pitchFamily="34" charset="-122"/>
                <a:cs typeface="Comic Sans MS" panose="030f0702030302020204" charset="0"/>
              </a:rPr>
              <a:t>达达</a:t>
            </a:r>
            <a:r>
              <a:rPr lang="zh-CN" altLang="en-US" smtClean="0">
                <a:solidFill>
                  <a:srgbClr val="0070C0"/>
                </a:solidFill>
                <a:latin typeface="Comic Sans MS" panose="030f0702030302020204" charset="0"/>
                <a:ea typeface="微软雅黑" panose="020b0503020204020204" pitchFamily="34" charset="-122"/>
                <a:cs typeface="Comic Sans MS" panose="030f0702030302020204" charset="0"/>
              </a:rPr>
              <a:t>进来</a:t>
            </a:r>
            <a:r>
              <a:rPr lang="zh-CN" altLang="en-US" smtClean="0">
                <a:solidFill>
                  <a:schemeClr val="tx1">
                    <a:lumMod val="75000"/>
                    <a:lumOff val="25000"/>
                  </a:schemeClr>
                </a:solidFill>
                <a:latin typeface="Comic Sans MS" panose="030f0702030302020204" charset="0"/>
                <a:ea typeface="微软雅黑" panose="020b0503020204020204" pitchFamily="34" charset="-122"/>
                <a:cs typeface="Comic Sans MS" panose="030f0702030302020204" charset="0"/>
              </a:rPr>
              <a:t>看看我，好像无事可做的样子</a:t>
            </a:r>
            <a:endParaRPr lang="zh-CN" altLang="en-US" smtClean="0">
              <a:solidFill>
                <a:schemeClr val="tx1">
                  <a:lumMod val="75000"/>
                  <a:lumOff val="25000"/>
                </a:schemeClr>
              </a:solidFill>
              <a:latin typeface="Comic Sans MS" panose="030f0702030302020204" charset="0"/>
              <a:ea typeface="微软雅黑" panose="020b0503020204020204" pitchFamily="34" charset="-122"/>
              <a:cs typeface="Comic Sans MS" panose="030f0702030302020204" charset="0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1331595" y="3364230"/>
            <a:ext cx="5361940" cy="5530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lnSpc>
                <a:spcPct val="150000"/>
              </a:lnSpc>
            </a:pPr>
            <a:r>
              <a:rPr lang="en-US" altLang="zh-CN" sz="2000" smtClean="0">
                <a:solidFill>
                  <a:schemeClr val="tx1">
                    <a:lumMod val="75000"/>
                    <a:lumOff val="25000"/>
                  </a:schemeClr>
                </a:solidFill>
                <a:latin typeface="Comic Sans MS" panose="030f0702030302020204" charset="0"/>
                <a:ea typeface="微软雅黑" panose="020b0503020204020204" pitchFamily="34" charset="-122"/>
                <a:cs typeface="Comic Sans MS" panose="030f0702030302020204" charset="0"/>
              </a:rPr>
              <a:t>They wandered </a:t>
            </a:r>
            <a:r>
              <a:rPr lang="en-US" altLang="zh-CN" sz="2000" smtClean="0">
                <a:solidFill>
                  <a:srgbClr val="0070C0"/>
                </a:solidFill>
                <a:latin typeface="Comic Sans MS" panose="030f0702030302020204" charset="0"/>
                <a:ea typeface="微软雅黑" panose="020b0503020204020204" pitchFamily="34" charset="-122"/>
                <a:cs typeface="Comic Sans MS" panose="030f0702030302020204" charset="0"/>
              </a:rPr>
              <a:t>back</a:t>
            </a:r>
            <a:r>
              <a:rPr lang="en-US" altLang="zh-CN" sz="2000" smtClean="0">
                <a:solidFill>
                  <a:schemeClr val="tx1">
                    <a:lumMod val="75000"/>
                    <a:lumOff val="25000"/>
                  </a:schemeClr>
                </a:solidFill>
                <a:latin typeface="Comic Sans MS" panose="030f0702030302020204" charset="0"/>
                <a:ea typeface="微软雅黑" panose="020b0503020204020204" pitchFamily="34" charset="-122"/>
                <a:cs typeface="Comic Sans MS" panose="030f0702030302020204" charset="0"/>
              </a:rPr>
              <a:t> to work an hour later.</a:t>
            </a:r>
            <a:endParaRPr lang="en-US" altLang="zh-CN" sz="2000" smtClean="0">
              <a:solidFill>
                <a:schemeClr val="tx1">
                  <a:lumMod val="75000"/>
                  <a:lumOff val="25000"/>
                </a:schemeClr>
              </a:solidFill>
              <a:latin typeface="Comic Sans MS" panose="030f0702030302020204" charset="0"/>
              <a:ea typeface="微软雅黑" panose="020b0503020204020204" pitchFamily="34" charset="-122"/>
              <a:cs typeface="Comic Sans MS" panose="030f0702030302020204" charset="0"/>
            </a:endParaRPr>
          </a:p>
        </p:txBody>
      </p:sp>
      <p:sp>
        <p:nvSpPr>
          <p:cNvPr id="5" name="文本框 4"/>
          <p:cNvSpPr txBox="1"/>
          <p:nvPr/>
        </p:nvSpPr>
        <p:spPr>
          <a:xfrm>
            <a:off x="1979930" y="4156075"/>
            <a:ext cx="3383280" cy="36830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mtClean="0">
                <a:solidFill>
                  <a:schemeClr val="tx1">
                    <a:lumMod val="75000"/>
                    <a:lumOff val="25000"/>
                  </a:schemeClr>
                </a:solidFill>
                <a:latin typeface="Comic Sans MS" panose="030f0702030302020204" charset="0"/>
                <a:ea typeface="微软雅黑" panose="020b0503020204020204" pitchFamily="34" charset="-122"/>
                <a:cs typeface="Comic Sans MS" panose="030f0702030302020204" charset="0"/>
              </a:rPr>
              <a:t>一个小时后他们溜达着</a:t>
            </a:r>
            <a:r>
              <a:rPr lang="zh-CN" altLang="en-US" smtClean="0">
                <a:solidFill>
                  <a:srgbClr val="0070C0"/>
                </a:solidFill>
                <a:latin typeface="Comic Sans MS" panose="030f0702030302020204" charset="0"/>
                <a:ea typeface="微软雅黑" panose="020b0503020204020204" pitchFamily="34" charset="-122"/>
                <a:cs typeface="Comic Sans MS" panose="030f0702030302020204" charset="0"/>
              </a:rPr>
              <a:t>回去</a:t>
            </a:r>
            <a:r>
              <a:rPr lang="zh-CN" altLang="en-US" smtClean="0">
                <a:solidFill>
                  <a:schemeClr val="tx1">
                    <a:lumMod val="75000"/>
                    <a:lumOff val="25000"/>
                  </a:schemeClr>
                </a:solidFill>
                <a:latin typeface="Comic Sans MS" panose="030f0702030302020204" charset="0"/>
                <a:ea typeface="微软雅黑" panose="020b0503020204020204" pitchFamily="34" charset="-122"/>
                <a:cs typeface="Comic Sans MS" panose="030f0702030302020204" charset="0"/>
              </a:rPr>
              <a:t>工作</a:t>
            </a:r>
            <a:endParaRPr lang="zh-CN" altLang="en-US" smtClean="0">
              <a:solidFill>
                <a:schemeClr val="tx1">
                  <a:lumMod val="75000"/>
                  <a:lumOff val="25000"/>
                </a:schemeClr>
              </a:solidFill>
              <a:latin typeface="Comic Sans MS" panose="030f0702030302020204" charset="0"/>
              <a:ea typeface="微软雅黑" panose="020b0503020204020204" pitchFamily="34" charset="-122"/>
              <a:cs typeface="Comic Sans MS" panose="030f0702030302020204" charset="0"/>
            </a:endParaRPr>
          </a:p>
        </p:txBody>
      </p:sp>
      <p:sp>
        <p:nvSpPr>
          <p:cNvPr id="15" name="文本框 14"/>
          <p:cNvSpPr txBox="1"/>
          <p:nvPr/>
        </p:nvSpPr>
        <p:spPr>
          <a:xfrm>
            <a:off x="5076190" y="1379220"/>
            <a:ext cx="3577590" cy="553085"/>
          </a:xfrm>
          <a:prstGeom prst="rect">
            <a:avLst/>
          </a:prstGeom>
          <a:noFill/>
          <a:ln w="19050">
            <a:solidFill>
              <a:srgbClr val="FF0000"/>
            </a:solidFill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ct val="150000"/>
              </a:lnSpc>
              <a:buFont typeface="Wingdings" panose="05000000000000000000" charset="0"/>
              <a:buNone/>
            </a:pPr>
            <a:r>
              <a:rPr lang="en-US" altLang="zh-CN" sz="2000" smtClean="0">
                <a:solidFill>
                  <a:srgbClr val="FF0000"/>
                </a:solidFill>
                <a:latin typeface="Comic Sans MS" panose="030f0702030302020204" charset="0"/>
                <a:ea typeface="微软雅黑" panose="020b0503020204020204" pitchFamily="34" charset="-122"/>
                <a:cs typeface="Comic Sans MS" panose="030f0702030302020204" charset="0"/>
              </a:rPr>
              <a:t>wander about / around   </a:t>
            </a:r>
            <a:r>
              <a:rPr lang="zh-CN" altLang="en-US" smtClean="0">
                <a:solidFill>
                  <a:srgbClr val="FF0000"/>
                </a:solidFill>
                <a:latin typeface="Comic Sans MS" panose="030f0702030302020204" charset="0"/>
                <a:ea typeface="微软雅黑" panose="020b0503020204020204" pitchFamily="34" charset="-122"/>
                <a:cs typeface="Comic Sans MS" panose="030f0702030302020204" charset="0"/>
              </a:rPr>
              <a:t>徘徊</a:t>
            </a:r>
            <a:endParaRPr lang="zh-CN" altLang="en-US" smtClean="0">
              <a:solidFill>
                <a:srgbClr val="FF0000"/>
              </a:solidFill>
              <a:latin typeface="Comic Sans MS" panose="030f0702030302020204" charset="0"/>
              <a:ea typeface="微软雅黑" panose="020b0503020204020204" pitchFamily="34" charset="-122"/>
              <a:cs typeface="Comic Sans MS" panose="030f070203030202020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9" presetID="13" presetClass="entr" presetSubtype="16" dur="2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1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4" presetID="13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6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13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1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</p:stCondLst>
                      <p:childTnLst>
                        <p:par>
                          <p:cTn id="23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4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  <p:bldP spid="10" grpId="0"/>
      <p:bldP spid="3" grpId="0"/>
      <p:bldP spid="11" grpId="0"/>
      <p:bldP spid="5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4" name="组合 3"/>
          <p:cNvGrpSpPr/>
          <p:nvPr/>
        </p:nvGrpSpPr>
        <p:grpSpPr>
          <a:xfrm>
            <a:off x="3420110" y="411480"/>
            <a:ext cx="2415540" cy="797560"/>
            <a:chOff x="998244" y="1469467"/>
            <a:chExt cx="3220470" cy="1364499"/>
          </a:xfrm>
        </p:grpSpPr>
        <p:grpSp>
          <p:nvGrpSpPr>
            <p:cNvPr id="17" name="组合 16"/>
            <p:cNvGrpSpPr/>
            <p:nvPr/>
          </p:nvGrpSpPr>
          <p:grpSpPr>
            <a:xfrm>
              <a:off x="998244" y="1469467"/>
              <a:ext cx="3220470" cy="1220010"/>
              <a:chOff x="3287072" y="1345115"/>
              <a:chExt cx="2531662" cy="959069"/>
            </a:xfrm>
          </p:grpSpPr>
          <p:sp>
            <p:nvSpPr>
              <p:cNvPr id="21" name="矩形 20"/>
              <p:cNvSpPr/>
              <p:nvPr/>
            </p:nvSpPr>
            <p:spPr>
              <a:xfrm>
                <a:off x="3287072" y="1413437"/>
                <a:ext cx="2531662" cy="890747"/>
              </a:xfrm>
              <a:prstGeom prst="rect">
                <a:avLst/>
              </a:prstGeom>
              <a:noFill/>
              <a:ln w="19050" cmpd="sng">
                <a:solidFill>
                  <a:schemeClr val="accent2"/>
                </a:solidFill>
              </a:ln>
              <a:effectLst/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</a:p>
            </p:txBody>
          </p:sp>
          <p:sp>
            <p:nvSpPr>
              <p:cNvPr id="22" name="矩形 21"/>
              <p:cNvSpPr/>
              <p:nvPr/>
            </p:nvSpPr>
            <p:spPr>
              <a:xfrm>
                <a:off x="3355880" y="1345115"/>
                <a:ext cx="600362" cy="698235"/>
              </a:xfrm>
              <a:prstGeom prst="rect">
                <a:avLst/>
              </a:prstGeom>
              <a:solidFill>
                <a:schemeClr val="accent1"/>
              </a:solidFill>
              <a:ln>
                <a:noFill/>
              </a:ln>
              <a:effectLst/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anchor="b">
                <a:norm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en-US" sz="2500"/>
                  <a:t>03</a:t>
                </a:r>
                <a:endParaRPr lang="en-US" sz="2500"/>
              </a:p>
            </p:txBody>
          </p:sp>
        </p:grpSp>
        <p:sp>
          <p:nvSpPr>
            <p:cNvPr id="19" name="矩形 18"/>
            <p:cNvSpPr/>
            <p:nvPr/>
          </p:nvSpPr>
          <p:spPr>
            <a:xfrm>
              <a:off x="2079354" y="1802987"/>
              <a:ext cx="1923477" cy="1030979"/>
            </a:xfrm>
            <a:prstGeom prst="rect">
              <a:avLst/>
            </a:prstGeom>
            <a:noFill/>
            <a:ln w="25400" cap="flat">
              <a:noFill/>
              <a:miter lim="400000"/>
            </a:ln>
            <a:effectLst/>
          </p:spPr>
          <p:txBody>
            <a:bodyPr wrap="none" lIns="0" tIns="0" rIns="0" bIns="0" anchor="t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1"/>
              <a:r>
                <a:rPr lang="en-US" altLang="zh-CN" sz="2300" b="1">
                  <a:solidFill>
                    <a:schemeClr val="accent1"/>
                  </a:solidFill>
                  <a:latin typeface="Comic Sans MS" panose="030f0702030302020204" charset="0"/>
                  <a:cs typeface="Comic Sans MS" panose="030f0702030302020204" charset="0"/>
                </a:rPr>
                <a:t>wander  v.</a:t>
              </a:r>
              <a:endParaRPr lang="en-US" altLang="zh-CN" sz="900" b="1">
                <a:solidFill>
                  <a:schemeClr val="accent1"/>
                </a:solidFill>
                <a:latin typeface="Comic Sans MS" panose="030f0702030302020204" charset="0"/>
                <a:cs typeface="Comic Sans MS" panose="030f0702030302020204" charset="0"/>
              </a:endParaRPr>
            </a:p>
          </p:txBody>
        </p:sp>
      </p:grpSp>
      <p:pic>
        <p:nvPicPr>
          <p:cNvPr id="24" name="图片 2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85609" y="4531406"/>
            <a:ext cx="2797233" cy="1415072"/>
          </a:xfrm>
          <a:prstGeom prst="rect">
            <a:avLst/>
          </a:prstGeom>
        </p:spPr>
      </p:pic>
      <p:pic>
        <p:nvPicPr>
          <p:cNvPr id="25" name="图片 2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52320" y="3686391"/>
            <a:ext cx="2064643" cy="1802073"/>
          </a:xfrm>
          <a:prstGeom prst="rect">
            <a:avLst/>
          </a:prstGeom>
        </p:spPr>
      </p:pic>
      <p:sp>
        <p:nvSpPr>
          <p:cNvPr id="2" name="文本框 1"/>
          <p:cNvSpPr txBox="1"/>
          <p:nvPr/>
        </p:nvSpPr>
        <p:spPr>
          <a:xfrm>
            <a:off x="1043940" y="1564005"/>
            <a:ext cx="3909695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b="1" smtClean="0">
                <a:solidFill>
                  <a:srgbClr val="B4D06D"/>
                </a:solidFill>
                <a:latin typeface="Calibri"/>
                <a:ea typeface="微软雅黑" panose="020b0503020204020204" pitchFamily="34" charset="-122"/>
              </a:rPr>
              <a:t>②</a:t>
            </a:r>
            <a:r>
              <a:rPr lang="en-US" altLang="zh-CN" sz="1200" b="1" smtClean="0">
                <a:solidFill>
                  <a:srgbClr val="B4D06D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 </a:t>
            </a:r>
            <a:r>
              <a:rPr lang="zh-CN" altLang="en-US" b="1" smtClean="0">
                <a:solidFill>
                  <a:srgbClr val="B4D06D"/>
                </a:solidFill>
                <a:latin typeface="Comic Sans MS" panose="030f0702030302020204" charset="0"/>
                <a:ea typeface="微软雅黑" panose="020b0503020204020204" pitchFamily="34" charset="-122"/>
                <a:cs typeface="Comic Sans MS" panose="030f0702030302020204" charset="0"/>
                <a:sym typeface="+mn-ea"/>
              </a:rPr>
              <a:t>（指人、思想</a:t>
            </a:r>
            <a:r>
              <a:rPr lang="zh-CN" altLang="en-US" b="1" smtClean="0">
                <a:solidFill>
                  <a:srgbClr val="B4D06D"/>
                </a:solidFill>
                <a:latin typeface="Comic Sans MS" panose="030f0702030302020204" charset="0"/>
                <a:ea typeface="微软雅黑" panose="020b0503020204020204" pitchFamily="34" charset="-122"/>
                <a:cs typeface="Comic Sans MS" panose="030f0702030302020204" charset="0"/>
              </a:rPr>
              <a:t>）走神，胡思乱想</a:t>
            </a:r>
            <a:endParaRPr lang="zh-CN" altLang="en-US" b="1" smtClean="0">
              <a:solidFill>
                <a:srgbClr val="B4D06D"/>
              </a:solidFill>
              <a:latin typeface="Comic Sans MS" panose="030f0702030302020204" charset="0"/>
              <a:ea typeface="微软雅黑" panose="020b0503020204020204" pitchFamily="34" charset="-122"/>
              <a:cs typeface="Comic Sans MS" panose="030f0702030302020204" charset="0"/>
            </a:endParaRPr>
          </a:p>
        </p:txBody>
      </p:sp>
      <p:sp>
        <p:nvSpPr>
          <p:cNvPr id="5" name="文本框 4"/>
          <p:cNvSpPr txBox="1"/>
          <p:nvPr/>
        </p:nvSpPr>
        <p:spPr>
          <a:xfrm>
            <a:off x="2109470" y="2787650"/>
            <a:ext cx="3611880" cy="36830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mtClean="0">
                <a:solidFill>
                  <a:schemeClr val="tx1">
                    <a:lumMod val="75000"/>
                    <a:lumOff val="25000"/>
                  </a:schemeClr>
                </a:solidFill>
                <a:latin typeface="Comic Sans MS" panose="030f0702030302020204" charset="0"/>
                <a:ea typeface="微软雅黑" panose="020b0503020204020204" pitchFamily="34" charset="-122"/>
                <a:cs typeface="Comic Sans MS" panose="030f0702030302020204" charset="0"/>
              </a:rPr>
              <a:t>她浮想联翩，思绪回到了青春岁月</a:t>
            </a:r>
            <a:endParaRPr lang="zh-CN" altLang="en-US" smtClean="0">
              <a:solidFill>
                <a:schemeClr val="tx1">
                  <a:lumMod val="75000"/>
                  <a:lumOff val="25000"/>
                </a:schemeClr>
              </a:solidFill>
              <a:latin typeface="Comic Sans MS" panose="030f0702030302020204" charset="0"/>
              <a:ea typeface="微软雅黑" panose="020b0503020204020204" pitchFamily="34" charset="-122"/>
              <a:cs typeface="Comic Sans MS" panose="030f0702030302020204" charset="0"/>
            </a:endParaRPr>
          </a:p>
        </p:txBody>
      </p:sp>
      <p:sp>
        <p:nvSpPr>
          <p:cNvPr id="6" name="文本框 5"/>
          <p:cNvSpPr txBox="1"/>
          <p:nvPr/>
        </p:nvSpPr>
        <p:spPr>
          <a:xfrm>
            <a:off x="1384935" y="3220085"/>
            <a:ext cx="2846070" cy="5530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lnSpc>
                <a:spcPct val="150000"/>
              </a:lnSpc>
            </a:pPr>
            <a:r>
              <a:rPr lang="en-US" altLang="zh-CN" sz="2000" smtClean="0">
                <a:solidFill>
                  <a:schemeClr val="tx1">
                    <a:lumMod val="75000"/>
                    <a:lumOff val="25000"/>
                  </a:schemeClr>
                </a:solidFill>
                <a:latin typeface="Comic Sans MS" panose="030f0702030302020204" charset="0"/>
                <a:ea typeface="微软雅黑" panose="020b0503020204020204" pitchFamily="34" charset="-122"/>
                <a:cs typeface="Comic Sans MS" panose="030f0702030302020204" charset="0"/>
              </a:rPr>
              <a:t>His mind is wondering.</a:t>
            </a:r>
            <a:endParaRPr lang="en-US" altLang="zh-CN" sz="2000" smtClean="0">
              <a:solidFill>
                <a:schemeClr val="tx1">
                  <a:lumMod val="75000"/>
                  <a:lumOff val="25000"/>
                </a:schemeClr>
              </a:solidFill>
              <a:latin typeface="Comic Sans MS" panose="030f0702030302020204" charset="0"/>
              <a:ea typeface="微软雅黑" panose="020b0503020204020204" pitchFamily="34" charset="-122"/>
              <a:cs typeface="Comic Sans MS" panose="030f0702030302020204" charset="0"/>
            </a:endParaRPr>
          </a:p>
        </p:txBody>
      </p:sp>
      <p:sp>
        <p:nvSpPr>
          <p:cNvPr id="7" name="文本框 6"/>
          <p:cNvSpPr txBox="1"/>
          <p:nvPr/>
        </p:nvSpPr>
        <p:spPr>
          <a:xfrm>
            <a:off x="971550" y="2067560"/>
            <a:ext cx="5887720" cy="5530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lnSpc>
                <a:spcPct val="150000"/>
              </a:lnSpc>
            </a:pPr>
            <a:r>
              <a:rPr lang="zh-CN" altLang="en-US" smtClean="0">
                <a:solidFill>
                  <a:schemeClr val="tx1">
                    <a:lumMod val="75000"/>
                    <a:lumOff val="25000"/>
                  </a:schemeClr>
                </a:solidFill>
                <a:latin typeface="Comic Sans MS" panose="030f0702030302020204" charset="0"/>
                <a:ea typeface="微软雅黑" panose="020b0503020204020204" pitchFamily="34" charset="-122"/>
                <a:cs typeface="Comic Sans MS" panose="030f0702030302020204" charset="0"/>
              </a:rPr>
              <a:t>如：</a:t>
            </a:r>
            <a:r>
              <a:rPr lang="en-US" altLang="zh-CN" sz="2000" smtClean="0">
                <a:solidFill>
                  <a:schemeClr val="tx1">
                    <a:lumMod val="75000"/>
                    <a:lumOff val="25000"/>
                  </a:schemeClr>
                </a:solidFill>
                <a:latin typeface="Comic Sans MS" panose="030f0702030302020204" charset="0"/>
                <a:ea typeface="微软雅黑" panose="020b0503020204020204" pitchFamily="34" charset="-122"/>
                <a:cs typeface="Comic Sans MS" panose="030f0702030302020204" charset="0"/>
              </a:rPr>
              <a:t>Her thoughts wandered back to her youth.</a:t>
            </a:r>
            <a:endParaRPr lang="en-US" altLang="zh-CN" sz="2000" smtClean="0">
              <a:solidFill>
                <a:schemeClr val="tx1">
                  <a:lumMod val="75000"/>
                  <a:lumOff val="25000"/>
                </a:schemeClr>
              </a:solidFill>
              <a:latin typeface="Comic Sans MS" panose="030f0702030302020204" charset="0"/>
              <a:ea typeface="微软雅黑" panose="020b0503020204020204" pitchFamily="34" charset="-122"/>
              <a:cs typeface="Comic Sans MS" panose="030f0702030302020204" charset="0"/>
            </a:endParaRPr>
          </a:p>
        </p:txBody>
      </p:sp>
      <p:sp>
        <p:nvSpPr>
          <p:cNvPr id="8" name="文本框 7"/>
          <p:cNvSpPr txBox="1"/>
          <p:nvPr/>
        </p:nvSpPr>
        <p:spPr>
          <a:xfrm>
            <a:off x="4347845" y="3392170"/>
            <a:ext cx="1325880" cy="36830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mtClean="0">
                <a:solidFill>
                  <a:schemeClr val="tx1">
                    <a:lumMod val="75000"/>
                    <a:lumOff val="25000"/>
                  </a:schemeClr>
                </a:solidFill>
                <a:latin typeface="Comic Sans MS" panose="030f0702030302020204" charset="0"/>
                <a:ea typeface="微软雅黑" panose="020b0503020204020204" pitchFamily="34" charset="-122"/>
                <a:cs typeface="Comic Sans MS" panose="030f0702030302020204" charset="0"/>
              </a:rPr>
              <a:t>他心不在焉</a:t>
            </a:r>
            <a:endParaRPr lang="zh-CN" altLang="en-US" smtClean="0">
              <a:solidFill>
                <a:schemeClr val="tx1">
                  <a:lumMod val="75000"/>
                  <a:lumOff val="25000"/>
                </a:schemeClr>
              </a:solidFill>
              <a:latin typeface="Comic Sans MS" panose="030f0702030302020204" charset="0"/>
              <a:ea typeface="微软雅黑" panose="020b0503020204020204" pitchFamily="34" charset="-122"/>
              <a:cs typeface="Comic Sans MS" panose="030f0702030302020204" charset="0"/>
            </a:endParaRPr>
          </a:p>
        </p:txBody>
      </p:sp>
      <p:sp>
        <p:nvSpPr>
          <p:cNvPr id="9" name="文本框 8"/>
          <p:cNvSpPr txBox="1"/>
          <p:nvPr/>
        </p:nvSpPr>
        <p:spPr>
          <a:xfrm>
            <a:off x="1115695" y="3940175"/>
            <a:ext cx="4117340" cy="5530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lnSpc>
                <a:spcPct val="150000"/>
              </a:lnSpc>
            </a:pPr>
            <a:r>
              <a:rPr lang="en-US" altLang="zh-CN" sz="2000" smtClean="0">
                <a:solidFill>
                  <a:schemeClr val="tx1">
                    <a:lumMod val="75000"/>
                    <a:lumOff val="25000"/>
                  </a:schemeClr>
                </a:solidFill>
                <a:latin typeface="Comic Sans MS" panose="030f0702030302020204" charset="0"/>
                <a:ea typeface="微软雅黑" panose="020b0503020204020204" pitchFamily="34" charset="-122"/>
                <a:cs typeface="Comic Sans MS" panose="030f0702030302020204" charset="0"/>
              </a:rPr>
              <a:t>She wanders in her conversation.</a:t>
            </a:r>
            <a:endParaRPr lang="en-US" altLang="zh-CN" sz="2000" smtClean="0">
              <a:solidFill>
                <a:schemeClr val="tx1">
                  <a:lumMod val="75000"/>
                  <a:lumOff val="25000"/>
                </a:schemeClr>
              </a:solidFill>
              <a:latin typeface="Comic Sans MS" panose="030f0702030302020204" charset="0"/>
              <a:ea typeface="微软雅黑" panose="020b0503020204020204" pitchFamily="34" charset="-122"/>
              <a:cs typeface="Comic Sans MS" panose="030f0702030302020204" charset="0"/>
            </a:endParaRPr>
          </a:p>
        </p:txBody>
      </p:sp>
      <p:sp>
        <p:nvSpPr>
          <p:cNvPr id="12" name="文本框 11"/>
          <p:cNvSpPr txBox="1"/>
          <p:nvPr/>
        </p:nvSpPr>
        <p:spPr>
          <a:xfrm>
            <a:off x="5440680" y="4080510"/>
            <a:ext cx="2011680" cy="36830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mtClean="0">
                <a:solidFill>
                  <a:schemeClr val="tx1">
                    <a:lumMod val="75000"/>
                    <a:lumOff val="25000"/>
                  </a:schemeClr>
                </a:solidFill>
                <a:latin typeface="Comic Sans MS" panose="030f0702030302020204" charset="0"/>
                <a:ea typeface="微软雅黑" panose="020b0503020204020204" pitchFamily="34" charset="-122"/>
                <a:cs typeface="Comic Sans MS" panose="030f0702030302020204" charset="0"/>
              </a:rPr>
              <a:t>她的谈话杂乱无章</a:t>
            </a:r>
            <a:endParaRPr lang="zh-CN" altLang="en-US" smtClean="0">
              <a:solidFill>
                <a:schemeClr val="tx1">
                  <a:lumMod val="75000"/>
                  <a:lumOff val="25000"/>
                </a:schemeClr>
              </a:solidFill>
              <a:latin typeface="Comic Sans MS" panose="030f0702030302020204" charset="0"/>
              <a:ea typeface="微软雅黑" panose="020b0503020204020204" pitchFamily="34" charset="-122"/>
              <a:cs typeface="Comic Sans MS" panose="030f070203030202020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9" presetID="13" presetClass="entr" presetSubtype="16" dur="2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1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3" presetClass="entr" presetSubtype="16" dur="2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5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8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8" grpId="0"/>
      <p:bldP spid="12" grpId="0"/>
      <p:bldP spid="7" grpId="0"/>
      <p:bldP spid="6" grpId="0"/>
      <p:bldP spid="9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4" name="组合 3"/>
          <p:cNvGrpSpPr/>
          <p:nvPr/>
        </p:nvGrpSpPr>
        <p:grpSpPr>
          <a:xfrm>
            <a:off x="3420110" y="411480"/>
            <a:ext cx="2415540" cy="797560"/>
            <a:chOff x="998244" y="1469467"/>
            <a:chExt cx="3220470" cy="1364499"/>
          </a:xfrm>
        </p:grpSpPr>
        <p:grpSp>
          <p:nvGrpSpPr>
            <p:cNvPr id="17" name="组合 16"/>
            <p:cNvGrpSpPr/>
            <p:nvPr/>
          </p:nvGrpSpPr>
          <p:grpSpPr>
            <a:xfrm>
              <a:off x="998244" y="1469467"/>
              <a:ext cx="3220470" cy="1220010"/>
              <a:chOff x="3287072" y="1345115"/>
              <a:chExt cx="2531662" cy="959069"/>
            </a:xfrm>
          </p:grpSpPr>
          <p:sp>
            <p:nvSpPr>
              <p:cNvPr id="21" name="矩形 20"/>
              <p:cNvSpPr/>
              <p:nvPr/>
            </p:nvSpPr>
            <p:spPr>
              <a:xfrm>
                <a:off x="3287072" y="1413437"/>
                <a:ext cx="2531662" cy="890747"/>
              </a:xfrm>
              <a:prstGeom prst="rect">
                <a:avLst/>
              </a:prstGeom>
              <a:noFill/>
              <a:ln w="19050" cmpd="sng">
                <a:solidFill>
                  <a:schemeClr val="accent2"/>
                </a:solidFill>
              </a:ln>
              <a:effectLst/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</a:p>
            </p:txBody>
          </p:sp>
          <p:sp>
            <p:nvSpPr>
              <p:cNvPr id="22" name="矩形 21"/>
              <p:cNvSpPr/>
              <p:nvPr/>
            </p:nvSpPr>
            <p:spPr>
              <a:xfrm>
                <a:off x="3355880" y="1345115"/>
                <a:ext cx="600362" cy="698235"/>
              </a:xfrm>
              <a:prstGeom prst="rect">
                <a:avLst/>
              </a:prstGeom>
              <a:solidFill>
                <a:schemeClr val="accent1"/>
              </a:solidFill>
              <a:ln>
                <a:noFill/>
              </a:ln>
              <a:effectLst/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anchor="b">
                <a:norm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en-US" sz="2500"/>
                  <a:t>03</a:t>
                </a:r>
                <a:endParaRPr lang="en-US" sz="2500"/>
              </a:p>
            </p:txBody>
          </p:sp>
        </p:grpSp>
        <p:sp>
          <p:nvSpPr>
            <p:cNvPr id="19" name="矩形 18"/>
            <p:cNvSpPr/>
            <p:nvPr/>
          </p:nvSpPr>
          <p:spPr>
            <a:xfrm>
              <a:off x="2079354" y="1802987"/>
              <a:ext cx="1923477" cy="1030979"/>
            </a:xfrm>
            <a:prstGeom prst="rect">
              <a:avLst/>
            </a:prstGeom>
            <a:noFill/>
            <a:ln w="25400" cap="flat">
              <a:noFill/>
              <a:miter lim="400000"/>
            </a:ln>
            <a:effectLst/>
          </p:spPr>
          <p:txBody>
            <a:bodyPr wrap="none" lIns="0" tIns="0" rIns="0" bIns="0" anchor="t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1"/>
              <a:r>
                <a:rPr lang="en-US" altLang="zh-CN" sz="2300" b="1">
                  <a:solidFill>
                    <a:schemeClr val="accent1"/>
                  </a:solidFill>
                  <a:latin typeface="Comic Sans MS" panose="030f0702030302020204" charset="0"/>
                  <a:cs typeface="Comic Sans MS" panose="030f0702030302020204" charset="0"/>
                </a:rPr>
                <a:t>wander  v.</a:t>
              </a:r>
              <a:endParaRPr lang="en-US" altLang="zh-CN" sz="900" b="1">
                <a:solidFill>
                  <a:schemeClr val="accent1"/>
                </a:solidFill>
                <a:latin typeface="Comic Sans MS" panose="030f0702030302020204" charset="0"/>
                <a:cs typeface="Comic Sans MS" panose="030f0702030302020204" charset="0"/>
              </a:endParaRPr>
            </a:p>
          </p:txBody>
        </p:sp>
      </p:grpSp>
      <p:pic>
        <p:nvPicPr>
          <p:cNvPr id="24" name="图片 2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85609" y="4531406"/>
            <a:ext cx="2797233" cy="1415072"/>
          </a:xfrm>
          <a:prstGeom prst="rect">
            <a:avLst/>
          </a:prstGeom>
        </p:spPr>
      </p:pic>
      <p:pic>
        <p:nvPicPr>
          <p:cNvPr id="25" name="图片 2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52320" y="3686391"/>
            <a:ext cx="2064643" cy="1802073"/>
          </a:xfrm>
          <a:prstGeom prst="rect">
            <a:avLst/>
          </a:prstGeom>
        </p:spPr>
      </p:pic>
      <p:sp>
        <p:nvSpPr>
          <p:cNvPr id="2" name="文本框 1"/>
          <p:cNvSpPr txBox="1"/>
          <p:nvPr/>
        </p:nvSpPr>
        <p:spPr>
          <a:xfrm>
            <a:off x="1187450" y="1419860"/>
            <a:ext cx="3420110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b="1" smtClean="0">
                <a:solidFill>
                  <a:srgbClr val="B4D06D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③</a:t>
            </a:r>
            <a:r>
              <a:rPr lang="en-US" altLang="zh-CN" sz="1200" b="1" smtClean="0">
                <a:solidFill>
                  <a:srgbClr val="B4D06D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   </a:t>
            </a:r>
            <a:r>
              <a:rPr lang="zh-CN" altLang="en-US" b="1" smtClean="0">
                <a:solidFill>
                  <a:srgbClr val="B4D06D"/>
                </a:solidFill>
                <a:latin typeface="Comic Sans MS" panose="030f0702030302020204" charset="0"/>
                <a:ea typeface="微软雅黑" panose="020b0503020204020204" pitchFamily="34" charset="-122"/>
                <a:cs typeface="Comic Sans MS" panose="030f0702030302020204" charset="0"/>
              </a:rPr>
              <a:t>迷路，迷失；偏离（正道）</a:t>
            </a:r>
            <a:endParaRPr lang="en-US" altLang="zh-CN" b="1" smtClean="0">
              <a:solidFill>
                <a:srgbClr val="B4D06D"/>
              </a:solidFill>
              <a:latin typeface="Comic Sans MS" panose="030f0702030302020204" charset="0"/>
              <a:ea typeface="微软雅黑" panose="020b0503020204020204" pitchFamily="34" charset="-122"/>
              <a:cs typeface="Comic Sans MS" panose="030f0702030302020204" charset="0"/>
            </a:endParaRPr>
          </a:p>
        </p:txBody>
      </p:sp>
      <p:sp>
        <p:nvSpPr>
          <p:cNvPr id="5" name="文本框 4"/>
          <p:cNvSpPr txBox="1"/>
          <p:nvPr/>
        </p:nvSpPr>
        <p:spPr>
          <a:xfrm>
            <a:off x="6660515" y="2063750"/>
            <a:ext cx="2240280" cy="36830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mtClean="0">
                <a:solidFill>
                  <a:schemeClr val="tx1">
                    <a:lumMod val="75000"/>
                    <a:lumOff val="25000"/>
                  </a:schemeClr>
                </a:solidFill>
                <a:latin typeface="Comic Sans MS" panose="030f0702030302020204" charset="0"/>
                <a:ea typeface="微软雅黑" panose="020b0503020204020204" pitchFamily="34" charset="-122"/>
                <a:cs typeface="Comic Sans MS" panose="030f0702030302020204" charset="0"/>
              </a:rPr>
              <a:t>那孩子走散后迷路了</a:t>
            </a:r>
            <a:endParaRPr lang="zh-CN" altLang="en-US" smtClean="0">
              <a:solidFill>
                <a:schemeClr val="tx1">
                  <a:lumMod val="75000"/>
                  <a:lumOff val="25000"/>
                </a:schemeClr>
              </a:solidFill>
              <a:latin typeface="Comic Sans MS" panose="030f0702030302020204" charset="0"/>
              <a:ea typeface="微软雅黑" panose="020b0503020204020204" pitchFamily="34" charset="-122"/>
              <a:cs typeface="Comic Sans MS" panose="030f0702030302020204" charset="0"/>
            </a:endParaRPr>
          </a:p>
        </p:txBody>
      </p:sp>
      <p:sp>
        <p:nvSpPr>
          <p:cNvPr id="6" name="文本框 5"/>
          <p:cNvSpPr txBox="1"/>
          <p:nvPr/>
        </p:nvSpPr>
        <p:spPr>
          <a:xfrm>
            <a:off x="683895" y="1887855"/>
            <a:ext cx="5843905" cy="5530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lnSpc>
                <a:spcPct val="150000"/>
              </a:lnSpc>
            </a:pPr>
            <a:r>
              <a:rPr lang="zh-CN" altLang="en-US" smtClean="0">
                <a:solidFill>
                  <a:schemeClr val="tx1">
                    <a:lumMod val="75000"/>
                    <a:lumOff val="25000"/>
                  </a:schemeClr>
                </a:solidFill>
                <a:latin typeface="Comic Sans MS" panose="030f0702030302020204" charset="0"/>
                <a:ea typeface="微软雅黑" panose="020b0503020204020204" pitchFamily="34" charset="-122"/>
                <a:cs typeface="Comic Sans MS" panose="030f0702030302020204" charset="0"/>
              </a:rPr>
              <a:t>如：</a:t>
            </a:r>
            <a:r>
              <a:rPr lang="en-US" altLang="zh-CN" sz="2000" smtClean="0">
                <a:solidFill>
                  <a:schemeClr val="tx1">
                    <a:lumMod val="75000"/>
                    <a:lumOff val="25000"/>
                  </a:schemeClr>
                </a:solidFill>
                <a:latin typeface="Comic Sans MS" panose="030f0702030302020204" charset="0"/>
                <a:ea typeface="微软雅黑" panose="020b0503020204020204" pitchFamily="34" charset="-122"/>
                <a:cs typeface="Comic Sans MS" panose="030f0702030302020204" charset="0"/>
              </a:rPr>
              <a:t>The child wandered off / away and got lost.</a:t>
            </a:r>
            <a:endParaRPr lang="en-US" altLang="zh-CN" sz="2000" smtClean="0">
              <a:solidFill>
                <a:schemeClr val="tx1">
                  <a:lumMod val="75000"/>
                  <a:lumOff val="25000"/>
                </a:schemeClr>
              </a:solidFill>
              <a:latin typeface="Comic Sans MS" panose="030f0702030302020204" charset="0"/>
              <a:ea typeface="微软雅黑" panose="020b0503020204020204" pitchFamily="34" charset="-122"/>
              <a:cs typeface="Comic Sans MS" panose="030f0702030302020204" charset="0"/>
            </a:endParaRPr>
          </a:p>
        </p:txBody>
      </p:sp>
      <p:sp>
        <p:nvSpPr>
          <p:cNvPr id="7" name="文本框 6"/>
          <p:cNvSpPr txBox="1"/>
          <p:nvPr/>
        </p:nvSpPr>
        <p:spPr>
          <a:xfrm>
            <a:off x="1043940" y="3004185"/>
            <a:ext cx="6233795" cy="5530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lnSpc>
                <a:spcPct val="150000"/>
              </a:lnSpc>
            </a:pPr>
            <a:r>
              <a:rPr lang="en-US" altLang="zh-CN" sz="2000" smtClean="0">
                <a:solidFill>
                  <a:schemeClr val="tx1">
                    <a:lumMod val="75000"/>
                    <a:lumOff val="25000"/>
                  </a:schemeClr>
                </a:solidFill>
                <a:latin typeface="Comic Sans MS" panose="030f0702030302020204" charset="0"/>
                <a:ea typeface="微软雅黑" panose="020b0503020204020204" pitchFamily="34" charset="-122"/>
                <a:cs typeface="Comic Sans MS" panose="030f0702030302020204" charset="0"/>
              </a:rPr>
              <a:t>They had wandered </a:t>
            </a:r>
            <a:r>
              <a:rPr lang="en-US" altLang="zh-CN" sz="2000" smtClean="0">
                <a:solidFill>
                  <a:srgbClr val="0070C0"/>
                </a:solidFill>
                <a:latin typeface="Comic Sans MS" panose="030f0702030302020204" charset="0"/>
                <a:ea typeface="微软雅黑" panose="020b0503020204020204" pitchFamily="34" charset="-122"/>
                <a:cs typeface="Comic Sans MS" panose="030f0702030302020204" charset="0"/>
              </a:rPr>
              <a:t>from</a:t>
            </a:r>
            <a:r>
              <a:rPr lang="en-US" altLang="zh-CN" sz="2000" smtClean="0">
                <a:solidFill>
                  <a:schemeClr val="tx1">
                    <a:lumMod val="75000"/>
                    <a:lumOff val="25000"/>
                  </a:schemeClr>
                </a:solidFill>
                <a:latin typeface="Comic Sans MS" panose="030f0702030302020204" charset="0"/>
                <a:ea typeface="微软雅黑" panose="020b0503020204020204" pitchFamily="34" charset="-122"/>
                <a:cs typeface="Comic Sans MS" panose="030f0702030302020204" charset="0"/>
              </a:rPr>
              <a:t> the path into the woods.</a:t>
            </a:r>
            <a:endParaRPr lang="en-US" altLang="zh-CN" sz="2000" smtClean="0">
              <a:solidFill>
                <a:schemeClr val="tx1">
                  <a:lumMod val="75000"/>
                  <a:lumOff val="25000"/>
                </a:schemeClr>
              </a:solidFill>
              <a:latin typeface="Comic Sans MS" panose="030f0702030302020204" charset="0"/>
              <a:ea typeface="微软雅黑" panose="020b0503020204020204" pitchFamily="34" charset="-122"/>
              <a:cs typeface="Comic Sans MS" panose="030f0702030302020204" charset="0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2345690" y="3686175"/>
            <a:ext cx="2994660" cy="36830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mtClean="0">
                <a:solidFill>
                  <a:schemeClr val="tx1">
                    <a:lumMod val="75000"/>
                    <a:lumOff val="25000"/>
                  </a:schemeClr>
                </a:solidFill>
                <a:latin typeface="Comic Sans MS" panose="030f0702030302020204" charset="0"/>
                <a:ea typeface="微软雅黑" panose="020b0503020204020204" pitchFamily="34" charset="-122"/>
                <a:cs typeface="Comic Sans MS" panose="030f0702030302020204" charset="0"/>
              </a:rPr>
              <a:t>他们离开小路消失在树林里</a:t>
            </a:r>
            <a:r>
              <a:rPr lang="en-US" altLang="zh-CN" smtClean="0">
                <a:solidFill>
                  <a:schemeClr val="tx1">
                    <a:lumMod val="75000"/>
                    <a:lumOff val="25000"/>
                  </a:schemeClr>
                </a:solidFill>
                <a:latin typeface="Comic Sans MS" panose="030f0702030302020204" charset="0"/>
                <a:ea typeface="微软雅黑" panose="020b0503020204020204" pitchFamily="34" charset="-122"/>
                <a:cs typeface="Comic Sans MS" panose="030f0702030302020204" charset="0"/>
              </a:rPr>
              <a:t> </a:t>
            </a:r>
            <a:endParaRPr lang="en-US" altLang="zh-CN" smtClean="0">
              <a:solidFill>
                <a:schemeClr val="tx1">
                  <a:lumMod val="75000"/>
                  <a:lumOff val="25000"/>
                </a:schemeClr>
              </a:solidFill>
              <a:latin typeface="Comic Sans MS" panose="030f0702030302020204" charset="0"/>
              <a:ea typeface="微软雅黑" panose="020b0503020204020204" pitchFamily="34" charset="-122"/>
              <a:cs typeface="Comic Sans MS" panose="030f0702030302020204" charset="0"/>
            </a:endParaRPr>
          </a:p>
        </p:txBody>
      </p:sp>
      <p:sp>
        <p:nvSpPr>
          <p:cNvPr id="8" name="文本框 7"/>
          <p:cNvSpPr txBox="1"/>
          <p:nvPr/>
        </p:nvSpPr>
        <p:spPr>
          <a:xfrm>
            <a:off x="5364480" y="1412240"/>
            <a:ext cx="2461895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b="1" smtClean="0">
                <a:solidFill>
                  <a:srgbClr val="B4D06D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④</a:t>
            </a:r>
            <a:r>
              <a:rPr lang="en-US" altLang="zh-CN" b="1" smtClean="0">
                <a:solidFill>
                  <a:srgbClr val="B4D06D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</a:t>
            </a:r>
            <a:r>
              <a:rPr lang="zh-CN" altLang="en-US" b="1" smtClean="0">
                <a:solidFill>
                  <a:srgbClr val="B4D06D"/>
                </a:solidFill>
                <a:latin typeface="Comic Sans MS" panose="030f0702030302020204" charset="0"/>
                <a:ea typeface="微软雅黑" panose="020b0503020204020204" pitchFamily="34" charset="-122"/>
                <a:cs typeface="Comic Sans MS" panose="030f0702030302020204" charset="0"/>
              </a:rPr>
              <a:t>（谈话）脱离正题</a:t>
            </a:r>
            <a:endParaRPr lang="en-US" altLang="zh-CN" b="1" smtClean="0">
              <a:solidFill>
                <a:srgbClr val="B4D06D"/>
              </a:solidFill>
              <a:latin typeface="Comic Sans MS" panose="030f0702030302020204" charset="0"/>
              <a:ea typeface="微软雅黑" panose="020b0503020204020204" pitchFamily="34" charset="-122"/>
              <a:cs typeface="Comic Sans MS" panose="030f0702030302020204" charset="0"/>
            </a:endParaRPr>
          </a:p>
        </p:txBody>
      </p:sp>
      <p:sp>
        <p:nvSpPr>
          <p:cNvPr id="9" name="文本框 8"/>
          <p:cNvSpPr txBox="1"/>
          <p:nvPr/>
        </p:nvSpPr>
        <p:spPr>
          <a:xfrm>
            <a:off x="827405" y="4129405"/>
            <a:ext cx="4213860" cy="5530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lnSpc>
                <a:spcPct val="150000"/>
              </a:lnSpc>
            </a:pPr>
            <a:r>
              <a:rPr lang="en-US" altLang="zh-CN" sz="2000" smtClean="0">
                <a:solidFill>
                  <a:schemeClr val="tx1">
                    <a:lumMod val="75000"/>
                    <a:lumOff val="25000"/>
                  </a:schemeClr>
                </a:solidFill>
                <a:latin typeface="Comic Sans MS" panose="030f0702030302020204" charset="0"/>
                <a:ea typeface="微软雅黑" panose="020b0503020204020204" pitchFamily="34" charset="-122"/>
                <a:cs typeface="Comic Sans MS" panose="030f0702030302020204" charset="0"/>
              </a:rPr>
              <a:t>He wandered </a:t>
            </a:r>
            <a:r>
              <a:rPr lang="en-US" altLang="zh-CN" sz="2000" smtClean="0">
                <a:solidFill>
                  <a:srgbClr val="0070C0"/>
                </a:solidFill>
                <a:latin typeface="Comic Sans MS" panose="030f0702030302020204" charset="0"/>
                <a:ea typeface="微软雅黑" panose="020b0503020204020204" pitchFamily="34" charset="-122"/>
                <a:cs typeface="Comic Sans MS" panose="030f0702030302020204" charset="0"/>
              </a:rPr>
              <a:t>off</a:t>
            </a:r>
            <a:r>
              <a:rPr lang="en-US" altLang="zh-CN" sz="2000" smtClean="0">
                <a:solidFill>
                  <a:schemeClr val="tx1">
                    <a:lumMod val="75000"/>
                    <a:lumOff val="25000"/>
                  </a:schemeClr>
                </a:solidFill>
                <a:latin typeface="Comic Sans MS" panose="030f0702030302020204" charset="0"/>
                <a:ea typeface="微软雅黑" panose="020b0503020204020204" pitchFamily="34" charset="-122"/>
                <a:cs typeface="Comic Sans MS" panose="030f0702030302020204" charset="0"/>
              </a:rPr>
              <a:t> the subject.</a:t>
            </a:r>
            <a:endParaRPr lang="en-US" altLang="zh-CN" sz="2000" smtClean="0">
              <a:solidFill>
                <a:schemeClr val="tx1">
                  <a:lumMod val="75000"/>
                  <a:lumOff val="25000"/>
                </a:schemeClr>
              </a:solidFill>
              <a:latin typeface="Comic Sans MS" panose="030f0702030302020204" charset="0"/>
              <a:ea typeface="微软雅黑" panose="020b0503020204020204" pitchFamily="34" charset="-122"/>
              <a:cs typeface="Comic Sans MS" panose="030f0702030302020204" charset="0"/>
            </a:endParaRPr>
          </a:p>
        </p:txBody>
      </p:sp>
      <p:sp>
        <p:nvSpPr>
          <p:cNvPr id="10" name="文本框 9"/>
          <p:cNvSpPr txBox="1"/>
          <p:nvPr/>
        </p:nvSpPr>
        <p:spPr>
          <a:xfrm>
            <a:off x="4932045" y="4300220"/>
            <a:ext cx="2080260" cy="36830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mtClean="0">
                <a:solidFill>
                  <a:schemeClr val="tx1">
                    <a:lumMod val="75000"/>
                    <a:lumOff val="25000"/>
                  </a:schemeClr>
                </a:solidFill>
                <a:latin typeface="Comic Sans MS" panose="030f0702030302020204" charset="0"/>
                <a:ea typeface="微软雅黑" panose="020b0503020204020204" pitchFamily="34" charset="-122"/>
                <a:cs typeface="Comic Sans MS" panose="030f0702030302020204" charset="0"/>
              </a:rPr>
              <a:t>他说着说着离题了</a:t>
            </a:r>
            <a:r>
              <a:rPr lang="en-US" altLang="zh-CN" smtClean="0">
                <a:solidFill>
                  <a:schemeClr val="tx1">
                    <a:lumMod val="75000"/>
                    <a:lumOff val="25000"/>
                  </a:schemeClr>
                </a:solidFill>
                <a:latin typeface="Comic Sans MS" panose="030f0702030302020204" charset="0"/>
                <a:ea typeface="微软雅黑" panose="020b0503020204020204" pitchFamily="34" charset="-122"/>
                <a:cs typeface="Comic Sans MS" panose="030f0702030302020204" charset="0"/>
              </a:rPr>
              <a:t> </a:t>
            </a:r>
            <a:endParaRPr lang="en-US" altLang="zh-CN" smtClean="0">
              <a:solidFill>
                <a:schemeClr val="tx1">
                  <a:lumMod val="75000"/>
                  <a:lumOff val="25000"/>
                </a:schemeClr>
              </a:solidFill>
              <a:latin typeface="Comic Sans MS" panose="030f0702030302020204" charset="0"/>
              <a:ea typeface="微软雅黑" panose="020b0503020204020204" pitchFamily="34" charset="-122"/>
              <a:cs typeface="Comic Sans MS" panose="030f0702030302020204" charset="0"/>
            </a:endParaRPr>
          </a:p>
        </p:txBody>
      </p:sp>
      <p:sp>
        <p:nvSpPr>
          <p:cNvPr id="11" name="圆角矩形 10"/>
          <p:cNvSpPr/>
          <p:nvPr/>
        </p:nvSpPr>
        <p:spPr>
          <a:xfrm>
            <a:off x="2339975" y="2009775"/>
            <a:ext cx="2520950" cy="431800"/>
          </a:xfrm>
          <a:prstGeom prst="round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文本框 14"/>
          <p:cNvSpPr txBox="1"/>
          <p:nvPr/>
        </p:nvSpPr>
        <p:spPr>
          <a:xfrm>
            <a:off x="3275965" y="2492375"/>
            <a:ext cx="3514725" cy="5530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 algn="ctr" fontAlgn="auto">
              <a:lnSpc>
                <a:spcPct val="150000"/>
              </a:lnSpc>
              <a:buFont typeface="Wingdings" panose="05000000000000000000" charset="0"/>
              <a:buChar char="Ø"/>
            </a:pPr>
            <a:r>
              <a:rPr lang="en-US" altLang="zh-CN" sz="2000" smtClean="0">
                <a:solidFill>
                  <a:srgbClr val="FF0000"/>
                </a:solidFill>
                <a:latin typeface="Comic Sans MS" panose="030f0702030302020204" charset="0"/>
                <a:ea typeface="微软雅黑" panose="020b0503020204020204" pitchFamily="34" charset="-122"/>
                <a:cs typeface="Comic Sans MS" panose="030f0702030302020204" charset="0"/>
              </a:rPr>
              <a:t>wander away / off  </a:t>
            </a:r>
            <a:r>
              <a:rPr lang="zh-CN" altLang="en-US" smtClean="0">
                <a:solidFill>
                  <a:srgbClr val="FF0000"/>
                </a:solidFill>
                <a:latin typeface="Comic Sans MS" panose="030f0702030302020204" charset="0"/>
                <a:ea typeface="微软雅黑" panose="020b0503020204020204" pitchFamily="34" charset="-122"/>
                <a:cs typeface="Comic Sans MS" panose="030f0702030302020204" charset="0"/>
              </a:rPr>
              <a:t>迷路</a:t>
            </a:r>
            <a:endParaRPr lang="zh-CN" altLang="en-US" smtClean="0">
              <a:solidFill>
                <a:srgbClr val="FF0000"/>
              </a:solidFill>
              <a:latin typeface="Comic Sans MS" panose="030f0702030302020204" charset="0"/>
              <a:ea typeface="微软雅黑" panose="020b0503020204020204" pitchFamily="34" charset="-122"/>
              <a:cs typeface="Comic Sans MS" panose="030f070203030202020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3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4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21" presetClass="entr" presetSubtype="1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1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3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8" presetID="13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30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5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 nodeType="clickPar">
                      <p:stCondLst>
                        <p:cond delay="indefinite"/>
                      </p:stCondLst>
                      <p:childTnLst>
                        <p:par>
                          <p:cTn id="37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8" presetID="13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40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 nodeType="clickPar">
                      <p:stCondLst>
                        <p:cond delay="indefinite"/>
                      </p:stCondLst>
                      <p:childTnLst>
                        <p:par>
                          <p:cTn id="4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3" presetID="13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45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 nodeType="clickPar">
                      <p:stCondLst>
                        <p:cond delay="indefinite"/>
                      </p:stCondLst>
                      <p:childTnLst>
                        <p:par>
                          <p:cTn id="47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8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3" grpId="0"/>
      <p:bldP spid="10" grpId="0"/>
      <p:bldP spid="15" grpId="0"/>
      <p:bldP spid="2" grpId="0"/>
      <p:bldP spid="6" grpId="0"/>
      <p:bldP spid="11" grpId="0"/>
      <p:bldP spid="8" grpId="0"/>
      <p:bldP spid="7" grpId="0"/>
      <p:bldP spid="9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4" name="组合 3"/>
          <p:cNvGrpSpPr/>
          <p:nvPr/>
        </p:nvGrpSpPr>
        <p:grpSpPr>
          <a:xfrm>
            <a:off x="3420110" y="411480"/>
            <a:ext cx="2415540" cy="797560"/>
            <a:chOff x="998244" y="1469467"/>
            <a:chExt cx="3220470" cy="1364499"/>
          </a:xfrm>
        </p:grpSpPr>
        <p:grpSp>
          <p:nvGrpSpPr>
            <p:cNvPr id="17" name="组合 16"/>
            <p:cNvGrpSpPr/>
            <p:nvPr/>
          </p:nvGrpSpPr>
          <p:grpSpPr>
            <a:xfrm>
              <a:off x="998244" y="1469467"/>
              <a:ext cx="3220470" cy="1220010"/>
              <a:chOff x="3287072" y="1345115"/>
              <a:chExt cx="2531662" cy="959069"/>
            </a:xfrm>
          </p:grpSpPr>
          <p:sp>
            <p:nvSpPr>
              <p:cNvPr id="21" name="矩形 20"/>
              <p:cNvSpPr/>
              <p:nvPr/>
            </p:nvSpPr>
            <p:spPr>
              <a:xfrm>
                <a:off x="3287072" y="1413437"/>
                <a:ext cx="2531662" cy="890747"/>
              </a:xfrm>
              <a:prstGeom prst="rect">
                <a:avLst/>
              </a:prstGeom>
              <a:noFill/>
              <a:ln w="19050" cmpd="sng">
                <a:solidFill>
                  <a:schemeClr val="accent2"/>
                </a:solidFill>
              </a:ln>
              <a:effectLst/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</a:p>
            </p:txBody>
          </p:sp>
          <p:sp>
            <p:nvSpPr>
              <p:cNvPr id="22" name="矩形 21"/>
              <p:cNvSpPr/>
              <p:nvPr/>
            </p:nvSpPr>
            <p:spPr>
              <a:xfrm>
                <a:off x="3355880" y="1345115"/>
                <a:ext cx="600362" cy="698235"/>
              </a:xfrm>
              <a:prstGeom prst="rect">
                <a:avLst/>
              </a:prstGeom>
              <a:solidFill>
                <a:schemeClr val="accent1"/>
              </a:solidFill>
              <a:ln>
                <a:noFill/>
              </a:ln>
              <a:effectLst/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anchor="b">
                <a:norm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en-US" sz="2500" b="1"/>
                  <a:t>03</a:t>
                </a:r>
                <a:endParaRPr lang="en-US" sz="2500" b="1"/>
              </a:p>
            </p:txBody>
          </p:sp>
        </p:grpSp>
        <p:sp>
          <p:nvSpPr>
            <p:cNvPr id="19" name="矩形 18"/>
            <p:cNvSpPr/>
            <p:nvPr/>
          </p:nvSpPr>
          <p:spPr>
            <a:xfrm>
              <a:off x="2079354" y="1802987"/>
              <a:ext cx="1923477" cy="1030979"/>
            </a:xfrm>
            <a:prstGeom prst="rect">
              <a:avLst/>
            </a:prstGeom>
            <a:noFill/>
            <a:ln w="25400" cap="flat">
              <a:noFill/>
              <a:miter lim="400000"/>
            </a:ln>
            <a:effectLst/>
          </p:spPr>
          <p:txBody>
            <a:bodyPr wrap="none" lIns="0" tIns="0" rIns="0" bIns="0" anchor="t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1"/>
              <a:r>
                <a:rPr lang="en-US" altLang="zh-CN" sz="2300" b="1">
                  <a:solidFill>
                    <a:schemeClr val="accent1"/>
                  </a:solidFill>
                  <a:latin typeface="Comic Sans MS" panose="030f0702030302020204" charset="0"/>
                  <a:cs typeface="Comic Sans MS" panose="030f0702030302020204" charset="0"/>
                </a:rPr>
                <a:t>wander  v.</a:t>
              </a:r>
              <a:endParaRPr lang="en-US" altLang="zh-CN" sz="900" b="1">
                <a:solidFill>
                  <a:schemeClr val="accent1"/>
                </a:solidFill>
                <a:latin typeface="Comic Sans MS" panose="030f0702030302020204" charset="0"/>
                <a:cs typeface="Comic Sans MS" panose="030f0702030302020204" charset="0"/>
              </a:endParaRPr>
            </a:p>
          </p:txBody>
        </p:sp>
      </p:grpSp>
      <p:pic>
        <p:nvPicPr>
          <p:cNvPr id="24" name="图片 2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85609" y="4531406"/>
            <a:ext cx="2797233" cy="1415072"/>
          </a:xfrm>
          <a:prstGeom prst="rect">
            <a:avLst/>
          </a:prstGeom>
        </p:spPr>
      </p:pic>
      <p:pic>
        <p:nvPicPr>
          <p:cNvPr id="25" name="图片 2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52320" y="3686391"/>
            <a:ext cx="2064643" cy="1802073"/>
          </a:xfrm>
          <a:prstGeom prst="rect">
            <a:avLst/>
          </a:prstGeom>
        </p:spPr>
      </p:pic>
      <p:sp>
        <p:nvSpPr>
          <p:cNvPr id="2" name="文本框 1"/>
          <p:cNvSpPr txBox="1"/>
          <p:nvPr/>
        </p:nvSpPr>
        <p:spPr>
          <a:xfrm>
            <a:off x="1043940" y="1564005"/>
            <a:ext cx="2623185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b="1" smtClean="0">
                <a:solidFill>
                  <a:srgbClr val="B4D06D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⑤</a:t>
            </a:r>
            <a:r>
              <a:rPr lang="en-US" altLang="zh-CN" sz="1200" b="1" smtClean="0">
                <a:solidFill>
                  <a:srgbClr val="B4D06D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 </a:t>
            </a:r>
            <a:r>
              <a:rPr lang="zh-CN" altLang="en-US" b="1" smtClean="0">
                <a:solidFill>
                  <a:srgbClr val="B4D06D"/>
                </a:solidFill>
                <a:latin typeface="Comic Sans MS" panose="030f0702030302020204" charset="0"/>
                <a:ea typeface="微软雅黑" panose="020b0503020204020204" pitchFamily="34" charset="-122"/>
                <a:cs typeface="Comic Sans MS" panose="030f0702030302020204" charset="0"/>
                <a:sym typeface="+mn-ea"/>
              </a:rPr>
              <a:t>（目光、视线</a:t>
            </a:r>
            <a:r>
              <a:rPr lang="zh-CN" altLang="en-US" b="1" smtClean="0">
                <a:solidFill>
                  <a:srgbClr val="B4D06D"/>
                </a:solidFill>
                <a:latin typeface="Comic Sans MS" panose="030f0702030302020204" charset="0"/>
                <a:ea typeface="微软雅黑" panose="020b0503020204020204" pitchFamily="34" charset="-122"/>
                <a:cs typeface="Comic Sans MS" panose="030f0702030302020204" charset="0"/>
              </a:rPr>
              <a:t>）游移</a:t>
            </a:r>
            <a:endParaRPr lang="zh-CN" altLang="en-US" b="1" smtClean="0">
              <a:solidFill>
                <a:srgbClr val="B4D06D"/>
              </a:solidFill>
              <a:latin typeface="Comic Sans MS" panose="030f0702030302020204" charset="0"/>
              <a:ea typeface="微软雅黑" panose="020b0503020204020204" pitchFamily="34" charset="-122"/>
              <a:cs typeface="Comic Sans MS" panose="030f0702030302020204" charset="0"/>
            </a:endParaRPr>
          </a:p>
        </p:txBody>
      </p:sp>
      <p:sp>
        <p:nvSpPr>
          <p:cNvPr id="5" name="文本框 4"/>
          <p:cNvSpPr txBox="1"/>
          <p:nvPr/>
        </p:nvSpPr>
        <p:spPr>
          <a:xfrm>
            <a:off x="2111375" y="2860040"/>
            <a:ext cx="3383280" cy="36830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mtClean="0">
                <a:solidFill>
                  <a:schemeClr val="tx1">
                    <a:lumMod val="75000"/>
                    <a:lumOff val="25000"/>
                  </a:schemeClr>
                </a:solidFill>
                <a:latin typeface="Comic Sans MS" panose="030f0702030302020204" charset="0"/>
                <a:ea typeface="微软雅黑" panose="020b0503020204020204" pitchFamily="34" charset="-122"/>
                <a:cs typeface="Comic Sans MS" panose="030f0702030302020204" charset="0"/>
              </a:rPr>
              <a:t>他的目光慢慢地移向墙上的照片</a:t>
            </a:r>
            <a:endParaRPr lang="zh-CN" altLang="en-US" smtClean="0">
              <a:solidFill>
                <a:schemeClr val="tx1">
                  <a:lumMod val="75000"/>
                  <a:lumOff val="25000"/>
                </a:schemeClr>
              </a:solidFill>
              <a:latin typeface="Comic Sans MS" panose="030f0702030302020204" charset="0"/>
              <a:ea typeface="微软雅黑" panose="020b0503020204020204" pitchFamily="34" charset="-122"/>
              <a:cs typeface="Comic Sans MS" panose="030f0702030302020204" charset="0"/>
            </a:endParaRPr>
          </a:p>
        </p:txBody>
      </p:sp>
      <p:sp>
        <p:nvSpPr>
          <p:cNvPr id="6" name="文本框 5"/>
          <p:cNvSpPr txBox="1"/>
          <p:nvPr/>
        </p:nvSpPr>
        <p:spPr>
          <a:xfrm>
            <a:off x="1403985" y="3364230"/>
            <a:ext cx="5194935" cy="5530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lnSpc>
                <a:spcPct val="150000"/>
              </a:lnSpc>
            </a:pPr>
            <a:r>
              <a:rPr lang="en-US" altLang="zh-CN" sz="2000" smtClean="0">
                <a:solidFill>
                  <a:schemeClr val="tx1">
                    <a:lumMod val="75000"/>
                    <a:lumOff val="25000"/>
                  </a:schemeClr>
                </a:solidFill>
                <a:latin typeface="Comic Sans MS" panose="030f0702030302020204" charset="0"/>
                <a:ea typeface="微软雅黑" panose="020b0503020204020204" pitchFamily="34" charset="-122"/>
                <a:cs typeface="Comic Sans MS" panose="030f0702030302020204" charset="0"/>
              </a:rPr>
              <a:t>The road wanders along through the hills.</a:t>
            </a:r>
            <a:endParaRPr lang="en-US" altLang="zh-CN" sz="2000" smtClean="0">
              <a:solidFill>
                <a:schemeClr val="tx1">
                  <a:lumMod val="75000"/>
                  <a:lumOff val="25000"/>
                </a:schemeClr>
              </a:solidFill>
              <a:latin typeface="Comic Sans MS" panose="030f0702030302020204" charset="0"/>
              <a:ea typeface="微软雅黑" panose="020b0503020204020204" pitchFamily="34" charset="-122"/>
              <a:cs typeface="Comic Sans MS" panose="030f0702030302020204" charset="0"/>
            </a:endParaRPr>
          </a:p>
        </p:txBody>
      </p:sp>
      <p:sp>
        <p:nvSpPr>
          <p:cNvPr id="7" name="文本框 6"/>
          <p:cNvSpPr txBox="1"/>
          <p:nvPr/>
        </p:nvSpPr>
        <p:spPr>
          <a:xfrm>
            <a:off x="971550" y="2067560"/>
            <a:ext cx="7190105" cy="5530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lnSpc>
                <a:spcPct val="150000"/>
              </a:lnSpc>
            </a:pPr>
            <a:r>
              <a:rPr lang="zh-CN" altLang="en-US" smtClean="0">
                <a:solidFill>
                  <a:schemeClr val="tx1">
                    <a:lumMod val="75000"/>
                    <a:lumOff val="25000"/>
                  </a:schemeClr>
                </a:solidFill>
                <a:latin typeface="Comic Sans MS" panose="030f0702030302020204" charset="0"/>
                <a:ea typeface="微软雅黑" panose="020b0503020204020204" pitchFamily="34" charset="-122"/>
                <a:cs typeface="Comic Sans MS" panose="030f0702030302020204" charset="0"/>
              </a:rPr>
              <a:t>如：</a:t>
            </a:r>
            <a:r>
              <a:rPr lang="en-US" altLang="zh-CN" sz="2000" smtClean="0">
                <a:solidFill>
                  <a:schemeClr val="tx1">
                    <a:lumMod val="75000"/>
                    <a:lumOff val="25000"/>
                  </a:schemeClr>
                </a:solidFill>
                <a:latin typeface="Comic Sans MS" panose="030f0702030302020204" charset="0"/>
                <a:ea typeface="微软雅黑" panose="020b0503020204020204" pitchFamily="34" charset="-122"/>
                <a:cs typeface="Comic Sans MS" panose="030f0702030302020204" charset="0"/>
              </a:rPr>
              <a:t>His eyes wandered towards the photos on the wall.</a:t>
            </a:r>
            <a:endParaRPr lang="en-US" altLang="zh-CN" sz="2000" smtClean="0">
              <a:solidFill>
                <a:schemeClr val="tx1">
                  <a:lumMod val="75000"/>
                  <a:lumOff val="25000"/>
                </a:schemeClr>
              </a:solidFill>
              <a:latin typeface="Comic Sans MS" panose="030f0702030302020204" charset="0"/>
              <a:ea typeface="微软雅黑" panose="020b0503020204020204" pitchFamily="34" charset="-122"/>
              <a:cs typeface="Comic Sans MS" panose="030f0702030302020204" charset="0"/>
            </a:endParaRPr>
          </a:p>
        </p:txBody>
      </p:sp>
      <p:sp>
        <p:nvSpPr>
          <p:cNvPr id="12" name="文本框 11"/>
          <p:cNvSpPr txBox="1"/>
          <p:nvPr/>
        </p:nvSpPr>
        <p:spPr>
          <a:xfrm>
            <a:off x="2339975" y="4124325"/>
            <a:ext cx="2926080" cy="36830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mtClean="0">
                <a:solidFill>
                  <a:schemeClr val="tx1">
                    <a:lumMod val="75000"/>
                    <a:lumOff val="25000"/>
                  </a:schemeClr>
                </a:solidFill>
                <a:latin typeface="Comic Sans MS" panose="030f0702030302020204" charset="0"/>
                <a:ea typeface="微软雅黑" panose="020b0503020204020204" pitchFamily="34" charset="-122"/>
                <a:cs typeface="Comic Sans MS" panose="030f0702030302020204" charset="0"/>
              </a:rPr>
              <a:t>这条路蜿蜒曲折地穿过山丘</a:t>
            </a:r>
            <a:endParaRPr lang="zh-CN" altLang="en-US" smtClean="0">
              <a:solidFill>
                <a:schemeClr val="tx1">
                  <a:lumMod val="75000"/>
                  <a:lumOff val="25000"/>
                </a:schemeClr>
              </a:solidFill>
              <a:latin typeface="Comic Sans MS" panose="030f0702030302020204" charset="0"/>
              <a:ea typeface="微软雅黑" panose="020b0503020204020204" pitchFamily="34" charset="-122"/>
              <a:cs typeface="Comic Sans MS" panose="030f0702030302020204" charset="0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4347845" y="1564005"/>
            <a:ext cx="3917950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b="1" smtClean="0">
                <a:solidFill>
                  <a:srgbClr val="B4D06D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⑥</a:t>
            </a:r>
            <a:r>
              <a:rPr lang="en-US" altLang="zh-CN" sz="1200" b="1" smtClean="0">
                <a:solidFill>
                  <a:srgbClr val="B4D06D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 </a:t>
            </a:r>
            <a:r>
              <a:rPr lang="zh-CN" altLang="en-US" b="1" smtClean="0">
                <a:solidFill>
                  <a:srgbClr val="B4D06D"/>
                </a:solidFill>
                <a:latin typeface="Comic Sans MS" panose="030f0702030302020204" charset="0"/>
                <a:ea typeface="微软雅黑" panose="020b0503020204020204" pitchFamily="34" charset="-122"/>
                <a:cs typeface="Comic Sans MS" panose="030f0702030302020204" charset="0"/>
                <a:sym typeface="+mn-ea"/>
              </a:rPr>
              <a:t>（河流或道路）</a:t>
            </a:r>
            <a:r>
              <a:rPr lang="zh-CN" altLang="en-US" b="1" smtClean="0">
                <a:solidFill>
                  <a:srgbClr val="B4D06D"/>
                </a:solidFill>
                <a:latin typeface="Comic Sans MS" panose="030f0702030302020204" charset="0"/>
                <a:ea typeface="微软雅黑" panose="020b0503020204020204" pitchFamily="34" charset="-122"/>
                <a:cs typeface="Comic Sans MS" panose="030f0702030302020204" charset="0"/>
              </a:rPr>
              <a:t>蜿蜒；迂回曲折</a:t>
            </a:r>
            <a:endParaRPr lang="zh-CN" altLang="en-US" b="1" smtClean="0">
              <a:solidFill>
                <a:srgbClr val="B4D06D"/>
              </a:solidFill>
              <a:latin typeface="Comic Sans MS" panose="030f0702030302020204" charset="0"/>
              <a:ea typeface="微软雅黑" panose="020b0503020204020204" pitchFamily="34" charset="-122"/>
              <a:cs typeface="Comic Sans MS" panose="030f070203030202020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9" presetID="13" presetClass="entr" presetSubtype="16" dur="2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1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4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12" grpId="0"/>
      <p:bldP spid="7" grpId="0"/>
      <p:bldP spid="6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 descr="t01a98db050d7648bdc"/>
          <p:cNvPicPr>
            <a:picLocks noChangeAspect="1"/>
          </p:cNvPicPr>
          <p:nvPr/>
        </p:nvPicPr>
        <p:blipFill>
          <a:blip r:embed="rId3"/>
          <a:srcRect t="9484" b="9425"/>
          <a:stretch>
            <a:fillRect/>
          </a:stretch>
        </p:blipFill>
        <p:spPr>
          <a:xfrm>
            <a:off x="1115695" y="2647950"/>
            <a:ext cx="4711065" cy="2207260"/>
          </a:xfrm>
          <a:prstGeom prst="rect">
            <a:avLst/>
          </a:prstGeom>
        </p:spPr>
      </p:pic>
      <p:grpSp>
        <p:nvGrpSpPr>
          <p:cNvPr id="4" name="组合 3"/>
          <p:cNvGrpSpPr/>
          <p:nvPr/>
        </p:nvGrpSpPr>
        <p:grpSpPr>
          <a:xfrm>
            <a:off x="3347720" y="411480"/>
            <a:ext cx="2415540" cy="797560"/>
            <a:chOff x="998244" y="1469467"/>
            <a:chExt cx="3220470" cy="1364499"/>
          </a:xfrm>
        </p:grpSpPr>
        <p:grpSp>
          <p:nvGrpSpPr>
            <p:cNvPr id="17" name="组合 16"/>
            <p:cNvGrpSpPr/>
            <p:nvPr/>
          </p:nvGrpSpPr>
          <p:grpSpPr>
            <a:xfrm>
              <a:off x="998244" y="1469467"/>
              <a:ext cx="3220470" cy="1220010"/>
              <a:chOff x="3287072" y="1345115"/>
              <a:chExt cx="2531662" cy="959069"/>
            </a:xfrm>
          </p:grpSpPr>
          <p:sp>
            <p:nvSpPr>
              <p:cNvPr id="21" name="矩形 20"/>
              <p:cNvSpPr/>
              <p:nvPr/>
            </p:nvSpPr>
            <p:spPr>
              <a:xfrm>
                <a:off x="3287072" y="1413437"/>
                <a:ext cx="2531662" cy="890747"/>
              </a:xfrm>
              <a:prstGeom prst="rect">
                <a:avLst/>
              </a:prstGeom>
              <a:noFill/>
              <a:ln w="19050" cmpd="sng">
                <a:solidFill>
                  <a:schemeClr val="accent2"/>
                </a:solidFill>
              </a:ln>
              <a:effectLst/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</a:p>
            </p:txBody>
          </p:sp>
          <p:sp>
            <p:nvSpPr>
              <p:cNvPr id="22" name="矩形 21"/>
              <p:cNvSpPr/>
              <p:nvPr/>
            </p:nvSpPr>
            <p:spPr>
              <a:xfrm>
                <a:off x="3355880" y="1345115"/>
                <a:ext cx="600362" cy="698235"/>
              </a:xfrm>
              <a:prstGeom prst="rect">
                <a:avLst/>
              </a:prstGeom>
              <a:solidFill>
                <a:schemeClr val="accent1"/>
              </a:solidFill>
              <a:ln>
                <a:noFill/>
              </a:ln>
              <a:effectLst/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anchor="b">
                <a:norm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en-US" sz="2500" b="1"/>
                  <a:t>04</a:t>
                </a:r>
                <a:endParaRPr lang="en-US" sz="2500" b="1"/>
              </a:p>
            </p:txBody>
          </p:sp>
        </p:grpSp>
        <p:sp>
          <p:nvSpPr>
            <p:cNvPr id="19" name="矩形 18"/>
            <p:cNvSpPr/>
            <p:nvPr/>
          </p:nvSpPr>
          <p:spPr>
            <a:xfrm>
              <a:off x="2271533" y="1803507"/>
              <a:ext cx="1823578" cy="1030459"/>
            </a:xfrm>
            <a:prstGeom prst="rect">
              <a:avLst/>
            </a:prstGeom>
            <a:noFill/>
            <a:ln w="25400" cap="flat">
              <a:noFill/>
              <a:miter lim="400000"/>
            </a:ln>
            <a:effectLst/>
          </p:spPr>
          <p:txBody>
            <a:bodyPr wrap="none" lIns="0" tIns="0" rIns="0" bIns="0" anchor="t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1"/>
              <a:r>
                <a:rPr lang="en-US" altLang="zh-CN" sz="2300" b="1">
                  <a:solidFill>
                    <a:schemeClr val="accent1"/>
                  </a:solidFill>
                  <a:latin typeface="Comic Sans MS" panose="030f0702030302020204" charset="0"/>
                  <a:cs typeface="Comic Sans MS" panose="030f0702030302020204" charset="0"/>
                </a:rPr>
                <a:t>ring  n.</a:t>
              </a:r>
              <a:endParaRPr lang="en-US" altLang="zh-CN" sz="900" b="1">
                <a:solidFill>
                  <a:schemeClr val="accent1"/>
                </a:solidFill>
                <a:latin typeface="Comic Sans MS" panose="030f0702030302020204" charset="0"/>
                <a:cs typeface="Comic Sans MS" panose="030f0702030302020204" charset="0"/>
              </a:endParaRPr>
            </a:p>
          </p:txBody>
        </p:sp>
      </p:grpSp>
      <p:pic>
        <p:nvPicPr>
          <p:cNvPr id="24" name="图片 2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85609" y="4531406"/>
            <a:ext cx="2797233" cy="1415072"/>
          </a:xfrm>
          <a:prstGeom prst="rect">
            <a:avLst/>
          </a:prstGeom>
        </p:spPr>
      </p:pic>
      <p:pic>
        <p:nvPicPr>
          <p:cNvPr id="25" name="图片 2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452320" y="3686391"/>
            <a:ext cx="2064643" cy="1802073"/>
          </a:xfrm>
          <a:prstGeom prst="rect">
            <a:avLst/>
          </a:prstGeom>
        </p:spPr>
      </p:pic>
      <p:sp>
        <p:nvSpPr>
          <p:cNvPr id="2" name="文本框 1"/>
          <p:cNvSpPr txBox="1"/>
          <p:nvPr/>
        </p:nvSpPr>
        <p:spPr>
          <a:xfrm>
            <a:off x="1403985" y="1428750"/>
            <a:ext cx="2668270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b="1" smtClean="0">
                <a:solidFill>
                  <a:srgbClr val="B4D06D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①</a:t>
            </a:r>
            <a:r>
              <a:rPr lang="en-US" altLang="zh-CN" sz="1200" b="1" smtClean="0">
                <a:solidFill>
                  <a:srgbClr val="B4D06D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   </a:t>
            </a:r>
            <a:r>
              <a:rPr lang="zh-CN" altLang="en-US" b="1" smtClean="0">
                <a:solidFill>
                  <a:srgbClr val="B4D06D"/>
                </a:solidFill>
                <a:latin typeface="Comic Sans MS" panose="030f0702030302020204" charset="0"/>
                <a:ea typeface="微软雅黑" panose="020b0503020204020204" pitchFamily="34" charset="-122"/>
                <a:cs typeface="Comic Sans MS" panose="030f0702030302020204" charset="0"/>
              </a:rPr>
              <a:t>圆形表演场或竞技场</a:t>
            </a:r>
            <a:endParaRPr lang="zh-CN" altLang="en-US" b="1" smtClean="0">
              <a:solidFill>
                <a:srgbClr val="B4D06D"/>
              </a:solidFill>
              <a:latin typeface="Comic Sans MS" panose="030f0702030302020204" charset="0"/>
              <a:ea typeface="微软雅黑" panose="020b0503020204020204" pitchFamily="34" charset="-122"/>
              <a:cs typeface="Comic Sans MS" panose="030f0702030302020204" charset="0"/>
            </a:endParaRPr>
          </a:p>
        </p:txBody>
      </p:sp>
      <p:sp>
        <p:nvSpPr>
          <p:cNvPr id="7" name="文本框 6"/>
          <p:cNvSpPr txBox="1"/>
          <p:nvPr/>
        </p:nvSpPr>
        <p:spPr>
          <a:xfrm>
            <a:off x="972185" y="1924050"/>
            <a:ext cx="1599565" cy="5530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lnSpc>
                <a:spcPct val="150000"/>
              </a:lnSpc>
            </a:pPr>
            <a:r>
              <a:rPr lang="zh-CN" altLang="en-US" smtClean="0">
                <a:solidFill>
                  <a:schemeClr val="tx1">
                    <a:lumMod val="75000"/>
                    <a:lumOff val="25000"/>
                  </a:schemeClr>
                </a:solidFill>
                <a:latin typeface="Comic Sans MS" panose="030f0702030302020204" charset="0"/>
                <a:ea typeface="微软雅黑" panose="020b0503020204020204" pitchFamily="34" charset="-122"/>
                <a:cs typeface="Comic Sans MS" panose="030f0702030302020204" charset="0"/>
              </a:rPr>
              <a:t>如：</a:t>
            </a:r>
            <a:r>
              <a:rPr lang="en-US" altLang="zh-CN" sz="2000" smtClean="0">
                <a:solidFill>
                  <a:schemeClr val="tx1">
                    <a:lumMod val="75000"/>
                    <a:lumOff val="25000"/>
                  </a:schemeClr>
                </a:solidFill>
                <a:latin typeface="Comic Sans MS" panose="030f0702030302020204" charset="0"/>
                <a:ea typeface="微软雅黑" panose="020b0503020204020204" pitchFamily="34" charset="-122"/>
                <a:cs typeface="Comic Sans MS" panose="030f0702030302020204" charset="0"/>
              </a:rPr>
              <a:t>bull ring</a:t>
            </a:r>
            <a:endParaRPr lang="en-US" altLang="zh-CN" sz="2000" smtClean="0">
              <a:solidFill>
                <a:schemeClr val="tx1">
                  <a:lumMod val="75000"/>
                  <a:lumOff val="25000"/>
                </a:schemeClr>
              </a:solidFill>
              <a:latin typeface="Comic Sans MS" panose="030f0702030302020204" charset="0"/>
              <a:ea typeface="微软雅黑" panose="020b0503020204020204" pitchFamily="34" charset="-122"/>
              <a:cs typeface="Comic Sans MS" panose="030f0702030302020204" charset="0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4284345" y="1924050"/>
            <a:ext cx="1599565" cy="5530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lnSpc>
                <a:spcPct val="150000"/>
              </a:lnSpc>
            </a:pPr>
            <a:r>
              <a:rPr lang="en-US" altLang="zh-CN" sz="2000" smtClean="0">
                <a:solidFill>
                  <a:schemeClr val="tx1">
                    <a:lumMod val="75000"/>
                    <a:lumOff val="25000"/>
                  </a:schemeClr>
                </a:solidFill>
                <a:latin typeface="Comic Sans MS" panose="030f0702030302020204" charset="0"/>
                <a:ea typeface="微软雅黑" panose="020b0503020204020204" pitchFamily="34" charset="-122"/>
                <a:cs typeface="Comic Sans MS" panose="030f0702030302020204" charset="0"/>
              </a:rPr>
              <a:t>circus ring</a:t>
            </a:r>
            <a:endParaRPr lang="en-US" altLang="zh-CN" sz="2000" smtClean="0">
              <a:solidFill>
                <a:schemeClr val="tx1">
                  <a:lumMod val="75000"/>
                  <a:lumOff val="25000"/>
                </a:schemeClr>
              </a:solidFill>
              <a:latin typeface="Comic Sans MS" panose="030f0702030302020204" charset="0"/>
              <a:ea typeface="微软雅黑" panose="020b0503020204020204" pitchFamily="34" charset="-122"/>
              <a:cs typeface="Comic Sans MS" panose="030f0702030302020204" charset="0"/>
            </a:endParaRPr>
          </a:p>
        </p:txBody>
      </p:sp>
      <p:sp>
        <p:nvSpPr>
          <p:cNvPr id="5" name="文本框 4"/>
          <p:cNvSpPr txBox="1"/>
          <p:nvPr/>
        </p:nvSpPr>
        <p:spPr>
          <a:xfrm>
            <a:off x="2844165" y="2100580"/>
            <a:ext cx="868680" cy="36830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mtClean="0">
                <a:solidFill>
                  <a:schemeClr val="tx1">
                    <a:lumMod val="75000"/>
                    <a:lumOff val="25000"/>
                  </a:schemeClr>
                </a:solidFill>
                <a:latin typeface="Comic Sans MS" panose="030f0702030302020204" charset="0"/>
                <a:ea typeface="微软雅黑" panose="020b0503020204020204" pitchFamily="34" charset="-122"/>
                <a:cs typeface="Comic Sans MS" panose="030f0702030302020204" charset="0"/>
              </a:rPr>
              <a:t>斗牛场</a:t>
            </a:r>
            <a:endParaRPr lang="zh-CN" altLang="en-US" smtClean="0">
              <a:solidFill>
                <a:schemeClr val="tx1">
                  <a:lumMod val="75000"/>
                  <a:lumOff val="25000"/>
                </a:schemeClr>
              </a:solidFill>
              <a:latin typeface="Comic Sans MS" panose="030f0702030302020204" charset="0"/>
              <a:ea typeface="微软雅黑" panose="020b0503020204020204" pitchFamily="34" charset="-122"/>
              <a:cs typeface="Comic Sans MS" panose="030f0702030302020204" charset="0"/>
            </a:endParaRPr>
          </a:p>
        </p:txBody>
      </p:sp>
      <p:sp>
        <p:nvSpPr>
          <p:cNvPr id="6" name="文本框 5"/>
          <p:cNvSpPr txBox="1"/>
          <p:nvPr/>
        </p:nvSpPr>
        <p:spPr>
          <a:xfrm>
            <a:off x="6084570" y="2096135"/>
            <a:ext cx="868680" cy="36830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mtClean="0">
                <a:solidFill>
                  <a:schemeClr val="tx1">
                    <a:lumMod val="75000"/>
                    <a:lumOff val="25000"/>
                  </a:schemeClr>
                </a:solidFill>
                <a:latin typeface="Comic Sans MS" panose="030f0702030302020204" charset="0"/>
                <a:ea typeface="微软雅黑" panose="020b0503020204020204" pitchFamily="34" charset="-122"/>
                <a:cs typeface="Comic Sans MS" panose="030f0702030302020204" charset="0"/>
              </a:rPr>
              <a:t>马戏场</a:t>
            </a:r>
            <a:endParaRPr lang="zh-CN" altLang="en-US" smtClean="0">
              <a:solidFill>
                <a:schemeClr val="tx1">
                  <a:lumMod val="75000"/>
                  <a:lumOff val="25000"/>
                </a:schemeClr>
              </a:solidFill>
              <a:latin typeface="Comic Sans MS" panose="030f0702030302020204" charset="0"/>
              <a:ea typeface="微软雅黑" panose="020b0503020204020204" pitchFamily="34" charset="-122"/>
              <a:cs typeface="Comic Sans MS" panose="030f0702030302020204" charset="0"/>
            </a:endParaRPr>
          </a:p>
        </p:txBody>
      </p:sp>
      <p:sp>
        <p:nvSpPr>
          <p:cNvPr id="9" name="文本框 8"/>
          <p:cNvSpPr txBox="1"/>
          <p:nvPr/>
        </p:nvSpPr>
        <p:spPr>
          <a:xfrm>
            <a:off x="4860290" y="1491615"/>
            <a:ext cx="1821815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b="1" smtClean="0">
                <a:solidFill>
                  <a:srgbClr val="B4D06D"/>
                </a:solidFill>
                <a:latin typeface="Calibri"/>
                <a:ea typeface="微软雅黑" panose="020b0503020204020204" pitchFamily="34" charset="-122"/>
              </a:rPr>
              <a:t>②</a:t>
            </a:r>
            <a:r>
              <a:rPr lang="en-US" altLang="zh-CN" sz="1200" b="1" smtClean="0">
                <a:solidFill>
                  <a:srgbClr val="B4D06D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   </a:t>
            </a:r>
            <a:r>
              <a:rPr lang="zh-CN" altLang="en-US" b="1" smtClean="0">
                <a:solidFill>
                  <a:srgbClr val="B4D06D"/>
                </a:solidFill>
                <a:latin typeface="Comic Sans MS" panose="030f0702030302020204" charset="0"/>
                <a:ea typeface="微软雅黑" panose="020b0503020204020204" pitchFamily="34" charset="-122"/>
                <a:cs typeface="Comic Sans MS" panose="030f0702030302020204" charset="0"/>
              </a:rPr>
              <a:t>环，环状物</a:t>
            </a:r>
            <a:endParaRPr lang="en-US" altLang="zh-CN" b="1" smtClean="0">
              <a:solidFill>
                <a:srgbClr val="B4D06D"/>
              </a:solidFill>
              <a:latin typeface="Comic Sans MS" panose="030f0702030302020204" charset="0"/>
              <a:ea typeface="微软雅黑" panose="020b0503020204020204" pitchFamily="34" charset="-122"/>
              <a:cs typeface="Comic Sans MS" panose="030f0702030302020204" charset="0"/>
            </a:endParaRPr>
          </a:p>
        </p:txBody>
      </p:sp>
      <p:sp>
        <p:nvSpPr>
          <p:cNvPr id="12" name="文本框 11"/>
          <p:cNvSpPr txBox="1"/>
          <p:nvPr/>
        </p:nvSpPr>
        <p:spPr>
          <a:xfrm>
            <a:off x="821055" y="2710815"/>
            <a:ext cx="2547620" cy="5530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lnSpc>
                <a:spcPct val="150000"/>
              </a:lnSpc>
            </a:pPr>
            <a:r>
              <a:rPr lang="en-US" altLang="zh-CN" sz="2000" smtClean="0">
                <a:solidFill>
                  <a:schemeClr val="tx1">
                    <a:lumMod val="75000"/>
                    <a:lumOff val="25000"/>
                  </a:schemeClr>
                </a:solidFill>
                <a:latin typeface="Comic Sans MS" panose="030f0702030302020204" charset="0"/>
                <a:ea typeface="微软雅黑" panose="020b0503020204020204" pitchFamily="34" charset="-122"/>
                <a:cs typeface="Comic Sans MS" panose="030f0702030302020204" charset="0"/>
              </a:rPr>
              <a:t>an engagement ring</a:t>
            </a:r>
            <a:endParaRPr lang="en-US" altLang="zh-CN" sz="2000" smtClean="0">
              <a:solidFill>
                <a:schemeClr val="tx1">
                  <a:lumMod val="75000"/>
                  <a:lumOff val="25000"/>
                </a:schemeClr>
              </a:solidFill>
              <a:latin typeface="Comic Sans MS" panose="030f0702030302020204" charset="0"/>
              <a:ea typeface="微软雅黑" panose="020b0503020204020204" pitchFamily="34" charset="-122"/>
              <a:cs typeface="Comic Sans MS" panose="030f0702030302020204" charset="0"/>
            </a:endParaRPr>
          </a:p>
        </p:txBody>
      </p:sp>
      <p:sp>
        <p:nvSpPr>
          <p:cNvPr id="13" name="文本框 12"/>
          <p:cNvSpPr txBox="1"/>
          <p:nvPr/>
        </p:nvSpPr>
        <p:spPr>
          <a:xfrm>
            <a:off x="3491865" y="2898775"/>
            <a:ext cx="1097280" cy="36830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mtClean="0">
                <a:solidFill>
                  <a:schemeClr val="tx1">
                    <a:lumMod val="75000"/>
                    <a:lumOff val="25000"/>
                  </a:schemeClr>
                </a:solidFill>
                <a:latin typeface="Comic Sans MS" panose="030f0702030302020204" charset="0"/>
                <a:ea typeface="微软雅黑" panose="020b0503020204020204" pitchFamily="34" charset="-122"/>
                <a:cs typeface="Comic Sans MS" panose="030f0702030302020204" charset="0"/>
              </a:rPr>
              <a:t>订婚戒指</a:t>
            </a:r>
            <a:endParaRPr lang="zh-CN" altLang="en-US" smtClean="0">
              <a:solidFill>
                <a:schemeClr val="tx1">
                  <a:lumMod val="75000"/>
                  <a:lumOff val="25000"/>
                </a:schemeClr>
              </a:solidFill>
              <a:latin typeface="Comic Sans MS" panose="030f0702030302020204" charset="0"/>
              <a:ea typeface="微软雅黑" panose="020b0503020204020204" pitchFamily="34" charset="-122"/>
              <a:cs typeface="Comic Sans MS" panose="030f0702030302020204" charset="0"/>
            </a:endParaRPr>
          </a:p>
        </p:txBody>
      </p:sp>
      <p:sp>
        <p:nvSpPr>
          <p:cNvPr id="16" name="文本框 15"/>
          <p:cNvSpPr txBox="1"/>
          <p:nvPr/>
        </p:nvSpPr>
        <p:spPr>
          <a:xfrm>
            <a:off x="4583430" y="3534410"/>
            <a:ext cx="1538605" cy="5530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lnSpc>
                <a:spcPct val="150000"/>
              </a:lnSpc>
            </a:pPr>
            <a:r>
              <a:rPr lang="en-US" altLang="zh-CN" sz="2000" smtClean="0">
                <a:solidFill>
                  <a:schemeClr val="tx1">
                    <a:lumMod val="75000"/>
                    <a:lumOff val="25000"/>
                  </a:schemeClr>
                </a:solidFill>
                <a:latin typeface="Comic Sans MS" panose="030f0702030302020204" charset="0"/>
                <a:ea typeface="微软雅黑" panose="020b0503020204020204" pitchFamily="34" charset="-122"/>
                <a:cs typeface="Comic Sans MS" panose="030f0702030302020204" charset="0"/>
              </a:rPr>
              <a:t>onion rings</a:t>
            </a:r>
            <a:endParaRPr lang="en-US" altLang="zh-CN" sz="2000" smtClean="0">
              <a:solidFill>
                <a:schemeClr val="tx1">
                  <a:lumMod val="75000"/>
                  <a:lumOff val="25000"/>
                </a:schemeClr>
              </a:solidFill>
              <a:latin typeface="Comic Sans MS" panose="030f0702030302020204" charset="0"/>
              <a:ea typeface="微软雅黑" panose="020b0503020204020204" pitchFamily="34" charset="-122"/>
              <a:cs typeface="Comic Sans MS" panose="030f0702030302020204" charset="0"/>
            </a:endParaRPr>
          </a:p>
        </p:txBody>
      </p:sp>
      <p:sp>
        <p:nvSpPr>
          <p:cNvPr id="18" name="文本框 17"/>
          <p:cNvSpPr txBox="1"/>
          <p:nvPr/>
        </p:nvSpPr>
        <p:spPr>
          <a:xfrm>
            <a:off x="6349365" y="3719195"/>
            <a:ext cx="868680" cy="36830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mtClean="0">
                <a:solidFill>
                  <a:schemeClr val="tx1">
                    <a:lumMod val="75000"/>
                    <a:lumOff val="25000"/>
                  </a:schemeClr>
                </a:solidFill>
                <a:latin typeface="Comic Sans MS" panose="030f0702030302020204" charset="0"/>
                <a:ea typeface="微软雅黑" panose="020b0503020204020204" pitchFamily="34" charset="-122"/>
                <a:cs typeface="Comic Sans MS" panose="030f0702030302020204" charset="0"/>
              </a:rPr>
              <a:t>洋葱圈</a:t>
            </a:r>
            <a:endParaRPr lang="zh-CN" altLang="en-US" smtClean="0">
              <a:solidFill>
                <a:schemeClr val="tx1">
                  <a:lumMod val="75000"/>
                  <a:lumOff val="25000"/>
                </a:schemeClr>
              </a:solidFill>
              <a:latin typeface="Comic Sans MS" panose="030f0702030302020204" charset="0"/>
              <a:ea typeface="微软雅黑" panose="020b0503020204020204" pitchFamily="34" charset="-122"/>
              <a:cs typeface="Comic Sans MS" panose="030f0702030302020204" charset="0"/>
            </a:endParaRPr>
          </a:p>
        </p:txBody>
      </p:sp>
      <p:pic>
        <p:nvPicPr>
          <p:cNvPr id="20" name="图片 19" descr="t0134c44260df084ee4"/>
          <p:cNvPicPr>
            <a:picLocks noChangeAspect="1"/>
          </p:cNvPicPr>
          <p:nvPr/>
        </p:nvPicPr>
        <p:blipFill>
          <a:blip r:embed="rId6"/>
          <a:srcRect t="5688" b="3063"/>
          <a:stretch>
            <a:fillRect/>
          </a:stretch>
        </p:blipFill>
        <p:spPr>
          <a:xfrm>
            <a:off x="6084570" y="267335"/>
            <a:ext cx="2717800" cy="2072005"/>
          </a:xfrm>
          <a:prstGeom prst="rect">
            <a:avLst/>
          </a:prstGeom>
        </p:spPr>
      </p:pic>
      <p:sp>
        <p:nvSpPr>
          <p:cNvPr id="29" name="文本框 28"/>
          <p:cNvSpPr txBox="1"/>
          <p:nvPr/>
        </p:nvSpPr>
        <p:spPr>
          <a:xfrm>
            <a:off x="1403985" y="3498215"/>
            <a:ext cx="1381760" cy="5530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lnSpc>
                <a:spcPct val="150000"/>
              </a:lnSpc>
            </a:pPr>
            <a:r>
              <a:rPr lang="en-US" altLang="zh-CN" sz="2000" smtClean="0">
                <a:solidFill>
                  <a:schemeClr val="tx1">
                    <a:lumMod val="75000"/>
                    <a:lumOff val="25000"/>
                  </a:schemeClr>
                </a:solidFill>
                <a:latin typeface="Comic Sans MS" panose="030f0702030302020204" charset="0"/>
                <a:ea typeface="微软雅黑" panose="020b0503020204020204" pitchFamily="34" charset="-122"/>
                <a:cs typeface="Comic Sans MS" panose="030f0702030302020204" charset="0"/>
              </a:rPr>
              <a:t>a key ring</a:t>
            </a:r>
            <a:endParaRPr lang="en-US" altLang="zh-CN" sz="2000" smtClean="0">
              <a:solidFill>
                <a:schemeClr val="tx1">
                  <a:lumMod val="75000"/>
                  <a:lumOff val="25000"/>
                </a:schemeClr>
              </a:solidFill>
              <a:latin typeface="Comic Sans MS" panose="030f0702030302020204" charset="0"/>
              <a:ea typeface="微软雅黑" panose="020b0503020204020204" pitchFamily="34" charset="-122"/>
              <a:cs typeface="Comic Sans MS" panose="030f0702030302020204" charset="0"/>
            </a:endParaRPr>
          </a:p>
        </p:txBody>
      </p:sp>
      <p:sp>
        <p:nvSpPr>
          <p:cNvPr id="30" name="文本框 29"/>
          <p:cNvSpPr txBox="1"/>
          <p:nvPr/>
        </p:nvSpPr>
        <p:spPr>
          <a:xfrm>
            <a:off x="2983230" y="3689350"/>
            <a:ext cx="868680" cy="36830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mtClean="0">
                <a:solidFill>
                  <a:schemeClr val="tx1">
                    <a:lumMod val="75000"/>
                    <a:lumOff val="25000"/>
                  </a:schemeClr>
                </a:solidFill>
                <a:latin typeface="Comic Sans MS" panose="030f0702030302020204" charset="0"/>
                <a:ea typeface="微软雅黑" panose="020b0503020204020204" pitchFamily="34" charset="-122"/>
                <a:cs typeface="Comic Sans MS" panose="030f0702030302020204" charset="0"/>
              </a:rPr>
              <a:t>钥匙圈</a:t>
            </a:r>
            <a:endParaRPr lang="zh-CN" altLang="en-US" smtClean="0">
              <a:solidFill>
                <a:schemeClr val="tx1">
                  <a:lumMod val="75000"/>
                  <a:lumOff val="25000"/>
                </a:schemeClr>
              </a:solidFill>
              <a:latin typeface="Comic Sans MS" panose="030f0702030302020204" charset="0"/>
              <a:ea typeface="微软雅黑" panose="020b0503020204020204" pitchFamily="34" charset="-122"/>
              <a:cs typeface="Comic Sans MS" panose="030f0702030302020204" charset="0"/>
            </a:endParaRPr>
          </a:p>
        </p:txBody>
      </p:sp>
      <p:sp>
        <p:nvSpPr>
          <p:cNvPr id="31" name="文本框 30"/>
          <p:cNvSpPr txBox="1"/>
          <p:nvPr/>
        </p:nvSpPr>
        <p:spPr>
          <a:xfrm>
            <a:off x="4932045" y="2729230"/>
            <a:ext cx="1920875" cy="5530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lnSpc>
                <a:spcPct val="150000"/>
              </a:lnSpc>
            </a:pPr>
            <a:r>
              <a:rPr lang="en-US" altLang="zh-CN" sz="2000" smtClean="0">
                <a:solidFill>
                  <a:schemeClr val="tx1">
                    <a:lumMod val="75000"/>
                    <a:lumOff val="25000"/>
                  </a:schemeClr>
                </a:solidFill>
                <a:latin typeface="Comic Sans MS" panose="030f0702030302020204" charset="0"/>
                <a:ea typeface="微软雅黑" panose="020b0503020204020204" pitchFamily="34" charset="-122"/>
                <a:cs typeface="Comic Sans MS" panose="030f0702030302020204" charset="0"/>
              </a:rPr>
              <a:t>a wedding ring</a:t>
            </a:r>
            <a:endParaRPr lang="en-US" altLang="zh-CN" sz="2000" smtClean="0">
              <a:solidFill>
                <a:schemeClr val="tx1">
                  <a:lumMod val="75000"/>
                  <a:lumOff val="25000"/>
                </a:schemeClr>
              </a:solidFill>
              <a:latin typeface="Comic Sans MS" panose="030f0702030302020204" charset="0"/>
              <a:ea typeface="微软雅黑" panose="020b0503020204020204" pitchFamily="34" charset="-122"/>
              <a:cs typeface="Comic Sans MS" panose="030f0702030302020204" charset="0"/>
            </a:endParaRPr>
          </a:p>
        </p:txBody>
      </p:sp>
      <p:sp>
        <p:nvSpPr>
          <p:cNvPr id="32" name="文本框 31"/>
          <p:cNvSpPr txBox="1"/>
          <p:nvPr/>
        </p:nvSpPr>
        <p:spPr>
          <a:xfrm>
            <a:off x="6948170" y="2860040"/>
            <a:ext cx="1097280" cy="36830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mtClean="0">
                <a:solidFill>
                  <a:schemeClr val="tx1">
                    <a:lumMod val="75000"/>
                    <a:lumOff val="25000"/>
                  </a:schemeClr>
                </a:solidFill>
                <a:latin typeface="Comic Sans MS" panose="030f0702030302020204" charset="0"/>
                <a:ea typeface="微软雅黑" panose="020b0503020204020204" pitchFamily="34" charset="-122"/>
                <a:cs typeface="Comic Sans MS" panose="030f0702030302020204" charset="0"/>
              </a:rPr>
              <a:t>一枚婚戒</a:t>
            </a:r>
            <a:endParaRPr lang="zh-CN" altLang="en-US" smtClean="0">
              <a:solidFill>
                <a:schemeClr val="tx1">
                  <a:lumMod val="75000"/>
                  <a:lumOff val="25000"/>
                </a:schemeClr>
              </a:solidFill>
              <a:latin typeface="Comic Sans MS" panose="030f0702030302020204" charset="0"/>
              <a:ea typeface="微软雅黑" panose="020b0503020204020204" pitchFamily="34" charset="-122"/>
              <a:cs typeface="Comic Sans MS" panose="030f070203030202020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3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3" presetClass="entr" presetSubtype="16" dur="2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6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13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1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3" presetID="3" presetClass="entr" presetSubtype="1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8" presetID="13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30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21" presetClass="entr" presetSubtype="1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5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37" presetID="2" presetClass="exit" presetSubtype="4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8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 nodeType="clickPar">
                      <p:stCondLst>
                        <p:cond delay="indefinite"/>
                      </p:stCondLst>
                      <p:childTnLst>
                        <p:par>
                          <p:cTn id="4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3" presetID="21" presetClass="entr" presetSubtype="1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5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47" presetID="21" presetClass="entr" presetSubtype="1" dur="2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9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 nodeType="clickPar">
                      <p:stCondLst>
                        <p:cond delay="indefinite"/>
                      </p:stCondLst>
                      <p:childTnLst>
                        <p:par>
                          <p:cTn id="51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2" presetID="21" presetClass="entr" presetSubtype="1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4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 nodeType="clickPar">
                      <p:stCondLst>
                        <p:cond delay="indefinite"/>
                      </p:stCondLst>
                      <p:childTnLst>
                        <p:par>
                          <p:cTn id="5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7" presetID="21" presetClass="entr" presetSubtype="1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9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 nodeType="clickPar">
                      <p:stCondLst>
                        <p:cond delay="indefinite"/>
                      </p:stCondLst>
                      <p:childTnLst>
                        <p:par>
                          <p:cTn id="61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62" presetID="13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64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66" presetID="13" presetClass="entr" presetSubtype="16" dur="2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68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 nodeType="clickPar">
                      <p:stCondLst>
                        <p:cond delay="indefinite"/>
                      </p:stCondLst>
                      <p:childTnLst>
                        <p:par>
                          <p:cTn id="7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71" presetID="13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73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 nodeType="clickPar">
                      <p:stCondLst>
                        <p:cond delay="indefinite"/>
                      </p:stCondLst>
                      <p:childTnLst>
                        <p:par>
                          <p:cTn id="75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76" presetID="13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78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7" grpId="0"/>
      <p:bldP spid="3" grpId="0"/>
      <p:bldP spid="5" grpId="0"/>
      <p:bldP spid="6" grpId="0"/>
      <p:bldP spid="9" grpId="0"/>
      <p:bldP spid="12" grpId="0"/>
      <p:bldP spid="31" grpId="0"/>
      <p:bldP spid="13" grpId="0"/>
      <p:bldP spid="32" grpId="0"/>
      <p:bldP spid="29" grpId="0"/>
      <p:bldP spid="16" grpId="0"/>
      <p:bldP spid="30" grpId="0"/>
      <p:bldP spid="18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4" name="组合 3"/>
          <p:cNvGrpSpPr/>
          <p:nvPr/>
        </p:nvGrpSpPr>
        <p:grpSpPr>
          <a:xfrm>
            <a:off x="3364230" y="411480"/>
            <a:ext cx="2415540" cy="797560"/>
            <a:chOff x="998244" y="1469467"/>
            <a:chExt cx="3220470" cy="1364499"/>
          </a:xfrm>
        </p:grpSpPr>
        <p:grpSp>
          <p:nvGrpSpPr>
            <p:cNvPr id="17" name="组合 16"/>
            <p:cNvGrpSpPr/>
            <p:nvPr/>
          </p:nvGrpSpPr>
          <p:grpSpPr>
            <a:xfrm>
              <a:off x="998244" y="1469467"/>
              <a:ext cx="3220470" cy="1220010"/>
              <a:chOff x="3287072" y="1345115"/>
              <a:chExt cx="2531662" cy="959069"/>
            </a:xfrm>
          </p:grpSpPr>
          <p:sp>
            <p:nvSpPr>
              <p:cNvPr id="21" name="矩形 20"/>
              <p:cNvSpPr/>
              <p:nvPr/>
            </p:nvSpPr>
            <p:spPr>
              <a:xfrm>
                <a:off x="3287072" y="1413437"/>
                <a:ext cx="2531662" cy="890747"/>
              </a:xfrm>
              <a:prstGeom prst="rect">
                <a:avLst/>
              </a:prstGeom>
              <a:noFill/>
              <a:ln w="19050" cmpd="sng">
                <a:solidFill>
                  <a:schemeClr val="accent2"/>
                </a:solidFill>
              </a:ln>
              <a:effectLst/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</a:p>
            </p:txBody>
          </p:sp>
          <p:sp>
            <p:nvSpPr>
              <p:cNvPr id="22" name="矩形 21"/>
              <p:cNvSpPr/>
              <p:nvPr/>
            </p:nvSpPr>
            <p:spPr>
              <a:xfrm>
                <a:off x="3355880" y="1345115"/>
                <a:ext cx="600362" cy="698235"/>
              </a:xfrm>
              <a:prstGeom prst="rect">
                <a:avLst/>
              </a:prstGeom>
              <a:solidFill>
                <a:schemeClr val="accent1"/>
              </a:solidFill>
              <a:ln>
                <a:noFill/>
              </a:ln>
              <a:effectLst/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anchor="b">
                <a:norm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en-US" sz="2500" b="1"/>
                  <a:t>04</a:t>
                </a:r>
                <a:endParaRPr lang="en-US" sz="2500" b="1"/>
              </a:p>
            </p:txBody>
          </p:sp>
        </p:grpSp>
        <p:sp>
          <p:nvSpPr>
            <p:cNvPr id="19" name="矩形 18"/>
            <p:cNvSpPr/>
            <p:nvPr/>
          </p:nvSpPr>
          <p:spPr>
            <a:xfrm>
              <a:off x="2271533" y="1803507"/>
              <a:ext cx="1823578" cy="1030459"/>
            </a:xfrm>
            <a:prstGeom prst="rect">
              <a:avLst/>
            </a:prstGeom>
            <a:noFill/>
            <a:ln w="25400" cap="flat">
              <a:noFill/>
              <a:miter lim="400000"/>
            </a:ln>
            <a:effectLst/>
          </p:spPr>
          <p:txBody>
            <a:bodyPr wrap="none" lIns="0" tIns="0" rIns="0" bIns="0" anchor="t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1"/>
              <a:r>
                <a:rPr lang="en-US" altLang="zh-CN" sz="2300" b="1">
                  <a:solidFill>
                    <a:schemeClr val="accent1"/>
                  </a:solidFill>
                  <a:latin typeface="Comic Sans MS" panose="030f0702030302020204" charset="0"/>
                  <a:cs typeface="Comic Sans MS" panose="030f0702030302020204" charset="0"/>
                </a:rPr>
                <a:t>ring  n.</a:t>
              </a:r>
              <a:endParaRPr lang="en-US" altLang="zh-CN" sz="900" b="1">
                <a:solidFill>
                  <a:schemeClr val="accent1"/>
                </a:solidFill>
                <a:latin typeface="Comic Sans MS" panose="030f0702030302020204" charset="0"/>
                <a:cs typeface="Comic Sans MS" panose="030f0702030302020204" charset="0"/>
              </a:endParaRPr>
            </a:p>
          </p:txBody>
        </p:sp>
      </p:grpSp>
      <p:pic>
        <p:nvPicPr>
          <p:cNvPr id="24" name="图片 2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85609" y="4531406"/>
            <a:ext cx="2797233" cy="1415072"/>
          </a:xfrm>
          <a:prstGeom prst="rect">
            <a:avLst/>
          </a:prstGeom>
        </p:spPr>
      </p:pic>
      <p:pic>
        <p:nvPicPr>
          <p:cNvPr id="25" name="图片 2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52320" y="3686391"/>
            <a:ext cx="2064643" cy="1802073"/>
          </a:xfrm>
          <a:prstGeom prst="rect">
            <a:avLst/>
          </a:prstGeom>
        </p:spPr>
      </p:pic>
      <p:sp>
        <p:nvSpPr>
          <p:cNvPr id="14" name="文本框 13"/>
          <p:cNvSpPr txBox="1"/>
          <p:nvPr/>
        </p:nvSpPr>
        <p:spPr>
          <a:xfrm>
            <a:off x="876300" y="1992630"/>
            <a:ext cx="7263130" cy="5530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lnSpc>
                <a:spcPct val="150000"/>
              </a:lnSpc>
            </a:pPr>
            <a:r>
              <a:rPr lang="zh-CN" altLang="en-US" smtClean="0">
                <a:solidFill>
                  <a:schemeClr val="tx1">
                    <a:lumMod val="75000"/>
                    <a:lumOff val="25000"/>
                  </a:schemeClr>
                </a:solidFill>
                <a:latin typeface="Comic Sans MS" panose="030f0702030302020204" charset="0"/>
                <a:ea typeface="微软雅黑" panose="020b0503020204020204" pitchFamily="34" charset="-122"/>
                <a:cs typeface="Comic Sans MS" panose="030f0702030302020204" charset="0"/>
              </a:rPr>
              <a:t>如：</a:t>
            </a:r>
            <a:r>
              <a:rPr lang="en-US" altLang="zh-CN" sz="2000" smtClean="0">
                <a:solidFill>
                  <a:schemeClr val="tx1">
                    <a:lumMod val="75000"/>
                    <a:lumOff val="25000"/>
                  </a:schemeClr>
                </a:solidFill>
                <a:latin typeface="Comic Sans MS" panose="030f0702030302020204" charset="0"/>
                <a:ea typeface="微软雅黑" panose="020b0503020204020204" pitchFamily="34" charset="-122"/>
                <a:cs typeface="Comic Sans MS" panose="030f0702030302020204" charset="0"/>
              </a:rPr>
              <a:t>She had dark rings around her eyes from lack of sleep.</a:t>
            </a:r>
            <a:endParaRPr lang="en-US" altLang="zh-CN" sz="2000" smtClean="0">
              <a:solidFill>
                <a:schemeClr val="tx1">
                  <a:lumMod val="75000"/>
                  <a:lumOff val="25000"/>
                </a:schemeClr>
              </a:solidFill>
              <a:latin typeface="Comic Sans MS" panose="030f0702030302020204" charset="0"/>
              <a:ea typeface="微软雅黑" panose="020b0503020204020204" pitchFamily="34" charset="-122"/>
              <a:cs typeface="Comic Sans MS" panose="030f0702030302020204" charset="0"/>
            </a:endParaRPr>
          </a:p>
        </p:txBody>
      </p:sp>
      <p:sp>
        <p:nvSpPr>
          <p:cNvPr id="15" name="文本框 14"/>
          <p:cNvSpPr txBox="1"/>
          <p:nvPr/>
        </p:nvSpPr>
        <p:spPr>
          <a:xfrm>
            <a:off x="2687955" y="2684780"/>
            <a:ext cx="2697480" cy="36830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mtClean="0">
                <a:solidFill>
                  <a:schemeClr val="tx1">
                    <a:lumMod val="75000"/>
                    <a:lumOff val="25000"/>
                  </a:schemeClr>
                </a:solidFill>
                <a:latin typeface="Comic Sans MS" panose="030f0702030302020204" charset="0"/>
                <a:ea typeface="微软雅黑" panose="020b0503020204020204" pitchFamily="34" charset="-122"/>
                <a:cs typeface="Comic Sans MS" panose="030f0702030302020204" charset="0"/>
              </a:rPr>
              <a:t>她因为缺觉，眼圈都黑了</a:t>
            </a:r>
            <a:endParaRPr lang="zh-CN" altLang="en-US" smtClean="0">
              <a:solidFill>
                <a:schemeClr val="tx1">
                  <a:lumMod val="75000"/>
                  <a:lumOff val="25000"/>
                </a:schemeClr>
              </a:solidFill>
              <a:latin typeface="Comic Sans MS" panose="030f0702030302020204" charset="0"/>
              <a:ea typeface="微软雅黑" panose="020b0503020204020204" pitchFamily="34" charset="-122"/>
              <a:cs typeface="Comic Sans MS" panose="030f0702030302020204" charset="0"/>
            </a:endParaRPr>
          </a:p>
        </p:txBody>
      </p:sp>
      <p:sp>
        <p:nvSpPr>
          <p:cNvPr id="23" name="文本框 22"/>
          <p:cNvSpPr txBox="1"/>
          <p:nvPr/>
        </p:nvSpPr>
        <p:spPr>
          <a:xfrm>
            <a:off x="1979930" y="1485265"/>
            <a:ext cx="2228850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b="1" smtClean="0">
                <a:solidFill>
                  <a:srgbClr val="B4D06D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③</a:t>
            </a:r>
            <a:r>
              <a:rPr lang="en-US" altLang="zh-CN" sz="1200" b="1" smtClean="0">
                <a:solidFill>
                  <a:srgbClr val="B4D06D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   </a:t>
            </a:r>
            <a:r>
              <a:rPr lang="zh-CN" altLang="en-US" b="1" smtClean="0">
                <a:solidFill>
                  <a:srgbClr val="B4D06D"/>
                </a:solidFill>
                <a:latin typeface="Comic Sans MS" panose="030f0702030302020204" charset="0"/>
                <a:ea typeface="微软雅黑" panose="020b0503020204020204" pitchFamily="34" charset="-122"/>
                <a:cs typeface="Comic Sans MS" panose="030f0702030302020204" charset="0"/>
              </a:rPr>
              <a:t>圆形标记；圆形</a:t>
            </a:r>
            <a:endParaRPr lang="en-US" altLang="zh-CN" b="1" smtClean="0">
              <a:solidFill>
                <a:srgbClr val="B4D06D"/>
              </a:solidFill>
              <a:latin typeface="Comic Sans MS" panose="030f0702030302020204" charset="0"/>
              <a:ea typeface="微软雅黑" panose="020b0503020204020204" pitchFamily="34" charset="-122"/>
              <a:cs typeface="Comic Sans MS" panose="030f0702030302020204" charset="0"/>
            </a:endParaRPr>
          </a:p>
        </p:txBody>
      </p:sp>
      <p:sp>
        <p:nvSpPr>
          <p:cNvPr id="26" name="文本框 25"/>
          <p:cNvSpPr txBox="1"/>
          <p:nvPr/>
        </p:nvSpPr>
        <p:spPr>
          <a:xfrm>
            <a:off x="971550" y="2652395"/>
            <a:ext cx="5015230" cy="5530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lnSpc>
                <a:spcPct val="150000"/>
              </a:lnSpc>
            </a:pPr>
            <a:r>
              <a:rPr lang="en-US" altLang="zh-CN" sz="2000" smtClean="0">
                <a:solidFill>
                  <a:schemeClr val="tx1">
                    <a:lumMod val="75000"/>
                    <a:lumOff val="25000"/>
                  </a:schemeClr>
                </a:solidFill>
                <a:latin typeface="Comic Sans MS" panose="030f0702030302020204" charset="0"/>
                <a:ea typeface="微软雅黑" panose="020b0503020204020204" pitchFamily="34" charset="-122"/>
                <a:cs typeface="Comic Sans MS" panose="030f0702030302020204" charset="0"/>
              </a:rPr>
              <a:t>The children sat on the floor </a:t>
            </a:r>
            <a:r>
              <a:rPr lang="en-US" altLang="zh-CN" sz="2000" smtClean="0">
                <a:solidFill>
                  <a:srgbClr val="0070C0"/>
                </a:solidFill>
                <a:latin typeface="Comic Sans MS" panose="030f0702030302020204" charset="0"/>
                <a:ea typeface="微软雅黑" panose="020b0503020204020204" pitchFamily="34" charset="-122"/>
                <a:cs typeface="Comic Sans MS" panose="030f0702030302020204" charset="0"/>
              </a:rPr>
              <a:t>in a ring</a:t>
            </a:r>
            <a:r>
              <a:rPr lang="en-US" altLang="zh-CN" sz="2000" smtClean="0">
                <a:solidFill>
                  <a:schemeClr val="tx1">
                    <a:lumMod val="75000"/>
                    <a:lumOff val="25000"/>
                  </a:schemeClr>
                </a:solidFill>
                <a:latin typeface="Comic Sans MS" panose="030f0702030302020204" charset="0"/>
                <a:ea typeface="微软雅黑" panose="020b0503020204020204" pitchFamily="34" charset="-122"/>
                <a:cs typeface="Comic Sans MS" panose="030f0702030302020204" charset="0"/>
              </a:rPr>
              <a:t>.</a:t>
            </a:r>
            <a:endParaRPr lang="en-US" altLang="zh-CN" sz="2000" smtClean="0">
              <a:solidFill>
                <a:schemeClr val="tx1">
                  <a:lumMod val="75000"/>
                  <a:lumOff val="25000"/>
                </a:schemeClr>
              </a:solidFill>
              <a:latin typeface="Comic Sans MS" panose="030f0702030302020204" charset="0"/>
              <a:ea typeface="微软雅黑" panose="020b0503020204020204" pitchFamily="34" charset="-122"/>
              <a:cs typeface="Comic Sans MS" panose="030f0702030302020204" charset="0"/>
            </a:endParaRPr>
          </a:p>
        </p:txBody>
      </p:sp>
      <p:sp>
        <p:nvSpPr>
          <p:cNvPr id="27" name="文本框 26"/>
          <p:cNvSpPr txBox="1"/>
          <p:nvPr/>
        </p:nvSpPr>
        <p:spPr>
          <a:xfrm>
            <a:off x="5687060" y="2806700"/>
            <a:ext cx="3154680" cy="36830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mtClean="0">
                <a:solidFill>
                  <a:schemeClr val="tx1">
                    <a:lumMod val="75000"/>
                    <a:lumOff val="25000"/>
                  </a:schemeClr>
                </a:solidFill>
                <a:latin typeface="Comic Sans MS" panose="030f0702030302020204" charset="0"/>
                <a:ea typeface="微软雅黑" panose="020b0503020204020204" pitchFamily="34" charset="-122"/>
                <a:cs typeface="Comic Sans MS" panose="030f0702030302020204" charset="0"/>
              </a:rPr>
              <a:t>孩子们</a:t>
            </a:r>
            <a:r>
              <a:rPr lang="zh-CN" altLang="en-US" smtClean="0">
                <a:solidFill>
                  <a:srgbClr val="0070C0"/>
                </a:solidFill>
                <a:latin typeface="Comic Sans MS" panose="030f0702030302020204" charset="0"/>
                <a:ea typeface="微软雅黑" panose="020b0503020204020204" pitchFamily="34" charset="-122"/>
                <a:cs typeface="Comic Sans MS" panose="030f0702030302020204" charset="0"/>
              </a:rPr>
              <a:t>围成一圈</a:t>
            </a:r>
            <a:r>
              <a:rPr lang="zh-CN" altLang="en-US" smtClean="0">
                <a:solidFill>
                  <a:schemeClr val="tx1">
                    <a:lumMod val="75000"/>
                    <a:lumOff val="25000"/>
                  </a:schemeClr>
                </a:solidFill>
                <a:latin typeface="Comic Sans MS" panose="030f0702030302020204" charset="0"/>
                <a:ea typeface="微软雅黑" panose="020b0503020204020204" pitchFamily="34" charset="-122"/>
                <a:cs typeface="Comic Sans MS" panose="030f0702030302020204" charset="0"/>
              </a:rPr>
              <a:t>，坐在地板上</a:t>
            </a:r>
            <a:endParaRPr lang="zh-CN" altLang="en-US" smtClean="0">
              <a:solidFill>
                <a:schemeClr val="tx1">
                  <a:lumMod val="75000"/>
                  <a:lumOff val="25000"/>
                </a:schemeClr>
              </a:solidFill>
              <a:latin typeface="Comic Sans MS" panose="030f0702030302020204" charset="0"/>
              <a:ea typeface="微软雅黑" panose="020b0503020204020204" pitchFamily="34" charset="-122"/>
              <a:cs typeface="Comic Sans MS" panose="030f0702030302020204" charset="0"/>
            </a:endParaRPr>
          </a:p>
        </p:txBody>
      </p:sp>
      <p:sp>
        <p:nvSpPr>
          <p:cNvPr id="28" name="文本框 27"/>
          <p:cNvSpPr txBox="1"/>
          <p:nvPr/>
        </p:nvSpPr>
        <p:spPr>
          <a:xfrm>
            <a:off x="395605" y="3902075"/>
            <a:ext cx="4702810" cy="553085"/>
          </a:xfrm>
          <a:prstGeom prst="rect">
            <a:avLst/>
          </a:prstGeom>
          <a:noFill/>
          <a:ln w="15875">
            <a:noFill/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50000"/>
              </a:lnSpc>
              <a:buFont typeface="Wingdings" panose="05000000000000000000" charset="0"/>
              <a:buNone/>
            </a:pPr>
            <a:r>
              <a:rPr lang="en-US" altLang="zh-CN" sz="2000" smtClean="0">
                <a:solidFill>
                  <a:srgbClr val="EC9394"/>
                </a:solidFill>
                <a:latin typeface="Comic Sans MS" panose="030f0702030302020204" charset="0"/>
                <a:ea typeface="微软雅黑" panose="020b0503020204020204" pitchFamily="34" charset="-122"/>
                <a:cs typeface="Comic Sans MS" panose="030f0702030302020204" charset="0"/>
              </a:rPr>
              <a:t>run rings around / round sb  </a:t>
            </a:r>
            <a:r>
              <a:rPr lang="zh-CN" altLang="en-US" smtClean="0">
                <a:solidFill>
                  <a:srgbClr val="EC9394"/>
                </a:solidFill>
                <a:latin typeface="Comic Sans MS" panose="030f0702030302020204" charset="0"/>
                <a:ea typeface="微软雅黑" panose="020b0503020204020204" pitchFamily="34" charset="-122"/>
                <a:cs typeface="Comic Sans MS" panose="030f0702030302020204" charset="0"/>
              </a:rPr>
              <a:t>遥遥领先</a:t>
            </a:r>
            <a:endParaRPr lang="zh-CN" altLang="en-US" smtClean="0">
              <a:solidFill>
                <a:srgbClr val="EC9394"/>
              </a:solidFill>
              <a:latin typeface="Comic Sans MS" panose="030f0702030302020204" charset="0"/>
              <a:ea typeface="微软雅黑" panose="020b0503020204020204" pitchFamily="34" charset="-122"/>
              <a:cs typeface="Comic Sans MS" panose="030f0702030302020204" charset="0"/>
            </a:endParaRPr>
          </a:p>
        </p:txBody>
      </p:sp>
      <p:sp>
        <p:nvSpPr>
          <p:cNvPr id="10" name="文本框 9"/>
          <p:cNvSpPr txBox="1"/>
          <p:nvPr/>
        </p:nvSpPr>
        <p:spPr>
          <a:xfrm>
            <a:off x="4932045" y="1467485"/>
            <a:ext cx="1769745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b="1" smtClean="0">
                <a:solidFill>
                  <a:srgbClr val="B4D06D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④</a:t>
            </a:r>
            <a:r>
              <a:rPr lang="en-US" altLang="zh-CN" sz="1200" b="1" smtClean="0">
                <a:solidFill>
                  <a:srgbClr val="B4D06D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   </a:t>
            </a:r>
            <a:r>
              <a:rPr lang="zh-CN" altLang="en-US" b="1" smtClean="0">
                <a:solidFill>
                  <a:srgbClr val="B4D06D"/>
                </a:solidFill>
                <a:latin typeface="Comic Sans MS" panose="030f0702030302020204" charset="0"/>
                <a:ea typeface="微软雅黑" panose="020b0503020204020204" pitchFamily="34" charset="-122"/>
                <a:cs typeface="Comic Sans MS" panose="030f0702030302020204" charset="0"/>
              </a:rPr>
              <a:t>铃声，钟声</a:t>
            </a:r>
            <a:endParaRPr lang="en-US" altLang="zh-CN" b="1" smtClean="0">
              <a:solidFill>
                <a:srgbClr val="B4D06D"/>
              </a:solidFill>
              <a:latin typeface="Comic Sans MS" panose="030f0702030302020204" charset="0"/>
              <a:ea typeface="微软雅黑" panose="020b0503020204020204" pitchFamily="34" charset="-122"/>
              <a:cs typeface="Comic Sans MS" panose="030f0702030302020204" charset="0"/>
            </a:endParaRPr>
          </a:p>
        </p:txBody>
      </p:sp>
      <p:sp>
        <p:nvSpPr>
          <p:cNvPr id="11" name="文本框 10"/>
          <p:cNvSpPr txBox="1"/>
          <p:nvPr/>
        </p:nvSpPr>
        <p:spPr>
          <a:xfrm>
            <a:off x="539750" y="3261995"/>
            <a:ext cx="5737860" cy="5530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lnSpc>
                <a:spcPct val="150000"/>
              </a:lnSpc>
            </a:pPr>
            <a:r>
              <a:rPr lang="en-US" altLang="zh-CN" sz="2000" smtClean="0">
                <a:solidFill>
                  <a:schemeClr val="tx1">
                    <a:lumMod val="75000"/>
                    <a:lumOff val="25000"/>
                  </a:schemeClr>
                </a:solidFill>
                <a:latin typeface="Comic Sans MS" panose="030f0702030302020204" charset="0"/>
                <a:ea typeface="微软雅黑" panose="020b0503020204020204" pitchFamily="34" charset="-122"/>
                <a:cs typeface="Comic Sans MS" panose="030f0702030302020204" charset="0"/>
              </a:rPr>
              <a:t>He gave a couple of loud rings on the doorbell.</a:t>
            </a:r>
            <a:endParaRPr lang="en-US" altLang="zh-CN" sz="2000" smtClean="0">
              <a:solidFill>
                <a:schemeClr val="tx1">
                  <a:lumMod val="75000"/>
                  <a:lumOff val="25000"/>
                </a:schemeClr>
              </a:solidFill>
              <a:latin typeface="Comic Sans MS" panose="030f0702030302020204" charset="0"/>
              <a:ea typeface="微软雅黑" panose="020b0503020204020204" pitchFamily="34" charset="-122"/>
              <a:cs typeface="Comic Sans MS" panose="030f0702030302020204" charset="0"/>
            </a:endParaRPr>
          </a:p>
        </p:txBody>
      </p:sp>
      <p:sp>
        <p:nvSpPr>
          <p:cNvPr id="29" name="文本框 28"/>
          <p:cNvSpPr txBox="1"/>
          <p:nvPr/>
        </p:nvSpPr>
        <p:spPr>
          <a:xfrm>
            <a:off x="6300470" y="3413760"/>
            <a:ext cx="2468880" cy="36830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mtClean="0">
                <a:solidFill>
                  <a:schemeClr val="tx1">
                    <a:lumMod val="75000"/>
                    <a:lumOff val="25000"/>
                  </a:schemeClr>
                </a:solidFill>
                <a:latin typeface="Comic Sans MS" panose="030f0702030302020204" charset="0"/>
                <a:ea typeface="微软雅黑" panose="020b0503020204020204" pitchFamily="34" charset="-122"/>
                <a:cs typeface="Comic Sans MS" panose="030f0702030302020204" charset="0"/>
              </a:rPr>
              <a:t>他使劲地按了几下门铃</a:t>
            </a:r>
            <a:endParaRPr lang="zh-CN" altLang="en-US" smtClean="0">
              <a:solidFill>
                <a:schemeClr val="tx1">
                  <a:lumMod val="75000"/>
                  <a:lumOff val="25000"/>
                </a:schemeClr>
              </a:solidFill>
              <a:latin typeface="Comic Sans MS" panose="030f0702030302020204" charset="0"/>
              <a:ea typeface="微软雅黑" panose="020b0503020204020204" pitchFamily="34" charset="-122"/>
              <a:cs typeface="Comic Sans MS" panose="030f0702030302020204" charset="0"/>
            </a:endParaRPr>
          </a:p>
        </p:txBody>
      </p:sp>
      <p:sp>
        <p:nvSpPr>
          <p:cNvPr id="30" name="文本框 29"/>
          <p:cNvSpPr txBox="1"/>
          <p:nvPr/>
        </p:nvSpPr>
        <p:spPr>
          <a:xfrm>
            <a:off x="7020560" y="3938270"/>
            <a:ext cx="1706880" cy="506730"/>
          </a:xfrm>
          <a:prstGeom prst="rect">
            <a:avLst/>
          </a:prstGeom>
          <a:noFill/>
          <a:ln w="15875">
            <a:noFill/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50000"/>
              </a:lnSpc>
              <a:buFont typeface="Wingdings" panose="05000000000000000000" charset="0"/>
              <a:buNone/>
            </a:pPr>
            <a:r>
              <a:rPr lang="zh-CN" altLang="en-US" smtClean="0">
                <a:solidFill>
                  <a:srgbClr val="EC9394"/>
                </a:solidFill>
                <a:latin typeface="Comic Sans MS" panose="030f0702030302020204" charset="0"/>
                <a:ea typeface="微软雅黑" panose="020b0503020204020204" pitchFamily="34" charset="-122"/>
                <a:cs typeface="Comic Sans MS" panose="030f0702030302020204" charset="0"/>
              </a:rPr>
              <a:t>给某人打电话</a:t>
            </a:r>
            <a:endParaRPr lang="zh-CN" altLang="en-US" smtClean="0">
              <a:solidFill>
                <a:srgbClr val="EC9394"/>
              </a:solidFill>
              <a:latin typeface="Comic Sans MS" panose="030f0702030302020204" charset="0"/>
              <a:ea typeface="微软雅黑" panose="020b0503020204020204" pitchFamily="34" charset="-122"/>
              <a:cs typeface="Comic Sans MS" panose="030f0702030302020204" charset="0"/>
            </a:endParaRPr>
          </a:p>
        </p:txBody>
      </p:sp>
      <p:sp>
        <p:nvSpPr>
          <p:cNvPr id="31" name="文本框 30"/>
          <p:cNvSpPr txBox="1"/>
          <p:nvPr/>
        </p:nvSpPr>
        <p:spPr>
          <a:xfrm>
            <a:off x="5076190" y="3879850"/>
            <a:ext cx="1990090" cy="553085"/>
          </a:xfrm>
          <a:prstGeom prst="rect">
            <a:avLst/>
          </a:prstGeom>
          <a:noFill/>
          <a:ln w="15875">
            <a:noFill/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50000"/>
              </a:lnSpc>
              <a:buFont typeface="Wingdings" panose="05000000000000000000" charset="0"/>
              <a:buNone/>
            </a:pPr>
            <a:r>
              <a:rPr lang="en-US" altLang="zh-CN" sz="2000" smtClean="0">
                <a:solidFill>
                  <a:srgbClr val="EC9394"/>
                </a:solidFill>
                <a:latin typeface="Comic Sans MS" panose="030f0702030302020204" charset="0"/>
                <a:ea typeface="微软雅黑" panose="020b0503020204020204" pitchFamily="34" charset="-122"/>
                <a:cs typeface="Comic Sans MS" panose="030f0702030302020204" charset="0"/>
              </a:rPr>
              <a:t>give sb a ring</a:t>
            </a:r>
            <a:r>
              <a:rPr lang="en-US" altLang="zh-CN" sz="2000" smtClean="0">
                <a:solidFill>
                  <a:srgbClr val="FF0000"/>
                </a:solidFill>
                <a:latin typeface="Comic Sans MS" panose="030f0702030302020204" charset="0"/>
                <a:ea typeface="微软雅黑" panose="020b0503020204020204" pitchFamily="34" charset="-122"/>
                <a:cs typeface="Comic Sans MS" panose="030f0702030302020204" charset="0"/>
              </a:rPr>
              <a:t>  </a:t>
            </a:r>
            <a:endParaRPr lang="zh-CN" altLang="en-US" smtClean="0">
              <a:solidFill>
                <a:srgbClr val="FF0000"/>
              </a:solidFill>
              <a:latin typeface="Comic Sans MS" panose="030f0702030302020204" charset="0"/>
              <a:ea typeface="微软雅黑" panose="020b0503020204020204" pitchFamily="34" charset="-122"/>
              <a:cs typeface="Comic Sans MS" panose="030f070203030202020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7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4" presetID="2" presetClass="exit" presetSubtype="4" dur="5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5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3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2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21" presetClass="entr" presetSubtype="1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7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13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3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1" presetClass="entr" presetSubtype="1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21" presetClass="entr" presetSubtype="1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2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2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 nodeType="clickPar">
                      <p:stCondLst>
                        <p:cond delay="indefinite"/>
                      </p:stCondLst>
                      <p:childTnLst>
                        <p:par>
                          <p:cTn id="5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7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  <p:bldP spid="15" grpId="1"/>
      <p:bldP spid="28" grpId="0"/>
      <p:bldP spid="27" grpId="0"/>
      <p:bldP spid="30" grpId="0"/>
      <p:bldP spid="31" grpId="0"/>
      <p:bldP spid="14" grpId="0"/>
      <p:bldP spid="26" grpId="0"/>
      <p:bldP spid="10" grpId="0"/>
      <p:bldP spid="11" grpId="0"/>
      <p:bldP spid="29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4" name="组合 3"/>
          <p:cNvGrpSpPr/>
          <p:nvPr/>
        </p:nvGrpSpPr>
        <p:grpSpPr>
          <a:xfrm>
            <a:off x="3420110" y="555625"/>
            <a:ext cx="2415540" cy="818515"/>
            <a:chOff x="998244" y="1469467"/>
            <a:chExt cx="3220470" cy="1400349"/>
          </a:xfrm>
        </p:grpSpPr>
        <p:grpSp>
          <p:nvGrpSpPr>
            <p:cNvPr id="17" name="组合 16"/>
            <p:cNvGrpSpPr/>
            <p:nvPr/>
          </p:nvGrpSpPr>
          <p:grpSpPr>
            <a:xfrm>
              <a:off x="998244" y="1469467"/>
              <a:ext cx="3220470" cy="1220010"/>
              <a:chOff x="3287072" y="1345115"/>
              <a:chExt cx="2531662" cy="959069"/>
            </a:xfrm>
          </p:grpSpPr>
          <p:sp>
            <p:nvSpPr>
              <p:cNvPr id="21" name="矩形 20"/>
              <p:cNvSpPr/>
              <p:nvPr/>
            </p:nvSpPr>
            <p:spPr>
              <a:xfrm>
                <a:off x="3287072" y="1413437"/>
                <a:ext cx="2531662" cy="890747"/>
              </a:xfrm>
              <a:prstGeom prst="rect">
                <a:avLst/>
              </a:prstGeom>
              <a:noFill/>
              <a:ln w="19050" cmpd="sng">
                <a:solidFill>
                  <a:schemeClr val="accent2"/>
                </a:solidFill>
              </a:ln>
              <a:effectLst/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</a:p>
            </p:txBody>
          </p:sp>
          <p:sp>
            <p:nvSpPr>
              <p:cNvPr id="22" name="矩形 21"/>
              <p:cNvSpPr/>
              <p:nvPr/>
            </p:nvSpPr>
            <p:spPr>
              <a:xfrm>
                <a:off x="3355880" y="1345115"/>
                <a:ext cx="600362" cy="698235"/>
              </a:xfrm>
              <a:prstGeom prst="rect">
                <a:avLst/>
              </a:prstGeom>
              <a:solidFill>
                <a:schemeClr val="accent1"/>
              </a:solidFill>
              <a:ln>
                <a:noFill/>
              </a:ln>
              <a:effectLst/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anchor="b">
                <a:norm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en-US" sz="2500" b="1"/>
                  <a:t>04</a:t>
                </a:r>
                <a:endParaRPr lang="en-US" sz="2500" b="1"/>
              </a:p>
            </p:txBody>
          </p:sp>
        </p:grpSp>
        <p:sp>
          <p:nvSpPr>
            <p:cNvPr id="19" name="矩形 18"/>
            <p:cNvSpPr/>
            <p:nvPr/>
          </p:nvSpPr>
          <p:spPr>
            <a:xfrm>
              <a:off x="2320635" y="1838837"/>
              <a:ext cx="1622934" cy="1030979"/>
            </a:xfrm>
            <a:prstGeom prst="rect">
              <a:avLst/>
            </a:prstGeom>
            <a:noFill/>
            <a:ln w="25400" cap="flat">
              <a:noFill/>
              <a:miter lim="400000"/>
            </a:ln>
            <a:effectLst/>
          </p:spPr>
          <p:txBody>
            <a:bodyPr wrap="none" lIns="0" tIns="0" rIns="0" bIns="0" anchor="t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1"/>
              <a:r>
                <a:rPr lang="en-US" altLang="zh-CN" sz="2300" b="1">
                  <a:solidFill>
                    <a:schemeClr val="accent1"/>
                  </a:solidFill>
                  <a:latin typeface="Comic Sans MS" panose="030f0702030302020204" charset="0"/>
                  <a:cs typeface="Comic Sans MS" panose="030f0702030302020204" charset="0"/>
                </a:rPr>
                <a:t>ring  v.</a:t>
              </a:r>
              <a:endParaRPr lang="en-US" altLang="zh-CN" sz="900" b="1">
                <a:solidFill>
                  <a:schemeClr val="accent1"/>
                </a:solidFill>
                <a:latin typeface="Comic Sans MS" panose="030f0702030302020204" charset="0"/>
                <a:cs typeface="Comic Sans MS" panose="030f0702030302020204" charset="0"/>
              </a:endParaRPr>
            </a:p>
          </p:txBody>
        </p:sp>
      </p:grpSp>
      <p:pic>
        <p:nvPicPr>
          <p:cNvPr id="24" name="图片 2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85609" y="4531406"/>
            <a:ext cx="2797233" cy="1415072"/>
          </a:xfrm>
          <a:prstGeom prst="rect">
            <a:avLst/>
          </a:prstGeom>
        </p:spPr>
      </p:pic>
      <p:pic>
        <p:nvPicPr>
          <p:cNvPr id="25" name="图片 2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52320" y="3686391"/>
            <a:ext cx="2064643" cy="1802073"/>
          </a:xfrm>
          <a:prstGeom prst="rect">
            <a:avLst/>
          </a:prstGeom>
        </p:spPr>
      </p:pic>
      <p:sp>
        <p:nvSpPr>
          <p:cNvPr id="2" name="文本框 1"/>
          <p:cNvSpPr txBox="1"/>
          <p:nvPr/>
        </p:nvSpPr>
        <p:spPr>
          <a:xfrm>
            <a:off x="467360" y="1892300"/>
            <a:ext cx="1791970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b="1" smtClean="0">
                <a:solidFill>
                  <a:srgbClr val="B4D06D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①</a:t>
            </a:r>
            <a:r>
              <a:rPr lang="en-US" altLang="zh-CN" sz="1200" b="1" smtClean="0">
                <a:solidFill>
                  <a:srgbClr val="B4D06D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   </a:t>
            </a:r>
            <a:r>
              <a:rPr lang="zh-CN" altLang="en-US" b="1" smtClean="0">
                <a:solidFill>
                  <a:srgbClr val="B4D06D"/>
                </a:solidFill>
                <a:latin typeface="Comic Sans MS" panose="030f0702030302020204" charset="0"/>
                <a:ea typeface="微软雅黑" panose="020b0503020204020204" pitchFamily="34" charset="-122"/>
                <a:cs typeface="Comic Sans MS" panose="030f0702030302020204" charset="0"/>
              </a:rPr>
              <a:t>包围，环绕</a:t>
            </a:r>
            <a:endParaRPr lang="zh-CN" altLang="en-US" b="1" smtClean="0">
              <a:solidFill>
                <a:srgbClr val="B4D06D"/>
              </a:solidFill>
              <a:latin typeface="Comic Sans MS" panose="030f0702030302020204" charset="0"/>
              <a:ea typeface="微软雅黑" panose="020b0503020204020204" pitchFamily="34" charset="-122"/>
              <a:cs typeface="Comic Sans MS" panose="030f0702030302020204" charset="0"/>
            </a:endParaRPr>
          </a:p>
        </p:txBody>
      </p:sp>
      <p:sp>
        <p:nvSpPr>
          <p:cNvPr id="7" name="文本框 6"/>
          <p:cNvSpPr txBox="1"/>
          <p:nvPr/>
        </p:nvSpPr>
        <p:spPr>
          <a:xfrm>
            <a:off x="2339975" y="1707515"/>
            <a:ext cx="6396990" cy="5530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lnSpc>
                <a:spcPct val="150000"/>
              </a:lnSpc>
            </a:pPr>
            <a:r>
              <a:rPr lang="zh-CN" altLang="en-US" smtClean="0">
                <a:solidFill>
                  <a:schemeClr val="tx1">
                    <a:lumMod val="75000"/>
                    <a:lumOff val="25000"/>
                  </a:schemeClr>
                </a:solidFill>
                <a:latin typeface="Comic Sans MS" panose="030f0702030302020204" charset="0"/>
                <a:ea typeface="微软雅黑" panose="020b0503020204020204" pitchFamily="34" charset="-122"/>
                <a:cs typeface="Comic Sans MS" panose="030f0702030302020204" charset="0"/>
              </a:rPr>
              <a:t>如：</a:t>
            </a:r>
            <a:r>
              <a:rPr lang="en-US" altLang="zh-CN" sz="2000" smtClean="0">
                <a:solidFill>
                  <a:schemeClr val="tx1">
                    <a:lumMod val="75000"/>
                    <a:lumOff val="25000"/>
                  </a:schemeClr>
                </a:solidFill>
                <a:latin typeface="Comic Sans MS" panose="030f0702030302020204" charset="0"/>
                <a:ea typeface="微软雅黑" panose="020b0503020204020204" pitchFamily="34" charset="-122"/>
                <a:cs typeface="Comic Sans MS" panose="030f0702030302020204" charset="0"/>
              </a:rPr>
              <a:t>Thousands of demonstrators ringed the building.</a:t>
            </a:r>
            <a:endParaRPr lang="en-US" altLang="zh-CN" sz="2000" smtClean="0">
              <a:solidFill>
                <a:schemeClr val="tx1">
                  <a:lumMod val="75000"/>
                  <a:lumOff val="25000"/>
                </a:schemeClr>
              </a:solidFill>
              <a:latin typeface="Comic Sans MS" panose="030f0702030302020204" charset="0"/>
              <a:ea typeface="微软雅黑" panose="020b0503020204020204" pitchFamily="34" charset="-122"/>
              <a:cs typeface="Comic Sans MS" panose="030f0702030302020204" charset="0"/>
            </a:endParaRPr>
          </a:p>
        </p:txBody>
      </p:sp>
      <p:sp>
        <p:nvSpPr>
          <p:cNvPr id="5" name="文本框 4"/>
          <p:cNvSpPr txBox="1"/>
          <p:nvPr/>
        </p:nvSpPr>
        <p:spPr>
          <a:xfrm>
            <a:off x="3780155" y="2540000"/>
            <a:ext cx="3154680" cy="36830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mtClean="0">
                <a:solidFill>
                  <a:schemeClr val="tx1">
                    <a:lumMod val="75000"/>
                    <a:lumOff val="25000"/>
                  </a:schemeClr>
                </a:solidFill>
                <a:latin typeface="Comic Sans MS" panose="030f0702030302020204" charset="0"/>
                <a:ea typeface="微软雅黑" panose="020b0503020204020204" pitchFamily="34" charset="-122"/>
                <a:cs typeface="Comic Sans MS" panose="030f0702030302020204" charset="0"/>
              </a:rPr>
              <a:t>成千上万的示威者包围了大楼</a:t>
            </a:r>
            <a:endParaRPr lang="zh-CN" altLang="en-US" smtClean="0">
              <a:solidFill>
                <a:schemeClr val="tx1">
                  <a:lumMod val="75000"/>
                  <a:lumOff val="25000"/>
                </a:schemeClr>
              </a:solidFill>
              <a:latin typeface="Comic Sans MS" panose="030f0702030302020204" charset="0"/>
              <a:ea typeface="微软雅黑" panose="020b0503020204020204" pitchFamily="34" charset="-122"/>
              <a:cs typeface="Comic Sans MS" panose="030f0702030302020204" charset="0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378460" y="3291840"/>
            <a:ext cx="3041650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b="1" smtClean="0">
                <a:solidFill>
                  <a:srgbClr val="B4D06D"/>
                </a:solidFill>
                <a:latin typeface="Calibri"/>
                <a:ea typeface="微软雅黑" panose="020b0503020204020204" pitchFamily="34" charset="-122"/>
              </a:rPr>
              <a:t>②</a:t>
            </a:r>
            <a:r>
              <a:rPr lang="en-US" altLang="zh-CN" sz="1200" b="1" smtClean="0">
                <a:solidFill>
                  <a:srgbClr val="B4D06D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   </a:t>
            </a:r>
            <a:r>
              <a:rPr lang="zh-CN" altLang="en-US" b="1" smtClean="0">
                <a:solidFill>
                  <a:srgbClr val="B4D06D"/>
                </a:solidFill>
                <a:latin typeface="Comic Sans MS" panose="030f0702030302020204" charset="0"/>
                <a:ea typeface="微软雅黑" panose="020b0503020204020204" pitchFamily="34" charset="-122"/>
                <a:cs typeface="Comic Sans MS" panose="030f0702030302020204" charset="0"/>
              </a:rPr>
              <a:t>给</a:t>
            </a:r>
            <a:r>
              <a:rPr lang="en-US" altLang="zh-CN" b="1" smtClean="0">
                <a:solidFill>
                  <a:srgbClr val="B4D06D"/>
                </a:solidFill>
                <a:latin typeface="Comic Sans MS" panose="030f0702030302020204" charset="0"/>
                <a:ea typeface="微软雅黑" panose="020b0503020204020204" pitchFamily="34" charset="-122"/>
                <a:cs typeface="Comic Sans MS" panose="030f0702030302020204" charset="0"/>
              </a:rPr>
              <a:t>...</a:t>
            </a:r>
            <a:r>
              <a:rPr lang="zh-CN" altLang="en-US" b="1" smtClean="0">
                <a:solidFill>
                  <a:srgbClr val="B4D06D"/>
                </a:solidFill>
                <a:latin typeface="Comic Sans MS" panose="030f0702030302020204" charset="0"/>
                <a:ea typeface="微软雅黑" panose="020b0503020204020204" pitchFamily="34" charset="-122"/>
                <a:cs typeface="Comic Sans MS" panose="030f0702030302020204" charset="0"/>
              </a:rPr>
              <a:t>画圈，把</a:t>
            </a:r>
            <a:r>
              <a:rPr lang="en-US" altLang="zh-CN" b="1" smtClean="0">
                <a:solidFill>
                  <a:srgbClr val="B4D06D"/>
                </a:solidFill>
                <a:latin typeface="Comic Sans MS" panose="030f0702030302020204" charset="0"/>
                <a:ea typeface="微软雅黑" panose="020b0503020204020204" pitchFamily="34" charset="-122"/>
                <a:cs typeface="Comic Sans MS" panose="030f0702030302020204" charset="0"/>
              </a:rPr>
              <a:t>...</a:t>
            </a:r>
            <a:r>
              <a:rPr lang="zh-CN" altLang="en-US" b="1" smtClean="0">
                <a:solidFill>
                  <a:srgbClr val="B4D06D"/>
                </a:solidFill>
                <a:latin typeface="Comic Sans MS" panose="030f0702030302020204" charset="0"/>
                <a:ea typeface="微软雅黑" panose="020b0503020204020204" pitchFamily="34" charset="-122"/>
                <a:cs typeface="Comic Sans MS" panose="030f0702030302020204" charset="0"/>
              </a:rPr>
              <a:t>圈起来</a:t>
            </a:r>
            <a:endParaRPr lang="zh-CN" altLang="en-US" b="1" smtClean="0">
              <a:solidFill>
                <a:srgbClr val="B4D06D"/>
              </a:solidFill>
              <a:latin typeface="Comic Sans MS" panose="030f0702030302020204" charset="0"/>
              <a:ea typeface="微软雅黑" panose="020b0503020204020204" pitchFamily="34" charset="-122"/>
              <a:cs typeface="Comic Sans MS" panose="030f0702030302020204" charset="0"/>
            </a:endParaRPr>
          </a:p>
        </p:txBody>
      </p:sp>
      <p:sp>
        <p:nvSpPr>
          <p:cNvPr id="6" name="文本框 5"/>
          <p:cNvSpPr txBox="1"/>
          <p:nvPr/>
        </p:nvSpPr>
        <p:spPr>
          <a:xfrm>
            <a:off x="3564255" y="3119755"/>
            <a:ext cx="4649470" cy="5530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lnSpc>
                <a:spcPct val="150000"/>
              </a:lnSpc>
            </a:pPr>
            <a:r>
              <a:rPr lang="zh-CN" altLang="en-US" smtClean="0">
                <a:solidFill>
                  <a:schemeClr val="tx1">
                    <a:lumMod val="75000"/>
                    <a:lumOff val="25000"/>
                  </a:schemeClr>
                </a:solidFill>
                <a:latin typeface="Comic Sans MS" panose="030f0702030302020204" charset="0"/>
                <a:ea typeface="微软雅黑" panose="020b0503020204020204" pitchFamily="34" charset="-122"/>
                <a:cs typeface="Comic Sans MS" panose="030f0702030302020204" charset="0"/>
              </a:rPr>
              <a:t>如：</a:t>
            </a:r>
            <a:r>
              <a:rPr lang="en-US" altLang="zh-CN" sz="2000" smtClean="0">
                <a:solidFill>
                  <a:schemeClr val="tx1">
                    <a:lumMod val="75000"/>
                    <a:lumOff val="25000"/>
                  </a:schemeClr>
                </a:solidFill>
                <a:latin typeface="Comic Sans MS" panose="030f0702030302020204" charset="0"/>
                <a:ea typeface="微软雅黑" panose="020b0503020204020204" pitchFamily="34" charset="-122"/>
                <a:cs typeface="Comic Sans MS" panose="030f0702030302020204" charset="0"/>
              </a:rPr>
              <a:t>Ring the correct answer </a:t>
            </a:r>
            <a:r>
              <a:rPr lang="en-US" altLang="zh-CN" sz="2000" b="1" smtClean="0">
                <a:solidFill>
                  <a:srgbClr val="0070C0"/>
                </a:solidFill>
                <a:latin typeface="Comic Sans MS" panose="030f0702030302020204" charset="0"/>
                <a:ea typeface="微软雅黑" panose="020b0503020204020204" pitchFamily="34" charset="-122"/>
                <a:cs typeface="Comic Sans MS" panose="030f0702030302020204" charset="0"/>
              </a:rPr>
              <a:t>in pencil</a:t>
            </a:r>
            <a:r>
              <a:rPr lang="en-US" altLang="zh-CN" sz="2000" smtClean="0">
                <a:solidFill>
                  <a:schemeClr val="tx1">
                    <a:lumMod val="75000"/>
                    <a:lumOff val="25000"/>
                  </a:schemeClr>
                </a:solidFill>
                <a:latin typeface="Comic Sans MS" panose="030f0702030302020204" charset="0"/>
                <a:ea typeface="微软雅黑" panose="020b0503020204020204" pitchFamily="34" charset="-122"/>
                <a:cs typeface="Comic Sans MS" panose="030f0702030302020204" charset="0"/>
              </a:rPr>
              <a:t>.</a:t>
            </a:r>
            <a:endParaRPr lang="en-US" altLang="zh-CN" sz="2000" smtClean="0">
              <a:solidFill>
                <a:schemeClr val="tx1">
                  <a:lumMod val="75000"/>
                  <a:lumOff val="25000"/>
                </a:schemeClr>
              </a:solidFill>
              <a:latin typeface="Comic Sans MS" panose="030f0702030302020204" charset="0"/>
              <a:ea typeface="微软雅黑" panose="020b0503020204020204" pitchFamily="34" charset="-122"/>
              <a:cs typeface="Comic Sans MS" panose="030f0702030302020204" charset="0"/>
            </a:endParaRPr>
          </a:p>
        </p:txBody>
      </p:sp>
      <p:sp>
        <p:nvSpPr>
          <p:cNvPr id="8" name="文本框 7"/>
          <p:cNvSpPr txBox="1"/>
          <p:nvPr/>
        </p:nvSpPr>
        <p:spPr>
          <a:xfrm>
            <a:off x="4768850" y="3940175"/>
            <a:ext cx="2240280" cy="36830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mtClean="0">
                <a:solidFill>
                  <a:schemeClr val="tx1">
                    <a:lumMod val="75000"/>
                    <a:lumOff val="25000"/>
                  </a:schemeClr>
                </a:solidFill>
                <a:latin typeface="Comic Sans MS" panose="030f0702030302020204" charset="0"/>
                <a:ea typeface="微软雅黑" panose="020b0503020204020204" pitchFamily="34" charset="-122"/>
                <a:cs typeface="Comic Sans MS" panose="030f0702030302020204" charset="0"/>
              </a:rPr>
              <a:t>用铅笔圈出正确答案</a:t>
            </a:r>
            <a:endParaRPr lang="zh-CN" altLang="en-US" smtClean="0">
              <a:solidFill>
                <a:schemeClr val="tx1">
                  <a:lumMod val="75000"/>
                  <a:lumOff val="25000"/>
                </a:schemeClr>
              </a:solidFill>
              <a:latin typeface="Comic Sans MS" panose="030f0702030302020204" charset="0"/>
              <a:ea typeface="微软雅黑" panose="020b0503020204020204" pitchFamily="34" charset="-122"/>
              <a:cs typeface="Comic Sans MS" panose="030f0702030302020204" charset="0"/>
            </a:endParaRPr>
          </a:p>
        </p:txBody>
      </p:sp>
      <p:sp>
        <p:nvSpPr>
          <p:cNvPr id="12" name="文本框 11"/>
          <p:cNvSpPr txBox="1"/>
          <p:nvPr/>
        </p:nvSpPr>
        <p:spPr>
          <a:xfrm>
            <a:off x="6166485" y="771525"/>
            <a:ext cx="24771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 smtClean="0">
                <a:solidFill>
                  <a:srgbClr val="7030A0"/>
                </a:solidFill>
                <a:latin typeface="Comic Sans MS" panose="030f0702030302020204" charset="0"/>
                <a:ea typeface="微软雅黑" panose="020b0503020204020204" pitchFamily="34" charset="-122"/>
                <a:cs typeface="Comic Sans MS" panose="030f0702030302020204" charset="0"/>
              </a:rPr>
              <a:t>(ring - rang - rung)</a:t>
            </a:r>
            <a:endParaRPr lang="en-US" altLang="zh-CN" sz="2000" smtClean="0">
              <a:solidFill>
                <a:srgbClr val="7030A0"/>
              </a:solidFill>
              <a:latin typeface="Comic Sans MS" panose="030f0702030302020204" charset="0"/>
              <a:ea typeface="微软雅黑" panose="020b0503020204020204" pitchFamily="34" charset="-122"/>
              <a:cs typeface="Comic Sans MS" panose="030f070203030202020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4" presetID="21" presetClass="entr" presetSubtype="1" dur="2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6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21" presetClass="entr" presetSubtype="1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1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3" presetID="21" presetClass="entr" presetSubtype="1" dur="2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5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8" presetID="21" presetClass="entr" presetSubtype="1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0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32" presetID="21" presetClass="entr" presetSubtype="1" dur="2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4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2" grpId="0"/>
      <p:bldP spid="3" grpId="0"/>
      <p:bldP spid="7" grpId="0"/>
      <p:bldP spid="5" grpId="0"/>
      <p:bldP spid="6" grpId="0"/>
      <p:bldP spid="8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4" name="组合 3"/>
          <p:cNvGrpSpPr/>
          <p:nvPr/>
        </p:nvGrpSpPr>
        <p:grpSpPr>
          <a:xfrm>
            <a:off x="3420110" y="555625"/>
            <a:ext cx="2415540" cy="818515"/>
            <a:chOff x="998244" y="1469467"/>
            <a:chExt cx="3220470" cy="1400349"/>
          </a:xfrm>
        </p:grpSpPr>
        <p:grpSp>
          <p:nvGrpSpPr>
            <p:cNvPr id="17" name="组合 16"/>
            <p:cNvGrpSpPr/>
            <p:nvPr/>
          </p:nvGrpSpPr>
          <p:grpSpPr>
            <a:xfrm>
              <a:off x="998244" y="1469467"/>
              <a:ext cx="3220470" cy="1220010"/>
              <a:chOff x="3287072" y="1345115"/>
              <a:chExt cx="2531662" cy="959069"/>
            </a:xfrm>
          </p:grpSpPr>
          <p:sp>
            <p:nvSpPr>
              <p:cNvPr id="21" name="矩形 20"/>
              <p:cNvSpPr/>
              <p:nvPr/>
            </p:nvSpPr>
            <p:spPr>
              <a:xfrm>
                <a:off x="3287072" y="1413437"/>
                <a:ext cx="2531662" cy="890747"/>
              </a:xfrm>
              <a:prstGeom prst="rect">
                <a:avLst/>
              </a:prstGeom>
              <a:noFill/>
              <a:ln w="19050" cmpd="sng">
                <a:solidFill>
                  <a:schemeClr val="accent2"/>
                </a:solidFill>
              </a:ln>
              <a:effectLst/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</a:p>
            </p:txBody>
          </p:sp>
          <p:sp>
            <p:nvSpPr>
              <p:cNvPr id="22" name="矩形 21"/>
              <p:cNvSpPr/>
              <p:nvPr/>
            </p:nvSpPr>
            <p:spPr>
              <a:xfrm>
                <a:off x="3355880" y="1345115"/>
                <a:ext cx="600362" cy="698235"/>
              </a:xfrm>
              <a:prstGeom prst="rect">
                <a:avLst/>
              </a:prstGeom>
              <a:solidFill>
                <a:schemeClr val="accent1"/>
              </a:solidFill>
              <a:ln>
                <a:noFill/>
              </a:ln>
              <a:effectLst/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anchor="b">
                <a:norm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en-US" sz="2500" b="1"/>
                  <a:t>04</a:t>
                </a:r>
                <a:endParaRPr lang="en-US" sz="2500" b="1"/>
              </a:p>
            </p:txBody>
          </p:sp>
        </p:grpSp>
        <p:sp>
          <p:nvSpPr>
            <p:cNvPr id="19" name="矩形 18"/>
            <p:cNvSpPr/>
            <p:nvPr/>
          </p:nvSpPr>
          <p:spPr>
            <a:xfrm>
              <a:off x="2320635" y="1838837"/>
              <a:ext cx="1622934" cy="1030979"/>
            </a:xfrm>
            <a:prstGeom prst="rect">
              <a:avLst/>
            </a:prstGeom>
            <a:noFill/>
            <a:ln w="25400" cap="flat">
              <a:noFill/>
              <a:miter lim="400000"/>
            </a:ln>
            <a:effectLst/>
          </p:spPr>
          <p:txBody>
            <a:bodyPr wrap="none" lIns="0" tIns="0" rIns="0" bIns="0" anchor="t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1"/>
              <a:r>
                <a:rPr lang="en-US" altLang="zh-CN" sz="2300" b="1">
                  <a:solidFill>
                    <a:schemeClr val="accent1"/>
                  </a:solidFill>
                  <a:latin typeface="Comic Sans MS" panose="030f0702030302020204" charset="0"/>
                  <a:cs typeface="Comic Sans MS" panose="030f0702030302020204" charset="0"/>
                </a:rPr>
                <a:t>ring  v.</a:t>
              </a:r>
              <a:endParaRPr lang="en-US" altLang="zh-CN" sz="900" b="1">
                <a:solidFill>
                  <a:schemeClr val="accent1"/>
                </a:solidFill>
                <a:latin typeface="Comic Sans MS" panose="030f0702030302020204" charset="0"/>
                <a:cs typeface="Comic Sans MS" panose="030f0702030302020204" charset="0"/>
              </a:endParaRPr>
            </a:p>
          </p:txBody>
        </p:sp>
      </p:grpSp>
      <p:pic>
        <p:nvPicPr>
          <p:cNvPr id="24" name="图片 2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85609" y="4531406"/>
            <a:ext cx="2797233" cy="1415072"/>
          </a:xfrm>
          <a:prstGeom prst="rect">
            <a:avLst/>
          </a:prstGeom>
        </p:spPr>
      </p:pic>
      <p:pic>
        <p:nvPicPr>
          <p:cNvPr id="25" name="图片 2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52320" y="3686391"/>
            <a:ext cx="2064643" cy="1802073"/>
          </a:xfrm>
          <a:prstGeom prst="rect">
            <a:avLst/>
          </a:prstGeom>
        </p:spPr>
      </p:pic>
      <p:sp>
        <p:nvSpPr>
          <p:cNvPr id="2" name="文本框 1"/>
          <p:cNvSpPr txBox="1"/>
          <p:nvPr/>
        </p:nvSpPr>
        <p:spPr>
          <a:xfrm>
            <a:off x="899795" y="1704340"/>
            <a:ext cx="1828165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b="1" smtClean="0">
                <a:solidFill>
                  <a:srgbClr val="B4D06D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③</a:t>
            </a:r>
            <a:r>
              <a:rPr lang="en-US" altLang="zh-CN" sz="1200" b="1" smtClean="0">
                <a:solidFill>
                  <a:srgbClr val="B4D06D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   </a:t>
            </a:r>
            <a:r>
              <a:rPr lang="zh-CN" altLang="en-US" b="1" smtClean="0">
                <a:solidFill>
                  <a:srgbClr val="B4D06D"/>
                </a:solidFill>
                <a:latin typeface="Comic Sans MS" panose="030f0702030302020204" charset="0"/>
                <a:ea typeface="微软雅黑" panose="020b0503020204020204" pitchFamily="34" charset="-122"/>
                <a:cs typeface="Comic Sans MS" panose="030f0702030302020204" charset="0"/>
              </a:rPr>
              <a:t>给</a:t>
            </a:r>
            <a:r>
              <a:rPr lang="en-US" altLang="zh-CN" b="1" smtClean="0">
                <a:solidFill>
                  <a:srgbClr val="B4D06D"/>
                </a:solidFill>
                <a:latin typeface="Comic Sans MS" panose="030f0702030302020204" charset="0"/>
                <a:ea typeface="微软雅黑" panose="020b0503020204020204" pitchFamily="34" charset="-122"/>
                <a:cs typeface="Comic Sans MS" panose="030f0702030302020204" charset="0"/>
              </a:rPr>
              <a:t>...</a:t>
            </a:r>
            <a:r>
              <a:rPr lang="zh-CN" altLang="en-US" b="1" smtClean="0">
                <a:solidFill>
                  <a:srgbClr val="B4D06D"/>
                </a:solidFill>
                <a:latin typeface="Comic Sans MS" panose="030f0702030302020204" charset="0"/>
                <a:ea typeface="微软雅黑" panose="020b0503020204020204" pitchFamily="34" charset="-122"/>
                <a:cs typeface="Comic Sans MS" panose="030f0702030302020204" charset="0"/>
              </a:rPr>
              <a:t>打电话</a:t>
            </a:r>
            <a:endParaRPr lang="zh-CN" altLang="en-US" b="1" smtClean="0">
              <a:solidFill>
                <a:srgbClr val="B4D06D"/>
              </a:solidFill>
              <a:latin typeface="Comic Sans MS" panose="030f0702030302020204" charset="0"/>
              <a:ea typeface="微软雅黑" panose="020b0503020204020204" pitchFamily="34" charset="-122"/>
              <a:cs typeface="Comic Sans MS" panose="030f0702030302020204" charset="0"/>
            </a:endParaRPr>
          </a:p>
        </p:txBody>
      </p:sp>
      <p:sp>
        <p:nvSpPr>
          <p:cNvPr id="7" name="文本框 6"/>
          <p:cNvSpPr txBox="1"/>
          <p:nvPr/>
        </p:nvSpPr>
        <p:spPr>
          <a:xfrm>
            <a:off x="2987675" y="1543050"/>
            <a:ext cx="3385820" cy="5530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lnSpc>
                <a:spcPct val="150000"/>
              </a:lnSpc>
            </a:pPr>
            <a:r>
              <a:rPr lang="zh-CN" altLang="en-US" smtClean="0">
                <a:solidFill>
                  <a:schemeClr val="tx1">
                    <a:lumMod val="75000"/>
                    <a:lumOff val="25000"/>
                  </a:schemeClr>
                </a:solidFill>
                <a:latin typeface="Comic Sans MS" panose="030f0702030302020204" charset="0"/>
                <a:ea typeface="微软雅黑" panose="020b0503020204020204" pitchFamily="34" charset="-122"/>
                <a:cs typeface="Comic Sans MS" panose="030f0702030302020204" charset="0"/>
              </a:rPr>
              <a:t>如：</a:t>
            </a:r>
            <a:r>
              <a:rPr lang="en-US" altLang="zh-CN" sz="2000" smtClean="0">
                <a:solidFill>
                  <a:schemeClr val="tx1">
                    <a:lumMod val="75000"/>
                    <a:lumOff val="25000"/>
                  </a:schemeClr>
                </a:solidFill>
                <a:latin typeface="Comic Sans MS" panose="030f0702030302020204" charset="0"/>
                <a:ea typeface="微软雅黑" panose="020b0503020204020204" pitchFamily="34" charset="-122"/>
                <a:cs typeface="Comic Sans MS" panose="030f0702030302020204" charset="0"/>
              </a:rPr>
              <a:t>I will ring you up later.</a:t>
            </a:r>
            <a:endParaRPr lang="en-US" altLang="zh-CN" sz="2000" smtClean="0">
              <a:solidFill>
                <a:schemeClr val="tx1">
                  <a:lumMod val="75000"/>
                  <a:lumOff val="25000"/>
                </a:schemeClr>
              </a:solidFill>
              <a:latin typeface="Comic Sans MS" panose="030f0702030302020204" charset="0"/>
              <a:ea typeface="微软雅黑" panose="020b0503020204020204" pitchFamily="34" charset="-122"/>
              <a:cs typeface="Comic Sans MS" panose="030f0702030302020204" charset="0"/>
            </a:endParaRPr>
          </a:p>
        </p:txBody>
      </p:sp>
      <p:sp>
        <p:nvSpPr>
          <p:cNvPr id="5" name="文本框 4"/>
          <p:cNvSpPr txBox="1"/>
          <p:nvPr/>
        </p:nvSpPr>
        <p:spPr>
          <a:xfrm>
            <a:off x="6516370" y="1707515"/>
            <a:ext cx="2240280" cy="36830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mtClean="0">
                <a:solidFill>
                  <a:schemeClr val="tx1">
                    <a:lumMod val="75000"/>
                    <a:lumOff val="25000"/>
                  </a:schemeClr>
                </a:solidFill>
                <a:latin typeface="Comic Sans MS" panose="030f0702030302020204" charset="0"/>
                <a:ea typeface="微软雅黑" panose="020b0503020204020204" pitchFamily="34" charset="-122"/>
                <a:cs typeface="Comic Sans MS" panose="030f0702030302020204" charset="0"/>
              </a:rPr>
              <a:t>我以后再给你打电话</a:t>
            </a:r>
            <a:endParaRPr lang="zh-CN" altLang="en-US" smtClean="0">
              <a:solidFill>
                <a:schemeClr val="tx1">
                  <a:lumMod val="75000"/>
                  <a:lumOff val="25000"/>
                </a:schemeClr>
              </a:solidFill>
              <a:latin typeface="Comic Sans MS" panose="030f0702030302020204" charset="0"/>
              <a:ea typeface="微软雅黑" panose="020b0503020204020204" pitchFamily="34" charset="-122"/>
              <a:cs typeface="Comic Sans MS" panose="030f0702030302020204" charset="0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683895" y="3677285"/>
            <a:ext cx="3216275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b="1" smtClean="0">
                <a:solidFill>
                  <a:srgbClr val="B4D06D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④</a:t>
            </a:r>
            <a:r>
              <a:rPr lang="en-US" altLang="zh-CN" sz="1200" b="1" smtClean="0">
                <a:solidFill>
                  <a:srgbClr val="B4D06D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</a:t>
            </a:r>
            <a:r>
              <a:rPr lang="zh-CN" altLang="en-US" b="1" smtClean="0">
                <a:solidFill>
                  <a:srgbClr val="B4D06D"/>
                </a:solidFill>
                <a:latin typeface="Comic Sans MS" panose="030f0702030302020204" charset="0"/>
                <a:ea typeface="微软雅黑" panose="020b0503020204020204" pitchFamily="34" charset="-122"/>
                <a:cs typeface="Comic Sans MS" panose="030f0702030302020204" charset="0"/>
              </a:rPr>
              <a:t>（使）发出钟声，响起铃声</a:t>
            </a:r>
            <a:endParaRPr lang="zh-CN" altLang="en-US" b="1" smtClean="0">
              <a:solidFill>
                <a:srgbClr val="B4D06D"/>
              </a:solidFill>
              <a:latin typeface="Comic Sans MS" panose="030f0702030302020204" charset="0"/>
              <a:ea typeface="微软雅黑" panose="020b0503020204020204" pitchFamily="34" charset="-122"/>
              <a:cs typeface="Comic Sans MS" panose="030f0702030302020204" charset="0"/>
            </a:endParaRPr>
          </a:p>
        </p:txBody>
      </p:sp>
      <p:sp>
        <p:nvSpPr>
          <p:cNvPr id="6" name="文本框 5"/>
          <p:cNvSpPr txBox="1"/>
          <p:nvPr/>
        </p:nvSpPr>
        <p:spPr>
          <a:xfrm>
            <a:off x="4067810" y="3487420"/>
            <a:ext cx="4649470" cy="5530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lnSpc>
                <a:spcPct val="150000"/>
              </a:lnSpc>
            </a:pPr>
            <a:r>
              <a:rPr lang="zh-CN" altLang="en-US" smtClean="0">
                <a:solidFill>
                  <a:schemeClr val="tx1">
                    <a:lumMod val="75000"/>
                    <a:lumOff val="25000"/>
                  </a:schemeClr>
                </a:solidFill>
                <a:latin typeface="Comic Sans MS" panose="030f0702030302020204" charset="0"/>
                <a:ea typeface="微软雅黑" panose="020b0503020204020204" pitchFamily="34" charset="-122"/>
                <a:cs typeface="Comic Sans MS" panose="030f0702030302020204" charset="0"/>
              </a:rPr>
              <a:t>如：</a:t>
            </a:r>
            <a:r>
              <a:rPr lang="en-US" altLang="zh-CN" sz="2000" smtClean="0">
                <a:solidFill>
                  <a:schemeClr val="tx1">
                    <a:lumMod val="75000"/>
                    <a:lumOff val="25000"/>
                  </a:schemeClr>
                </a:solidFill>
                <a:latin typeface="Comic Sans MS" panose="030f0702030302020204" charset="0"/>
                <a:ea typeface="微软雅黑" panose="020b0503020204020204" pitchFamily="34" charset="-122"/>
                <a:cs typeface="Comic Sans MS" panose="030f0702030302020204" charset="0"/>
              </a:rPr>
              <a:t>Someone was ringing the doorbell.</a:t>
            </a:r>
            <a:endParaRPr lang="en-US" altLang="zh-CN" sz="2000" smtClean="0">
              <a:solidFill>
                <a:schemeClr val="tx1">
                  <a:lumMod val="75000"/>
                  <a:lumOff val="25000"/>
                </a:schemeClr>
              </a:solidFill>
              <a:latin typeface="Comic Sans MS" panose="030f0702030302020204" charset="0"/>
              <a:ea typeface="微软雅黑" panose="020b0503020204020204" pitchFamily="34" charset="-122"/>
              <a:cs typeface="Comic Sans MS" panose="030f0702030302020204" charset="0"/>
            </a:endParaRPr>
          </a:p>
        </p:txBody>
      </p:sp>
      <p:sp>
        <p:nvSpPr>
          <p:cNvPr id="8" name="文本框 7"/>
          <p:cNvSpPr txBox="1"/>
          <p:nvPr/>
        </p:nvSpPr>
        <p:spPr>
          <a:xfrm>
            <a:off x="5615305" y="4227830"/>
            <a:ext cx="1554480" cy="36830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mtClean="0">
                <a:solidFill>
                  <a:schemeClr val="tx1">
                    <a:lumMod val="75000"/>
                    <a:lumOff val="25000"/>
                  </a:schemeClr>
                </a:solidFill>
                <a:latin typeface="Comic Sans MS" panose="030f0702030302020204" charset="0"/>
                <a:ea typeface="微软雅黑" panose="020b0503020204020204" pitchFamily="34" charset="-122"/>
                <a:cs typeface="Comic Sans MS" panose="030f0702030302020204" charset="0"/>
              </a:rPr>
              <a:t>有人在按门铃</a:t>
            </a:r>
            <a:endParaRPr lang="zh-CN" altLang="en-US" smtClean="0">
              <a:solidFill>
                <a:schemeClr val="tx1">
                  <a:lumMod val="75000"/>
                  <a:lumOff val="25000"/>
                </a:schemeClr>
              </a:solidFill>
              <a:latin typeface="Comic Sans MS" panose="030f0702030302020204" charset="0"/>
              <a:ea typeface="微软雅黑" panose="020b0503020204020204" pitchFamily="34" charset="-122"/>
              <a:cs typeface="Comic Sans MS" panose="030f0702030302020204" charset="0"/>
            </a:endParaRPr>
          </a:p>
        </p:txBody>
      </p:sp>
      <p:sp>
        <p:nvSpPr>
          <p:cNvPr id="9" name="圆角矩形 8"/>
          <p:cNvSpPr/>
          <p:nvPr/>
        </p:nvSpPr>
        <p:spPr>
          <a:xfrm>
            <a:off x="4140200" y="1680845"/>
            <a:ext cx="1339215" cy="415290"/>
          </a:xfrm>
          <a:prstGeom prst="round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文本框 14"/>
          <p:cNvSpPr txBox="1"/>
          <p:nvPr/>
        </p:nvSpPr>
        <p:spPr>
          <a:xfrm>
            <a:off x="2051685" y="2196465"/>
            <a:ext cx="4817110" cy="5530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 algn="ctr" fontAlgn="auto">
              <a:lnSpc>
                <a:spcPct val="150000"/>
              </a:lnSpc>
              <a:buFont typeface="Wingdings" panose="05000000000000000000" charset="0"/>
              <a:buChar char="Ø"/>
            </a:pPr>
            <a:r>
              <a:rPr lang="en-US" altLang="zh-CN" sz="2000" smtClean="0">
                <a:solidFill>
                  <a:srgbClr val="FF0000"/>
                </a:solidFill>
                <a:latin typeface="Comic Sans MS" panose="030f0702030302020204" charset="0"/>
                <a:ea typeface="微软雅黑" panose="020b0503020204020204" pitchFamily="34" charset="-122"/>
                <a:cs typeface="Comic Sans MS" panose="030f0702030302020204" charset="0"/>
              </a:rPr>
              <a:t>ring sb up = call sb up   </a:t>
            </a:r>
            <a:r>
              <a:rPr lang="zh-CN" altLang="en-US" smtClean="0">
                <a:solidFill>
                  <a:srgbClr val="FF0000"/>
                </a:solidFill>
                <a:latin typeface="Comic Sans MS" panose="030f0702030302020204" charset="0"/>
                <a:ea typeface="微软雅黑" panose="020b0503020204020204" pitchFamily="34" charset="-122"/>
                <a:cs typeface="Comic Sans MS" panose="030f0702030302020204" charset="0"/>
              </a:rPr>
              <a:t>给某人打电话</a:t>
            </a:r>
            <a:endParaRPr lang="zh-CN" altLang="en-US" smtClean="0">
              <a:solidFill>
                <a:srgbClr val="FF0000"/>
              </a:solidFill>
              <a:latin typeface="Comic Sans MS" panose="030f0702030302020204" charset="0"/>
              <a:ea typeface="微软雅黑" panose="020b0503020204020204" pitchFamily="34" charset="-122"/>
              <a:cs typeface="Comic Sans MS" panose="030f0702030302020204" charset="0"/>
            </a:endParaRPr>
          </a:p>
        </p:txBody>
      </p:sp>
      <p:sp>
        <p:nvSpPr>
          <p:cNvPr id="10" name="文本框 9"/>
          <p:cNvSpPr txBox="1"/>
          <p:nvPr/>
        </p:nvSpPr>
        <p:spPr>
          <a:xfrm>
            <a:off x="6732270" y="2196465"/>
            <a:ext cx="2080260" cy="5530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50000"/>
              </a:lnSpc>
              <a:buFont typeface="Wingdings" panose="05000000000000000000" charset="0"/>
              <a:buNone/>
            </a:pPr>
            <a:r>
              <a:rPr lang="en-US" altLang="zh-CN" sz="2000" smtClean="0">
                <a:solidFill>
                  <a:srgbClr val="FF0000"/>
                </a:solidFill>
                <a:latin typeface="Comic Sans MS" panose="030f0702030302020204" charset="0"/>
                <a:ea typeface="微软雅黑" panose="020b0503020204020204" pitchFamily="34" charset="-122"/>
                <a:cs typeface="Comic Sans MS" panose="030f0702030302020204" charset="0"/>
              </a:rPr>
              <a:t>= give sb a ring</a:t>
            </a:r>
            <a:endParaRPr lang="en-US" altLang="zh-CN" sz="2000" smtClean="0">
              <a:solidFill>
                <a:srgbClr val="FF0000"/>
              </a:solidFill>
              <a:latin typeface="Comic Sans MS" panose="030f0702030302020204" charset="0"/>
              <a:ea typeface="微软雅黑" panose="020b0503020204020204" pitchFamily="34" charset="-122"/>
              <a:cs typeface="Comic Sans MS" panose="030f0702030302020204" charset="0"/>
            </a:endParaRPr>
          </a:p>
        </p:txBody>
      </p:sp>
      <p:sp>
        <p:nvSpPr>
          <p:cNvPr id="11" name="文本框 10"/>
          <p:cNvSpPr txBox="1"/>
          <p:nvPr/>
        </p:nvSpPr>
        <p:spPr>
          <a:xfrm>
            <a:off x="3717925" y="2809240"/>
            <a:ext cx="1790065" cy="5530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 algn="ctr" fontAlgn="auto">
              <a:lnSpc>
                <a:spcPct val="150000"/>
              </a:lnSpc>
              <a:buFont typeface="Wingdings" panose="05000000000000000000" charset="0"/>
              <a:buChar char="Ø"/>
            </a:pPr>
            <a:r>
              <a:rPr lang="en-US" altLang="zh-CN" sz="2000" smtClean="0">
                <a:solidFill>
                  <a:srgbClr val="EC9394"/>
                </a:solidFill>
                <a:latin typeface="Comic Sans MS" panose="030f0702030302020204" charset="0"/>
                <a:ea typeface="微软雅黑" panose="020b0503020204020204" pitchFamily="34" charset="-122"/>
                <a:cs typeface="Comic Sans MS" panose="030f0702030302020204" charset="0"/>
              </a:rPr>
              <a:t>ring off</a:t>
            </a:r>
            <a:endParaRPr lang="en-US" altLang="zh-CN" sz="2000" smtClean="0">
              <a:solidFill>
                <a:srgbClr val="EC9394"/>
              </a:solidFill>
              <a:latin typeface="Comic Sans MS" panose="030f0702030302020204" charset="0"/>
              <a:ea typeface="微软雅黑" panose="020b0503020204020204" pitchFamily="34" charset="-122"/>
              <a:cs typeface="Comic Sans MS" panose="030f0702030302020204" charset="0"/>
            </a:endParaRPr>
          </a:p>
        </p:txBody>
      </p:sp>
      <p:sp>
        <p:nvSpPr>
          <p:cNvPr id="12" name="文本框 11"/>
          <p:cNvSpPr txBox="1"/>
          <p:nvPr/>
        </p:nvSpPr>
        <p:spPr>
          <a:xfrm>
            <a:off x="5507990" y="2978150"/>
            <a:ext cx="1097280" cy="36830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mtClean="0">
                <a:solidFill>
                  <a:srgbClr val="EC9394"/>
                </a:solidFill>
                <a:latin typeface="Comic Sans MS" panose="030f0702030302020204" charset="0"/>
                <a:ea typeface="微软雅黑" panose="020b0503020204020204" pitchFamily="34" charset="-122"/>
                <a:cs typeface="Comic Sans MS" panose="030f0702030302020204" charset="0"/>
              </a:rPr>
              <a:t>挂断电话</a:t>
            </a:r>
            <a:endParaRPr lang="zh-CN" altLang="en-US" smtClean="0">
              <a:solidFill>
                <a:srgbClr val="EC9394"/>
              </a:solidFill>
              <a:latin typeface="Comic Sans MS" panose="030f0702030302020204" charset="0"/>
              <a:ea typeface="微软雅黑" panose="020b0503020204020204" pitchFamily="34" charset="-122"/>
              <a:cs typeface="Comic Sans MS" panose="030f0702030302020204" charset="0"/>
            </a:endParaRPr>
          </a:p>
        </p:txBody>
      </p:sp>
      <p:sp>
        <p:nvSpPr>
          <p:cNvPr id="13" name="文本框 12"/>
          <p:cNvSpPr txBox="1"/>
          <p:nvPr/>
        </p:nvSpPr>
        <p:spPr>
          <a:xfrm>
            <a:off x="6166485" y="771525"/>
            <a:ext cx="24771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 smtClean="0">
                <a:solidFill>
                  <a:srgbClr val="7030A0"/>
                </a:solidFill>
                <a:latin typeface="Comic Sans MS" panose="030f0702030302020204" charset="0"/>
                <a:ea typeface="微软雅黑" panose="020b0503020204020204" pitchFamily="34" charset="-122"/>
                <a:cs typeface="Comic Sans MS" panose="030f0702030302020204" charset="0"/>
              </a:rPr>
              <a:t>(ring - rang - rung)</a:t>
            </a:r>
            <a:endParaRPr lang="en-US" altLang="zh-CN" sz="2000" smtClean="0">
              <a:solidFill>
                <a:srgbClr val="7030A0"/>
              </a:solidFill>
              <a:latin typeface="Comic Sans MS" panose="030f0702030302020204" charset="0"/>
              <a:ea typeface="微软雅黑" panose="020b0503020204020204" pitchFamily="34" charset="-122"/>
              <a:cs typeface="Comic Sans MS" panose="030f070203030202020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9" presetID="13" presetClass="entr" presetSubtype="16" dur="2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1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4" presetID="21" presetClass="entr" presetSubtype="1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21" presetClass="entr" presetSubtype="1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1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</p:stCondLst>
                      <p:childTnLst>
                        <p:par>
                          <p:cTn id="23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4" presetID="21" presetClass="entr" presetSubtype="1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6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8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0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21" presetClass="entr" presetSubtype="1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5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 nodeType="clickPar">
                      <p:stCondLst>
                        <p:cond delay="indefinite"/>
                      </p:stCondLst>
                      <p:childTnLst>
                        <p:par>
                          <p:cTn id="37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8" presetID="21" presetClass="entr" presetSubtype="1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0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 nodeType="clickPar">
                      <p:stCondLst>
                        <p:cond delay="indefinite"/>
                      </p:stCondLst>
                      <p:childTnLst>
                        <p:par>
                          <p:cTn id="4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3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 nodeType="clickPar">
                      <p:stCondLst>
                        <p:cond delay="indefinite"/>
                      </p:stCondLst>
                      <p:childTnLst>
                        <p:par>
                          <p:cTn id="47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8" presetID="13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50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52" presetID="13" presetClass="entr" presetSubtype="16" dur="2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54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  <p:bldP spid="11" grpId="0"/>
      <p:bldP spid="2" grpId="0"/>
      <p:bldP spid="3" grpId="0"/>
      <p:bldP spid="7" grpId="0"/>
      <p:bldP spid="5" grpId="0"/>
      <p:bldP spid="9" grpId="0"/>
      <p:bldP spid="10" grpId="0"/>
      <p:bldP spid="12" grpId="0"/>
      <p:bldP spid="6" grpId="0"/>
      <p:bldP spid="8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4" name="组合 3"/>
          <p:cNvGrpSpPr/>
          <p:nvPr/>
        </p:nvGrpSpPr>
        <p:grpSpPr>
          <a:xfrm>
            <a:off x="2051685" y="555625"/>
            <a:ext cx="5591175" cy="818515"/>
            <a:chOff x="998244" y="1469467"/>
            <a:chExt cx="3220470" cy="1400349"/>
          </a:xfrm>
        </p:grpSpPr>
        <p:grpSp>
          <p:nvGrpSpPr>
            <p:cNvPr id="17" name="组合 16"/>
            <p:cNvGrpSpPr/>
            <p:nvPr/>
          </p:nvGrpSpPr>
          <p:grpSpPr>
            <a:xfrm>
              <a:off x="998244" y="1469467"/>
              <a:ext cx="3220470" cy="1220010"/>
              <a:chOff x="3287072" y="1345115"/>
              <a:chExt cx="2531662" cy="959069"/>
            </a:xfrm>
          </p:grpSpPr>
          <p:sp>
            <p:nvSpPr>
              <p:cNvPr id="21" name="矩形 20"/>
              <p:cNvSpPr/>
              <p:nvPr/>
            </p:nvSpPr>
            <p:spPr>
              <a:xfrm>
                <a:off x="3287072" y="1413437"/>
                <a:ext cx="2531662" cy="890747"/>
              </a:xfrm>
              <a:prstGeom prst="rect">
                <a:avLst/>
              </a:prstGeom>
              <a:noFill/>
              <a:ln w="19050" cmpd="sng">
                <a:solidFill>
                  <a:schemeClr val="accent2"/>
                </a:solidFill>
              </a:ln>
              <a:effectLst/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</a:p>
            </p:txBody>
          </p:sp>
          <p:sp>
            <p:nvSpPr>
              <p:cNvPr id="22" name="矩形 21"/>
              <p:cNvSpPr/>
              <p:nvPr/>
            </p:nvSpPr>
            <p:spPr>
              <a:xfrm>
                <a:off x="3355791" y="1345115"/>
                <a:ext cx="329792" cy="698591"/>
              </a:xfrm>
              <a:prstGeom prst="rect">
                <a:avLst/>
              </a:prstGeom>
              <a:solidFill>
                <a:schemeClr val="accent1"/>
              </a:solidFill>
              <a:ln>
                <a:noFill/>
              </a:ln>
              <a:effectLst/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anchor="b">
                <a:norm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en-US" sz="2500" b="1"/>
                  <a:t>05</a:t>
                </a:r>
                <a:endParaRPr lang="en-US" sz="2500" b="1"/>
              </a:p>
            </p:txBody>
          </p:sp>
        </p:grpSp>
        <p:sp>
          <p:nvSpPr>
            <p:cNvPr id="19" name="矩形 18"/>
            <p:cNvSpPr/>
            <p:nvPr/>
          </p:nvSpPr>
          <p:spPr>
            <a:xfrm>
              <a:off x="1703272" y="1838837"/>
              <a:ext cx="2146133" cy="1030979"/>
            </a:xfrm>
            <a:prstGeom prst="rect">
              <a:avLst/>
            </a:prstGeom>
            <a:noFill/>
            <a:ln w="25400" cap="flat">
              <a:noFill/>
              <a:miter lim="400000"/>
            </a:ln>
            <a:effectLst/>
          </p:spPr>
          <p:txBody>
            <a:bodyPr wrap="none" lIns="0" tIns="0" rIns="0" bIns="0" anchor="t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1"/>
              <a:r>
                <a:rPr lang="en-US" altLang="zh-CN" sz="2300" b="1">
                  <a:solidFill>
                    <a:schemeClr val="accent1"/>
                  </a:solidFill>
                  <a:latin typeface="Comic Sans MS" panose="030f0702030302020204" charset="0"/>
                  <a:cs typeface="Comic Sans MS" panose="030f0702030302020204" charset="0"/>
                </a:rPr>
                <a:t>unaware  adj. </a:t>
              </a:r>
              <a:r>
                <a:rPr lang="zh-CN" altLang="en-US" b="1">
                  <a:solidFill>
                    <a:schemeClr val="accent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Comic Sans MS" panose="030f0702030302020204" charset="0"/>
                </a:rPr>
                <a:t>不知道的，未察觉的</a:t>
              </a:r>
              <a:endParaRPr lang="zh-CN" altLang="en-US" b="1">
                <a:solidFill>
                  <a:schemeClr val="accent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Comic Sans MS" panose="030f0702030302020204" charset="0"/>
              </a:endParaRPr>
            </a:p>
          </p:txBody>
        </p:sp>
      </p:grpSp>
      <p:pic>
        <p:nvPicPr>
          <p:cNvPr id="24" name="图片 2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85609" y="4531406"/>
            <a:ext cx="2797233" cy="1415072"/>
          </a:xfrm>
          <a:prstGeom prst="rect">
            <a:avLst/>
          </a:prstGeom>
        </p:spPr>
      </p:pic>
      <p:pic>
        <p:nvPicPr>
          <p:cNvPr id="25" name="图片 2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52320" y="3686391"/>
            <a:ext cx="2064643" cy="1802073"/>
          </a:xfrm>
          <a:prstGeom prst="rect">
            <a:avLst/>
          </a:prstGeom>
        </p:spPr>
      </p:pic>
      <p:sp>
        <p:nvSpPr>
          <p:cNvPr id="7" name="文本框 6"/>
          <p:cNvSpPr txBox="1"/>
          <p:nvPr/>
        </p:nvSpPr>
        <p:spPr>
          <a:xfrm>
            <a:off x="327025" y="3147695"/>
            <a:ext cx="3765550" cy="5530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lnSpc>
                <a:spcPct val="150000"/>
              </a:lnSpc>
            </a:pPr>
            <a:r>
              <a:rPr lang="zh-CN" altLang="en-US" smtClean="0">
                <a:solidFill>
                  <a:schemeClr val="tx1">
                    <a:lumMod val="75000"/>
                    <a:lumOff val="25000"/>
                  </a:schemeClr>
                </a:solidFill>
                <a:latin typeface="Comic Sans MS" panose="030f0702030302020204" charset="0"/>
                <a:ea typeface="微软雅黑" panose="020b0503020204020204" pitchFamily="34" charset="-122"/>
                <a:cs typeface="Comic Sans MS" panose="030f0702030302020204" charset="0"/>
              </a:rPr>
              <a:t>如：</a:t>
            </a:r>
            <a:r>
              <a:rPr lang="en-US" altLang="zh-CN" sz="2000" smtClean="0">
                <a:solidFill>
                  <a:schemeClr val="tx1">
                    <a:lumMod val="75000"/>
                    <a:lumOff val="25000"/>
                  </a:schemeClr>
                </a:solidFill>
                <a:latin typeface="Comic Sans MS" panose="030f0702030302020204" charset="0"/>
                <a:ea typeface="微软雅黑" panose="020b0503020204020204" pitchFamily="34" charset="-122"/>
                <a:cs typeface="Comic Sans MS" panose="030f0702030302020204" charset="0"/>
              </a:rPr>
              <a:t>He was unaware of danger.</a:t>
            </a:r>
            <a:endParaRPr lang="en-US" altLang="zh-CN" sz="2000" smtClean="0">
              <a:solidFill>
                <a:schemeClr val="tx1">
                  <a:lumMod val="75000"/>
                  <a:lumOff val="25000"/>
                </a:schemeClr>
              </a:solidFill>
              <a:latin typeface="Comic Sans MS" panose="030f0702030302020204" charset="0"/>
              <a:ea typeface="微软雅黑" panose="020b0503020204020204" pitchFamily="34" charset="-122"/>
              <a:cs typeface="Comic Sans MS" panose="030f0702030302020204" charset="0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4067810" y="3204210"/>
            <a:ext cx="5003800" cy="5530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lnSpc>
                <a:spcPct val="150000"/>
              </a:lnSpc>
            </a:pPr>
            <a:r>
              <a:rPr lang="en-US" altLang="zh-CN" sz="2000" smtClean="0">
                <a:solidFill>
                  <a:schemeClr val="tx1">
                    <a:lumMod val="75000"/>
                    <a:lumOff val="25000"/>
                  </a:schemeClr>
                </a:solidFill>
                <a:latin typeface="Comic Sans MS" panose="030f0702030302020204" charset="0"/>
                <a:ea typeface="微软雅黑" panose="020b0503020204020204" pitchFamily="34" charset="-122"/>
                <a:cs typeface="Comic Sans MS" panose="030f0702030302020204" charset="0"/>
              </a:rPr>
              <a:t>= He was unaware that he was in danger.</a:t>
            </a:r>
            <a:endParaRPr lang="en-US" altLang="zh-CN" sz="2000" smtClean="0">
              <a:solidFill>
                <a:schemeClr val="tx1">
                  <a:lumMod val="75000"/>
                  <a:lumOff val="25000"/>
                </a:schemeClr>
              </a:solidFill>
              <a:latin typeface="Comic Sans MS" panose="030f0702030302020204" charset="0"/>
              <a:ea typeface="微软雅黑" panose="020b0503020204020204" pitchFamily="34" charset="-122"/>
              <a:cs typeface="Comic Sans MS" panose="030f0702030302020204" charset="0"/>
            </a:endParaRPr>
          </a:p>
        </p:txBody>
      </p:sp>
      <p:sp>
        <p:nvSpPr>
          <p:cNvPr id="27" name="文本框 26"/>
          <p:cNvSpPr txBox="1"/>
          <p:nvPr/>
        </p:nvSpPr>
        <p:spPr>
          <a:xfrm>
            <a:off x="539750" y="4011930"/>
            <a:ext cx="2926080" cy="36830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mtClean="0">
                <a:solidFill>
                  <a:schemeClr val="tx1">
                    <a:lumMod val="75000"/>
                    <a:lumOff val="25000"/>
                  </a:schemeClr>
                </a:solidFill>
                <a:latin typeface="Comic Sans MS" panose="030f0702030302020204" charset="0"/>
                <a:ea typeface="微软雅黑" panose="020b0503020204020204" pitchFamily="34" charset="-122"/>
                <a:cs typeface="Comic Sans MS" panose="030f0702030302020204" charset="0"/>
              </a:rPr>
              <a:t>他没有意识到正处于危险中</a:t>
            </a:r>
            <a:endParaRPr lang="zh-CN" altLang="en-US" smtClean="0">
              <a:solidFill>
                <a:schemeClr val="tx1">
                  <a:lumMod val="75000"/>
                  <a:lumOff val="25000"/>
                </a:schemeClr>
              </a:solidFill>
              <a:latin typeface="Comic Sans MS" panose="030f0702030302020204" charset="0"/>
              <a:ea typeface="微软雅黑" panose="020b0503020204020204" pitchFamily="34" charset="-122"/>
              <a:cs typeface="Comic Sans MS" panose="030f0702030302020204" charset="0"/>
            </a:endParaRPr>
          </a:p>
        </p:txBody>
      </p:sp>
      <p:sp>
        <p:nvSpPr>
          <p:cNvPr id="9" name="圆角矩形 8"/>
          <p:cNvSpPr/>
          <p:nvPr/>
        </p:nvSpPr>
        <p:spPr>
          <a:xfrm>
            <a:off x="1270635" y="3307080"/>
            <a:ext cx="1878330" cy="415290"/>
          </a:xfrm>
          <a:prstGeom prst="round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圆角矩形 4"/>
          <p:cNvSpPr/>
          <p:nvPr/>
        </p:nvSpPr>
        <p:spPr>
          <a:xfrm>
            <a:off x="4716145" y="3364230"/>
            <a:ext cx="2148205" cy="392430"/>
          </a:xfrm>
          <a:prstGeom prst="round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文本框 14"/>
          <p:cNvSpPr txBox="1"/>
          <p:nvPr/>
        </p:nvSpPr>
        <p:spPr>
          <a:xfrm>
            <a:off x="3491865" y="3978275"/>
            <a:ext cx="5410835" cy="553085"/>
          </a:xfrm>
          <a:prstGeom prst="rect">
            <a:avLst/>
          </a:prstGeom>
          <a:noFill/>
          <a:ln w="19050">
            <a:solidFill>
              <a:srgbClr val="FF0000"/>
            </a:solidFill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 algn="ctr" fontAlgn="auto">
              <a:lnSpc>
                <a:spcPct val="150000"/>
              </a:lnSpc>
              <a:buFont typeface="Wingdings" panose="05000000000000000000" charset="0"/>
              <a:buChar char="Ø"/>
            </a:pPr>
            <a:r>
              <a:rPr lang="en-US" altLang="zh-CN" sz="2000" smtClean="0">
                <a:solidFill>
                  <a:srgbClr val="FF0000"/>
                </a:solidFill>
                <a:latin typeface="Comic Sans MS" panose="030f0702030302020204" charset="0"/>
                <a:ea typeface="微软雅黑" panose="020b0503020204020204" pitchFamily="34" charset="-122"/>
                <a:cs typeface="Comic Sans MS" panose="030f0702030302020204" charset="0"/>
              </a:rPr>
              <a:t>be unaware of sth / that + </a:t>
            </a:r>
            <a:r>
              <a:rPr lang="zh-CN" altLang="en-US" smtClean="0">
                <a:solidFill>
                  <a:srgbClr val="FF0000"/>
                </a:solidFill>
                <a:latin typeface="Comic Sans MS" panose="030f0702030302020204" charset="0"/>
                <a:ea typeface="微软雅黑" panose="020b0503020204020204" pitchFamily="34" charset="-122"/>
                <a:cs typeface="Comic Sans MS" panose="030f0702030302020204" charset="0"/>
              </a:rPr>
              <a:t>从句</a:t>
            </a:r>
            <a:r>
              <a:rPr lang="en-US" altLang="zh-CN" smtClean="0">
                <a:solidFill>
                  <a:srgbClr val="FF0000"/>
                </a:solidFill>
                <a:latin typeface="Comic Sans MS" panose="030f0702030302020204" charset="0"/>
                <a:ea typeface="微软雅黑" panose="020b0503020204020204" pitchFamily="34" charset="-122"/>
                <a:cs typeface="Comic Sans MS" panose="030f0702030302020204" charset="0"/>
              </a:rPr>
              <a:t>  </a:t>
            </a:r>
            <a:r>
              <a:rPr lang="zh-CN" altLang="en-US" smtClean="0">
                <a:solidFill>
                  <a:srgbClr val="FF0000"/>
                </a:solidFill>
                <a:latin typeface="Comic Sans MS" panose="030f0702030302020204" charset="0"/>
                <a:ea typeface="微软雅黑" panose="020b0503020204020204" pitchFamily="34" charset="-122"/>
                <a:cs typeface="Comic Sans MS" panose="030f0702030302020204" charset="0"/>
              </a:rPr>
              <a:t>未察觉到</a:t>
            </a:r>
            <a:r>
              <a:rPr lang="en-US" altLang="zh-CN" smtClean="0">
                <a:solidFill>
                  <a:srgbClr val="FF0000"/>
                </a:solidFill>
                <a:latin typeface="Comic Sans MS" panose="030f0702030302020204" charset="0"/>
                <a:ea typeface="微软雅黑" panose="020b0503020204020204" pitchFamily="34" charset="-122"/>
                <a:cs typeface="Comic Sans MS" panose="030f0702030302020204" charset="0"/>
              </a:rPr>
              <a:t>...</a:t>
            </a:r>
            <a:endParaRPr lang="en-US" altLang="zh-CN" smtClean="0">
              <a:solidFill>
                <a:srgbClr val="FF0000"/>
              </a:solidFill>
              <a:latin typeface="Comic Sans MS" panose="030f0702030302020204" charset="0"/>
              <a:ea typeface="微软雅黑" panose="020b0503020204020204" pitchFamily="34" charset="-122"/>
              <a:cs typeface="Comic Sans MS" panose="030f0702030302020204" charset="0"/>
            </a:endParaRPr>
          </a:p>
        </p:txBody>
      </p:sp>
      <p:sp>
        <p:nvSpPr>
          <p:cNvPr id="6" name="圆角矩形 5"/>
          <p:cNvSpPr/>
          <p:nvPr/>
        </p:nvSpPr>
        <p:spPr>
          <a:xfrm>
            <a:off x="3204210" y="771525"/>
            <a:ext cx="381000" cy="415290"/>
          </a:xfrm>
          <a:prstGeom prst="roundRect">
            <a:avLst/>
          </a:prstGeom>
          <a:noFill/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下箭头 19"/>
          <p:cNvSpPr/>
          <p:nvPr/>
        </p:nvSpPr>
        <p:spPr>
          <a:xfrm rot="16200000">
            <a:off x="3103880" y="1734820"/>
            <a:ext cx="304165" cy="248920"/>
          </a:xfrm>
          <a:prstGeom prst="downArrow">
            <a:avLst/>
          </a:prstGeom>
          <a:solidFill>
            <a:srgbClr val="7030A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" name="文本框 7"/>
          <p:cNvSpPr txBox="1"/>
          <p:nvPr/>
        </p:nvSpPr>
        <p:spPr>
          <a:xfrm>
            <a:off x="3555365" y="1668780"/>
            <a:ext cx="330898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lnSpc>
                <a:spcPct val="100000"/>
              </a:lnSpc>
            </a:pPr>
            <a:r>
              <a:rPr lang="en-US" altLang="zh-CN" sz="2000" smtClean="0">
                <a:solidFill>
                  <a:srgbClr val="7030A0"/>
                </a:solidFill>
                <a:latin typeface="Comic Sans MS" panose="030f0702030302020204" charset="0"/>
                <a:ea typeface="微软雅黑" panose="020b0503020204020204" pitchFamily="34" charset="-122"/>
                <a:cs typeface="Comic Sans MS" panose="030f0702030302020204" charset="0"/>
              </a:rPr>
              <a:t>aware  adj.  </a:t>
            </a:r>
            <a:r>
              <a:rPr lang="zh-CN" altLang="en-US" smtClean="0">
                <a:solidFill>
                  <a:srgbClr val="7030A0"/>
                </a:solidFill>
                <a:latin typeface="Comic Sans MS" panose="030f0702030302020204" charset="0"/>
                <a:ea typeface="微软雅黑" panose="020b0503020204020204" pitchFamily="34" charset="-122"/>
                <a:cs typeface="Comic Sans MS" panose="030f0702030302020204" charset="0"/>
              </a:rPr>
              <a:t>意识到，察觉到</a:t>
            </a:r>
            <a:endParaRPr lang="zh-CN" altLang="en-US" smtClean="0">
              <a:solidFill>
                <a:srgbClr val="7030A0"/>
              </a:solidFill>
              <a:latin typeface="Comic Sans MS" panose="030f0702030302020204" charset="0"/>
              <a:ea typeface="微软雅黑" panose="020b0503020204020204" pitchFamily="34" charset="-122"/>
              <a:cs typeface="Comic Sans MS" panose="030f0702030302020204" charset="0"/>
            </a:endParaRPr>
          </a:p>
        </p:txBody>
      </p:sp>
      <p:sp>
        <p:nvSpPr>
          <p:cNvPr id="10" name="文本框 9"/>
          <p:cNvSpPr txBox="1"/>
          <p:nvPr/>
        </p:nvSpPr>
        <p:spPr>
          <a:xfrm>
            <a:off x="2700020" y="2317115"/>
            <a:ext cx="5076190" cy="553085"/>
          </a:xfrm>
          <a:prstGeom prst="rect">
            <a:avLst/>
          </a:prstGeom>
          <a:noFill/>
          <a:ln w="15875">
            <a:solidFill>
              <a:srgbClr val="FF0000"/>
            </a:solidFill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 algn="ctr" fontAlgn="auto">
              <a:lnSpc>
                <a:spcPct val="150000"/>
              </a:lnSpc>
              <a:buFont typeface="Wingdings" panose="05000000000000000000" charset="0"/>
              <a:buChar char="Ø"/>
            </a:pPr>
            <a:r>
              <a:rPr lang="en-US" altLang="zh-CN" sz="2000" smtClean="0">
                <a:solidFill>
                  <a:srgbClr val="FF0000"/>
                </a:solidFill>
                <a:latin typeface="Comic Sans MS" panose="030f0702030302020204" charset="0"/>
                <a:ea typeface="微软雅黑" panose="020b0503020204020204" pitchFamily="34" charset="-122"/>
                <a:cs typeface="Comic Sans MS" panose="030f0702030302020204" charset="0"/>
              </a:rPr>
              <a:t>be aware of sth / that + </a:t>
            </a:r>
            <a:r>
              <a:rPr lang="zh-CN" altLang="en-US" smtClean="0">
                <a:solidFill>
                  <a:srgbClr val="FF0000"/>
                </a:solidFill>
                <a:latin typeface="Comic Sans MS" panose="030f0702030302020204" charset="0"/>
                <a:ea typeface="微软雅黑" panose="020b0503020204020204" pitchFamily="34" charset="-122"/>
                <a:cs typeface="Comic Sans MS" panose="030f0702030302020204" charset="0"/>
              </a:rPr>
              <a:t>从句</a:t>
            </a:r>
            <a:r>
              <a:rPr lang="en-US" altLang="zh-CN" smtClean="0">
                <a:solidFill>
                  <a:srgbClr val="FF0000"/>
                </a:solidFill>
                <a:latin typeface="Comic Sans MS" panose="030f0702030302020204" charset="0"/>
                <a:ea typeface="微软雅黑" panose="020b0503020204020204" pitchFamily="34" charset="-122"/>
                <a:cs typeface="Comic Sans MS" panose="030f0702030302020204" charset="0"/>
              </a:rPr>
              <a:t>   </a:t>
            </a:r>
            <a:r>
              <a:rPr lang="zh-CN" altLang="en-US" smtClean="0">
                <a:solidFill>
                  <a:srgbClr val="FF0000"/>
                </a:solidFill>
                <a:latin typeface="Comic Sans MS" panose="030f0702030302020204" charset="0"/>
                <a:ea typeface="微软雅黑" panose="020b0503020204020204" pitchFamily="34" charset="-122"/>
                <a:cs typeface="Comic Sans MS" panose="030f0702030302020204" charset="0"/>
              </a:rPr>
              <a:t>察觉到</a:t>
            </a:r>
            <a:r>
              <a:rPr lang="en-US" altLang="zh-CN" smtClean="0">
                <a:solidFill>
                  <a:srgbClr val="FF0000"/>
                </a:solidFill>
                <a:latin typeface="Comic Sans MS" panose="030f0702030302020204" charset="0"/>
                <a:ea typeface="微软雅黑" panose="020b0503020204020204" pitchFamily="34" charset="-122"/>
                <a:cs typeface="Comic Sans MS" panose="030f0702030302020204" charset="0"/>
              </a:rPr>
              <a:t>...</a:t>
            </a:r>
            <a:endParaRPr lang="en-US" altLang="zh-CN" smtClean="0">
              <a:solidFill>
                <a:srgbClr val="FF0000"/>
              </a:solidFill>
              <a:latin typeface="Comic Sans MS" panose="030f0702030302020204" charset="0"/>
              <a:ea typeface="微软雅黑" panose="020b0503020204020204" pitchFamily="34" charset="-122"/>
              <a:cs typeface="Comic Sans MS" panose="030f0702030302020204" charset="0"/>
            </a:endParaRPr>
          </a:p>
        </p:txBody>
      </p:sp>
      <p:sp>
        <p:nvSpPr>
          <p:cNvPr id="11" name="文本框 10"/>
          <p:cNvSpPr txBox="1"/>
          <p:nvPr/>
        </p:nvSpPr>
        <p:spPr>
          <a:xfrm>
            <a:off x="395605" y="1445260"/>
            <a:ext cx="1400175" cy="1014730"/>
          </a:xfrm>
          <a:prstGeom prst="rect">
            <a:avLst/>
          </a:prstGeom>
          <a:noFill/>
          <a:ln w="22225">
            <a:solidFill>
              <a:srgbClr val="7030A0"/>
            </a:solidFill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50000"/>
              </a:lnSpc>
            </a:pPr>
            <a:r>
              <a:rPr lang="en-US" altLang="zh-CN" sz="2000" smtClean="0">
                <a:solidFill>
                  <a:srgbClr val="7030A0"/>
                </a:solidFill>
                <a:latin typeface="Comic Sans MS" panose="030f0702030302020204" charset="0"/>
                <a:ea typeface="微软雅黑" panose="020b0503020204020204" pitchFamily="34" charset="-122"/>
                <a:cs typeface="Comic Sans MS" panose="030f0702030302020204" charset="0"/>
              </a:rPr>
              <a:t>awareness  </a:t>
            </a:r>
            <a:endParaRPr lang="en-US" altLang="zh-CN" sz="2000" smtClean="0">
              <a:solidFill>
                <a:srgbClr val="7030A0"/>
              </a:solidFill>
              <a:latin typeface="Comic Sans MS" panose="030f0702030302020204" charset="0"/>
              <a:ea typeface="微软雅黑" panose="020b0503020204020204" pitchFamily="34" charset="-122"/>
              <a:cs typeface="Comic Sans MS" panose="030f0702030302020204" charset="0"/>
            </a:endParaRPr>
          </a:p>
          <a:p>
            <a:pPr algn="ctr" fontAlgn="auto">
              <a:lnSpc>
                <a:spcPct val="150000"/>
              </a:lnSpc>
            </a:pPr>
            <a:r>
              <a:rPr lang="en-US" altLang="zh-CN" sz="2000" smtClean="0">
                <a:solidFill>
                  <a:srgbClr val="7030A0"/>
                </a:solidFill>
                <a:latin typeface="Comic Sans MS" panose="030f0702030302020204" charset="0"/>
                <a:ea typeface="微软雅黑" panose="020b0503020204020204" pitchFamily="34" charset="-122"/>
                <a:cs typeface="Comic Sans MS" panose="030f0702030302020204" charset="0"/>
              </a:rPr>
              <a:t>n.  </a:t>
            </a:r>
            <a:r>
              <a:rPr lang="zh-CN" altLang="en-US" smtClean="0">
                <a:solidFill>
                  <a:srgbClr val="7030A0"/>
                </a:solidFill>
                <a:latin typeface="Comic Sans MS" panose="030f0702030302020204" charset="0"/>
                <a:ea typeface="微软雅黑" panose="020b0503020204020204" pitchFamily="34" charset="-122"/>
                <a:cs typeface="Comic Sans MS" panose="030f0702030302020204" charset="0"/>
              </a:rPr>
              <a:t>意识</a:t>
            </a:r>
            <a:endParaRPr lang="zh-CN" altLang="en-US" smtClean="0">
              <a:solidFill>
                <a:srgbClr val="7030A0"/>
              </a:solidFill>
              <a:latin typeface="Comic Sans MS" panose="030f0702030302020204" charset="0"/>
              <a:ea typeface="微软雅黑" panose="020b0503020204020204" pitchFamily="34" charset="-122"/>
              <a:cs typeface="Comic Sans MS" panose="030f0702030302020204" charset="0"/>
            </a:endParaRPr>
          </a:p>
        </p:txBody>
      </p:sp>
      <p:sp>
        <p:nvSpPr>
          <p:cNvPr id="12" name="圆角矩形 11"/>
          <p:cNvSpPr/>
          <p:nvPr/>
        </p:nvSpPr>
        <p:spPr>
          <a:xfrm>
            <a:off x="2203450" y="1445260"/>
            <a:ext cx="5885180" cy="1581785"/>
          </a:xfrm>
          <a:prstGeom prst="roundRect">
            <a:avLst/>
          </a:prstGeom>
          <a:noFill/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3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2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3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3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21" presetClass="entr" presetSubtype="1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9" presetID="21" presetClass="entr" presetSubtype="1" dur="2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1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</p:stCondLst>
                      <p:childTnLst>
                        <p:par>
                          <p:cTn id="33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4" presetID="21" presetClass="entr" presetSubtype="1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6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38" presetID="21" presetClass="entr" presetSubtype="1" dur="2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0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42" presetID="21" presetClass="entr" presetSubtype="1" dur="2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4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13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49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 nodeType="clickPar">
                      <p:stCondLst>
                        <p:cond delay="indefinite"/>
                      </p:stCondLst>
                      <p:childTnLst>
                        <p:par>
                          <p:cTn id="51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2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 nodeType="clickPar">
                      <p:stCondLst>
                        <p:cond delay="indefinite"/>
                      </p:stCondLst>
                      <p:childTnLst>
                        <p:par>
                          <p:cTn id="5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7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  <p:bldP spid="20" grpId="0"/>
      <p:bldP spid="10" grpId="0"/>
      <p:bldP spid="7" grpId="0"/>
      <p:bldP spid="27" grpId="0"/>
      <p:bldP spid="3" grpId="0"/>
      <p:bldP spid="9" grpId="0"/>
      <p:bldP spid="5" grpId="0"/>
      <p:bldP spid="6" grpId="0"/>
      <p:bldP spid="12" grpId="0"/>
      <p:bldP spid="8" grpId="0"/>
      <p:bldP spid="11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4" name="组合 3"/>
          <p:cNvGrpSpPr/>
          <p:nvPr/>
        </p:nvGrpSpPr>
        <p:grpSpPr>
          <a:xfrm>
            <a:off x="2627630" y="483870"/>
            <a:ext cx="3844925" cy="797560"/>
            <a:chOff x="998244" y="1469467"/>
            <a:chExt cx="3380126" cy="1364499"/>
          </a:xfrm>
        </p:grpSpPr>
        <p:grpSp>
          <p:nvGrpSpPr>
            <p:cNvPr id="17" name="组合 16"/>
            <p:cNvGrpSpPr/>
            <p:nvPr/>
          </p:nvGrpSpPr>
          <p:grpSpPr>
            <a:xfrm>
              <a:off x="998244" y="1469467"/>
              <a:ext cx="3380126" cy="1220010"/>
              <a:chOff x="3287072" y="1345115"/>
              <a:chExt cx="2657170" cy="959069"/>
            </a:xfrm>
          </p:grpSpPr>
          <p:sp>
            <p:nvSpPr>
              <p:cNvPr id="21" name="矩形 20"/>
              <p:cNvSpPr/>
              <p:nvPr/>
            </p:nvSpPr>
            <p:spPr>
              <a:xfrm>
                <a:off x="3287072" y="1413437"/>
                <a:ext cx="2657170" cy="890747"/>
              </a:xfrm>
              <a:prstGeom prst="rect">
                <a:avLst/>
              </a:prstGeom>
              <a:noFill/>
              <a:ln w="19050" cmpd="sng">
                <a:solidFill>
                  <a:schemeClr val="accent2"/>
                </a:solidFill>
              </a:ln>
              <a:effectLst/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</a:p>
            </p:txBody>
          </p:sp>
          <p:sp>
            <p:nvSpPr>
              <p:cNvPr id="22" name="矩形 21"/>
              <p:cNvSpPr/>
              <p:nvPr/>
            </p:nvSpPr>
            <p:spPr>
              <a:xfrm>
                <a:off x="3355970" y="1345115"/>
                <a:ext cx="481845" cy="698591"/>
              </a:xfrm>
              <a:prstGeom prst="rect">
                <a:avLst/>
              </a:prstGeom>
              <a:solidFill>
                <a:schemeClr val="accent1"/>
              </a:solidFill>
              <a:ln>
                <a:noFill/>
              </a:ln>
              <a:effectLst/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anchor="b">
                <a:norm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en-US" sz="2500" b="1"/>
                  <a:t>06</a:t>
                </a:r>
                <a:endParaRPr lang="en-US" sz="2500" b="1"/>
              </a:p>
            </p:txBody>
          </p:sp>
        </p:grpSp>
        <p:sp>
          <p:nvSpPr>
            <p:cNvPr id="19" name="矩形 18"/>
            <p:cNvSpPr/>
            <p:nvPr/>
          </p:nvSpPr>
          <p:spPr>
            <a:xfrm>
              <a:off x="1936150" y="1802987"/>
              <a:ext cx="2242450" cy="1030979"/>
            </a:xfrm>
            <a:prstGeom prst="rect">
              <a:avLst/>
            </a:prstGeom>
            <a:noFill/>
            <a:ln w="25400" cap="flat">
              <a:noFill/>
              <a:miter lim="400000"/>
            </a:ln>
            <a:effectLst/>
          </p:spPr>
          <p:txBody>
            <a:bodyPr wrap="none" lIns="0" tIns="0" rIns="0" bIns="0" anchor="t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1"/>
              <a:r>
                <a:rPr lang="en-US" altLang="zh-CN" sz="2300" b="1">
                  <a:solidFill>
                    <a:schemeClr val="accent1"/>
                  </a:solidFill>
                  <a:latin typeface="Comic Sans MS" panose="030f0702030302020204" charset="0"/>
                  <a:cs typeface="Comic Sans MS" panose="030f0702030302020204" charset="0"/>
                </a:rPr>
                <a:t>matador n. </a:t>
              </a:r>
              <a:r>
                <a:rPr lang="zh-CN" altLang="en-US" sz="2000" b="1">
                  <a:solidFill>
                    <a:schemeClr val="accent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Comic Sans MS" panose="030f0702030302020204" charset="0"/>
                </a:rPr>
                <a:t>斗牛士</a:t>
              </a:r>
              <a:endParaRPr lang="zh-CN" altLang="en-US" sz="2000" b="1">
                <a:solidFill>
                  <a:schemeClr val="accent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Comic Sans MS" panose="030f0702030302020204" charset="0"/>
              </a:endParaRPr>
            </a:p>
          </p:txBody>
        </p:sp>
      </p:grpSp>
      <p:pic>
        <p:nvPicPr>
          <p:cNvPr id="24" name="图片 2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85609" y="4531406"/>
            <a:ext cx="2797233" cy="1415072"/>
          </a:xfrm>
          <a:prstGeom prst="rect">
            <a:avLst/>
          </a:prstGeom>
        </p:spPr>
      </p:pic>
      <p:pic>
        <p:nvPicPr>
          <p:cNvPr id="25" name="图片 2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52320" y="3686391"/>
            <a:ext cx="2064643" cy="1802073"/>
          </a:xfrm>
          <a:prstGeom prst="rect">
            <a:avLst/>
          </a:prstGeom>
        </p:spPr>
      </p:pic>
      <p:sp>
        <p:nvSpPr>
          <p:cNvPr id="7" name="文本框 6"/>
          <p:cNvSpPr txBox="1"/>
          <p:nvPr/>
        </p:nvSpPr>
        <p:spPr>
          <a:xfrm>
            <a:off x="1043940" y="1419860"/>
            <a:ext cx="4725035" cy="5530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lnSpc>
                <a:spcPct val="150000"/>
              </a:lnSpc>
            </a:pPr>
            <a:r>
              <a:rPr lang="zh-CN" altLang="en-US" smtClean="0">
                <a:solidFill>
                  <a:schemeClr val="tx1">
                    <a:lumMod val="75000"/>
                    <a:lumOff val="25000"/>
                  </a:schemeClr>
                </a:solidFill>
                <a:latin typeface="Comic Sans MS" panose="030f0702030302020204" charset="0"/>
                <a:ea typeface="微软雅黑" panose="020b0503020204020204" pitchFamily="34" charset="-122"/>
                <a:cs typeface="Comic Sans MS" panose="030f0702030302020204" charset="0"/>
              </a:rPr>
              <a:t>如：</a:t>
            </a:r>
            <a:r>
              <a:rPr lang="en-US" altLang="zh-CN" sz="2000" smtClean="0">
                <a:solidFill>
                  <a:schemeClr val="tx1">
                    <a:lumMod val="75000"/>
                    <a:lumOff val="25000"/>
                  </a:schemeClr>
                </a:solidFill>
                <a:latin typeface="Comic Sans MS" panose="030f0702030302020204" charset="0"/>
                <a:ea typeface="微软雅黑" panose="020b0503020204020204" pitchFamily="34" charset="-122"/>
                <a:cs typeface="Comic Sans MS" panose="030f0702030302020204" charset="0"/>
              </a:rPr>
              <a:t>The matador had </a:t>
            </a:r>
            <a:r>
              <a:rPr lang="en-US" altLang="zh-CN" sz="2000" smtClean="0">
                <a:solidFill>
                  <a:srgbClr val="7030A0"/>
                </a:solidFill>
                <a:latin typeface="Comic Sans MS" panose="030f0702030302020204" charset="0"/>
                <a:ea typeface="微软雅黑" panose="020b0503020204020204" pitchFamily="34" charset="-122"/>
                <a:cs typeface="Comic Sans MS" panose="030f0702030302020204" charset="0"/>
              </a:rPr>
              <a:t>a narrow escape</a:t>
            </a:r>
            <a:r>
              <a:rPr lang="en-US" altLang="zh-CN" sz="2000" smtClean="0">
                <a:solidFill>
                  <a:schemeClr val="tx1">
                    <a:lumMod val="75000"/>
                    <a:lumOff val="25000"/>
                  </a:schemeClr>
                </a:solidFill>
                <a:latin typeface="Comic Sans MS" panose="030f0702030302020204" charset="0"/>
                <a:ea typeface="微软雅黑" panose="020b0503020204020204" pitchFamily="34" charset="-122"/>
                <a:cs typeface="Comic Sans MS" panose="030f0702030302020204" charset="0"/>
              </a:rPr>
              <a:t>.</a:t>
            </a:r>
            <a:endParaRPr lang="en-US" altLang="zh-CN" sz="2000" smtClean="0">
              <a:solidFill>
                <a:schemeClr val="tx1">
                  <a:lumMod val="75000"/>
                  <a:lumOff val="25000"/>
                </a:schemeClr>
              </a:solidFill>
              <a:latin typeface="Comic Sans MS" panose="030f0702030302020204" charset="0"/>
              <a:ea typeface="微软雅黑" panose="020b0503020204020204" pitchFamily="34" charset="-122"/>
              <a:cs typeface="Comic Sans MS" panose="030f0702030302020204" charset="0"/>
            </a:endParaRPr>
          </a:p>
        </p:txBody>
      </p:sp>
      <p:sp>
        <p:nvSpPr>
          <p:cNvPr id="5" name="文本框 4"/>
          <p:cNvSpPr txBox="1"/>
          <p:nvPr/>
        </p:nvSpPr>
        <p:spPr>
          <a:xfrm>
            <a:off x="5940425" y="1564005"/>
            <a:ext cx="2697480" cy="36830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mtClean="0">
                <a:solidFill>
                  <a:schemeClr val="tx1">
                    <a:lumMod val="75000"/>
                    <a:lumOff val="25000"/>
                  </a:schemeClr>
                </a:solidFill>
                <a:latin typeface="Comic Sans MS" panose="030f0702030302020204" charset="0"/>
                <a:ea typeface="微软雅黑" panose="020b0503020204020204" pitchFamily="34" charset="-122"/>
                <a:cs typeface="Comic Sans MS" panose="030f0702030302020204" charset="0"/>
              </a:rPr>
              <a:t>这个斗牛士真是</a:t>
            </a:r>
            <a:r>
              <a:rPr lang="zh-CN" altLang="en-US" smtClean="0">
                <a:solidFill>
                  <a:srgbClr val="7030A0"/>
                </a:solidFill>
                <a:latin typeface="Comic Sans MS" panose="030f0702030302020204" charset="0"/>
                <a:ea typeface="微软雅黑" panose="020b0503020204020204" pitchFamily="34" charset="-122"/>
                <a:cs typeface="Comic Sans MS" panose="030f0702030302020204" charset="0"/>
              </a:rPr>
              <a:t>死里逃生</a:t>
            </a:r>
            <a:endParaRPr lang="zh-CN" altLang="en-US" smtClean="0">
              <a:solidFill>
                <a:srgbClr val="7030A0"/>
              </a:solidFill>
              <a:latin typeface="Comic Sans MS" panose="030f0702030302020204" charset="0"/>
              <a:ea typeface="微软雅黑" panose="020b0503020204020204" pitchFamily="34" charset="-122"/>
              <a:cs typeface="Comic Sans MS" panose="030f0702030302020204" charset="0"/>
            </a:endParaRPr>
          </a:p>
        </p:txBody>
      </p:sp>
      <p:sp>
        <p:nvSpPr>
          <p:cNvPr id="2" name="圆角矩形 1"/>
          <p:cNvSpPr/>
          <p:nvPr/>
        </p:nvSpPr>
        <p:spPr>
          <a:xfrm>
            <a:off x="2124075" y="1572260"/>
            <a:ext cx="1007745" cy="360045"/>
          </a:xfrm>
          <a:prstGeom prst="roundRect">
            <a:avLst/>
          </a:prstGeom>
          <a:noFill/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文本框 2"/>
          <p:cNvSpPr txBox="1"/>
          <p:nvPr/>
        </p:nvSpPr>
        <p:spPr>
          <a:xfrm>
            <a:off x="2339975" y="2067560"/>
            <a:ext cx="1780540" cy="5530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lnSpc>
                <a:spcPct val="150000"/>
              </a:lnSpc>
            </a:pPr>
            <a:r>
              <a:rPr lang="en-US" altLang="zh-CN" sz="2000" smtClean="0">
                <a:solidFill>
                  <a:srgbClr val="7030A0"/>
                </a:solidFill>
                <a:latin typeface="Comic Sans MS" panose="030f0702030302020204" charset="0"/>
                <a:ea typeface="微软雅黑" panose="020b0503020204020204" pitchFamily="34" charset="-122"/>
                <a:cs typeface="Comic Sans MS" panose="030f0702030302020204" charset="0"/>
              </a:rPr>
              <a:t>= bullfighter</a:t>
            </a:r>
            <a:endParaRPr lang="en-US" altLang="zh-CN" sz="2000" smtClean="0">
              <a:solidFill>
                <a:srgbClr val="7030A0"/>
              </a:solidFill>
              <a:latin typeface="Comic Sans MS" panose="030f0702030302020204" charset="0"/>
              <a:ea typeface="微软雅黑" panose="020b0503020204020204" pitchFamily="34" charset="-122"/>
              <a:cs typeface="Comic Sans MS" panose="030f0702030302020204" charset="0"/>
            </a:endParaRPr>
          </a:p>
        </p:txBody>
      </p:sp>
      <p:pic>
        <p:nvPicPr>
          <p:cNvPr id="6" name="图片 5" descr="QJ8498552489"/>
          <p:cNvPicPr>
            <a:picLocks noChangeAspect="1"/>
          </p:cNvPicPr>
          <p:nvPr/>
        </p:nvPicPr>
        <p:blipFill>
          <a:blip r:embed="rId5"/>
          <a:srcRect t="2297" b="5757"/>
          <a:stretch>
            <a:fillRect/>
          </a:stretch>
        </p:blipFill>
        <p:spPr>
          <a:xfrm>
            <a:off x="982980" y="2715260"/>
            <a:ext cx="5074920" cy="2209165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1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9" presetID="21" presetClass="entr" presetSubtype="1" dur="2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1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</p:stCondLst>
                      <p:childTnLst>
                        <p:par>
                          <p:cTn id="23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4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5" grpId="0"/>
      <p:bldP spid="2" grpId="0"/>
      <p:bldP spid="3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4" name="组合 3"/>
          <p:cNvGrpSpPr/>
          <p:nvPr/>
        </p:nvGrpSpPr>
        <p:grpSpPr>
          <a:xfrm>
            <a:off x="2332355" y="360680"/>
            <a:ext cx="4201795" cy="797560"/>
            <a:chOff x="998244" y="1469467"/>
            <a:chExt cx="3220470" cy="1364499"/>
          </a:xfrm>
        </p:grpSpPr>
        <p:grpSp>
          <p:nvGrpSpPr>
            <p:cNvPr id="17" name="组合 16"/>
            <p:cNvGrpSpPr/>
            <p:nvPr/>
          </p:nvGrpSpPr>
          <p:grpSpPr>
            <a:xfrm>
              <a:off x="998244" y="1469467"/>
              <a:ext cx="3220470" cy="1220010"/>
              <a:chOff x="3287072" y="1345115"/>
              <a:chExt cx="2531662" cy="959069"/>
            </a:xfrm>
          </p:grpSpPr>
          <p:sp>
            <p:nvSpPr>
              <p:cNvPr id="21" name="矩形 20"/>
              <p:cNvSpPr/>
              <p:nvPr/>
            </p:nvSpPr>
            <p:spPr>
              <a:xfrm>
                <a:off x="3287072" y="1413437"/>
                <a:ext cx="2531662" cy="890747"/>
              </a:xfrm>
              <a:prstGeom prst="rect">
                <a:avLst/>
              </a:prstGeom>
              <a:noFill/>
              <a:ln w="19050" cmpd="sng">
                <a:solidFill>
                  <a:schemeClr val="accent2"/>
                </a:solidFill>
              </a:ln>
              <a:effectLst/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</a:p>
            </p:txBody>
          </p:sp>
          <p:sp>
            <p:nvSpPr>
              <p:cNvPr id="22" name="矩形 21"/>
              <p:cNvSpPr/>
              <p:nvPr/>
            </p:nvSpPr>
            <p:spPr>
              <a:xfrm>
                <a:off x="3355940" y="1345115"/>
                <a:ext cx="403643" cy="698591"/>
              </a:xfrm>
              <a:prstGeom prst="rect">
                <a:avLst/>
              </a:prstGeom>
              <a:solidFill>
                <a:schemeClr val="accent1"/>
              </a:solidFill>
              <a:ln>
                <a:noFill/>
              </a:ln>
              <a:effectLst/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anchor="b">
                <a:norm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en-US" sz="2500" b="1"/>
                  <a:t>07</a:t>
                </a:r>
                <a:endParaRPr lang="en-US" sz="2500" b="1"/>
              </a:p>
            </p:txBody>
          </p:sp>
        </p:grpSp>
        <p:sp>
          <p:nvSpPr>
            <p:cNvPr id="19" name="矩形 18"/>
            <p:cNvSpPr/>
            <p:nvPr/>
          </p:nvSpPr>
          <p:spPr>
            <a:xfrm>
              <a:off x="1832168" y="1803507"/>
              <a:ext cx="1823578" cy="1030459"/>
            </a:xfrm>
            <a:prstGeom prst="rect">
              <a:avLst/>
            </a:prstGeom>
            <a:noFill/>
            <a:ln w="25400" cap="flat">
              <a:noFill/>
              <a:miter lim="400000"/>
            </a:ln>
            <a:effectLst/>
          </p:spPr>
          <p:txBody>
            <a:bodyPr wrap="none" lIns="0" tIns="0" rIns="0" bIns="0" anchor="t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1"/>
              <a:r>
                <a:rPr lang="en-US" altLang="zh-CN" sz="2300" b="1">
                  <a:solidFill>
                    <a:schemeClr val="accent1"/>
                  </a:solidFill>
                  <a:latin typeface="Comic Sans MS" panose="030f0702030302020204" charset="0"/>
                  <a:cs typeface="Comic Sans MS" panose="030f0702030302020204" charset="0"/>
                </a:rPr>
                <a:t>remark  n. </a:t>
              </a:r>
              <a:r>
                <a:rPr lang="zh-CN" altLang="en-US" b="1">
                  <a:solidFill>
                    <a:schemeClr val="accent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Comic Sans MS" panose="030f0702030302020204" charset="0"/>
                </a:rPr>
                <a:t>评论，言论</a:t>
              </a:r>
              <a:endParaRPr lang="zh-CN" altLang="en-US" b="1">
                <a:solidFill>
                  <a:schemeClr val="accent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Comic Sans MS" panose="030f0702030302020204" charset="0"/>
              </a:endParaRPr>
            </a:p>
          </p:txBody>
        </p:sp>
      </p:grpSp>
      <p:pic>
        <p:nvPicPr>
          <p:cNvPr id="24" name="图片 2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85609" y="4531406"/>
            <a:ext cx="2797233" cy="1415072"/>
          </a:xfrm>
          <a:prstGeom prst="rect">
            <a:avLst/>
          </a:prstGeom>
        </p:spPr>
      </p:pic>
      <p:pic>
        <p:nvPicPr>
          <p:cNvPr id="25" name="图片 2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52320" y="3686391"/>
            <a:ext cx="2064643" cy="1802073"/>
          </a:xfrm>
          <a:prstGeom prst="rect">
            <a:avLst/>
          </a:prstGeom>
        </p:spPr>
      </p:pic>
      <p:sp>
        <p:nvSpPr>
          <p:cNvPr id="7" name="文本框 6"/>
          <p:cNvSpPr txBox="1"/>
          <p:nvPr/>
        </p:nvSpPr>
        <p:spPr>
          <a:xfrm>
            <a:off x="1547495" y="1924050"/>
            <a:ext cx="6917690" cy="5530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lnSpc>
                <a:spcPct val="150000"/>
              </a:lnSpc>
            </a:pPr>
            <a:r>
              <a:rPr lang="zh-CN" altLang="en-US" smtClean="0">
                <a:solidFill>
                  <a:schemeClr val="tx1">
                    <a:lumMod val="75000"/>
                    <a:lumOff val="25000"/>
                  </a:schemeClr>
                </a:solidFill>
                <a:latin typeface="Comic Sans MS" panose="030f0702030302020204" charset="0"/>
                <a:ea typeface="微软雅黑" panose="020b0503020204020204" pitchFamily="34" charset="-122"/>
                <a:cs typeface="Comic Sans MS" panose="030f0702030302020204" charset="0"/>
              </a:rPr>
              <a:t>如：</a:t>
            </a:r>
            <a:r>
              <a:rPr lang="en-US" altLang="zh-CN" sz="2000" smtClean="0">
                <a:solidFill>
                  <a:schemeClr val="tx1">
                    <a:lumMod val="75000"/>
                    <a:lumOff val="25000"/>
                  </a:schemeClr>
                </a:solidFill>
                <a:latin typeface="Comic Sans MS" panose="030f0702030302020204" charset="0"/>
                <a:ea typeface="微软雅黑" panose="020b0503020204020204" pitchFamily="34" charset="-122"/>
                <a:cs typeface="Comic Sans MS" panose="030f0702030302020204" charset="0"/>
              </a:rPr>
              <a:t>He made a number of </a:t>
            </a:r>
            <a:r>
              <a:rPr lang="en-US" altLang="zh-CN" sz="2000" smtClean="0">
                <a:solidFill>
                  <a:srgbClr val="7030A0"/>
                </a:solidFill>
                <a:latin typeface="Comic Sans MS" panose="030f0702030302020204" charset="0"/>
                <a:ea typeface="微软雅黑" panose="020b0503020204020204" pitchFamily="34" charset="-122"/>
                <a:cs typeface="Comic Sans MS" panose="030f0702030302020204" charset="0"/>
              </a:rPr>
              <a:t>rude remarks</a:t>
            </a:r>
            <a:r>
              <a:rPr lang="en-US" altLang="zh-CN" sz="2000" smtClean="0">
                <a:solidFill>
                  <a:schemeClr val="tx1">
                    <a:lumMod val="75000"/>
                    <a:lumOff val="25000"/>
                  </a:schemeClr>
                </a:solidFill>
                <a:latin typeface="Comic Sans MS" panose="030f0702030302020204" charset="0"/>
                <a:ea typeface="微软雅黑" panose="020b0503020204020204" pitchFamily="34" charset="-122"/>
                <a:cs typeface="Comic Sans MS" panose="030f0702030302020204" charset="0"/>
              </a:rPr>
              <a:t> about the food.</a:t>
            </a:r>
            <a:endParaRPr lang="en-US" altLang="zh-CN" sz="2000" smtClean="0">
              <a:solidFill>
                <a:schemeClr val="tx1">
                  <a:lumMod val="75000"/>
                  <a:lumOff val="25000"/>
                </a:schemeClr>
              </a:solidFill>
              <a:latin typeface="Comic Sans MS" panose="030f0702030302020204" charset="0"/>
              <a:ea typeface="微软雅黑" panose="020b0503020204020204" pitchFamily="34" charset="-122"/>
              <a:cs typeface="Comic Sans MS" panose="030f0702030302020204" charset="0"/>
            </a:endParaRPr>
          </a:p>
        </p:txBody>
      </p:sp>
      <p:sp>
        <p:nvSpPr>
          <p:cNvPr id="5" name="文本框 4"/>
          <p:cNvSpPr txBox="1"/>
          <p:nvPr/>
        </p:nvSpPr>
        <p:spPr>
          <a:xfrm>
            <a:off x="2724150" y="2860040"/>
            <a:ext cx="4069080" cy="36830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mtClean="0">
                <a:solidFill>
                  <a:schemeClr val="tx1"/>
                </a:solidFill>
                <a:latin typeface="Comic Sans MS" panose="030f0702030302020204" charset="0"/>
                <a:ea typeface="微软雅黑" panose="020b0503020204020204" pitchFamily="34" charset="-122"/>
                <a:cs typeface="Comic Sans MS" panose="030f0702030302020204" charset="0"/>
              </a:rPr>
              <a:t>关于这里的食物他说了许多</a:t>
            </a:r>
            <a:r>
              <a:rPr lang="zh-CN" altLang="en-US" smtClean="0">
                <a:solidFill>
                  <a:srgbClr val="7030A0"/>
                </a:solidFill>
                <a:latin typeface="Comic Sans MS" panose="030f0702030302020204" charset="0"/>
                <a:ea typeface="微软雅黑" panose="020b0503020204020204" pitchFamily="34" charset="-122"/>
                <a:cs typeface="Comic Sans MS" panose="030f0702030302020204" charset="0"/>
              </a:rPr>
              <a:t>无理的评论</a:t>
            </a:r>
            <a:endParaRPr lang="zh-CN" altLang="en-US" smtClean="0">
              <a:solidFill>
                <a:srgbClr val="7030A0"/>
              </a:solidFill>
              <a:latin typeface="Comic Sans MS" panose="030f0702030302020204" charset="0"/>
              <a:ea typeface="微软雅黑" panose="020b0503020204020204" pitchFamily="34" charset="-122"/>
              <a:cs typeface="Comic Sans MS" panose="030f0702030302020204" charset="0"/>
            </a:endParaRPr>
          </a:p>
        </p:txBody>
      </p:sp>
      <p:sp>
        <p:nvSpPr>
          <p:cNvPr id="9" name="圆角矩形 8"/>
          <p:cNvSpPr/>
          <p:nvPr/>
        </p:nvSpPr>
        <p:spPr>
          <a:xfrm>
            <a:off x="2483485" y="2067560"/>
            <a:ext cx="4550410" cy="415290"/>
          </a:xfrm>
          <a:prstGeom prst="round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文本框 14"/>
          <p:cNvSpPr txBox="1"/>
          <p:nvPr/>
        </p:nvSpPr>
        <p:spPr>
          <a:xfrm>
            <a:off x="3204210" y="1222375"/>
            <a:ext cx="5183505" cy="553085"/>
          </a:xfrm>
          <a:prstGeom prst="rect">
            <a:avLst/>
          </a:prstGeom>
          <a:noFill/>
          <a:ln w="19050">
            <a:noFill/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 algn="ctr" fontAlgn="auto">
              <a:lnSpc>
                <a:spcPct val="150000"/>
              </a:lnSpc>
              <a:buFont typeface="Wingdings" panose="05000000000000000000" charset="0"/>
              <a:buChar char="Ø"/>
            </a:pPr>
            <a:r>
              <a:rPr lang="en-US" altLang="zh-CN" sz="2000" smtClean="0">
                <a:solidFill>
                  <a:srgbClr val="FF0000"/>
                </a:solidFill>
                <a:latin typeface="Comic Sans MS" panose="030f0702030302020204" charset="0"/>
                <a:ea typeface="微软雅黑" panose="020b0503020204020204" pitchFamily="34" charset="-122"/>
                <a:cs typeface="Comic Sans MS" panose="030f0702030302020204" charset="0"/>
              </a:rPr>
              <a:t>make a remark on / about </a:t>
            </a:r>
            <a:r>
              <a:rPr lang="en-US" altLang="zh-CN" smtClean="0">
                <a:solidFill>
                  <a:srgbClr val="FF0000"/>
                </a:solidFill>
                <a:latin typeface="Comic Sans MS" panose="030f0702030302020204" charset="0"/>
                <a:ea typeface="微软雅黑" panose="020b0503020204020204" pitchFamily="34" charset="-122"/>
                <a:cs typeface="Comic Sans MS" panose="030f0702030302020204" charset="0"/>
              </a:rPr>
              <a:t>  </a:t>
            </a:r>
            <a:r>
              <a:rPr lang="zh-CN" altLang="en-US" smtClean="0">
                <a:solidFill>
                  <a:srgbClr val="FF0000"/>
                </a:solidFill>
                <a:latin typeface="Comic Sans MS" panose="030f0702030302020204" charset="0"/>
                <a:ea typeface="微软雅黑" panose="020b0503020204020204" pitchFamily="34" charset="-122"/>
                <a:cs typeface="Comic Sans MS" panose="030f0702030302020204" charset="0"/>
              </a:rPr>
              <a:t>就</a:t>
            </a:r>
            <a:r>
              <a:rPr lang="en-US" altLang="zh-CN" smtClean="0">
                <a:solidFill>
                  <a:srgbClr val="FF0000"/>
                </a:solidFill>
                <a:latin typeface="Comic Sans MS" panose="030f0702030302020204" charset="0"/>
                <a:ea typeface="微软雅黑" panose="020b0503020204020204" pitchFamily="34" charset="-122"/>
                <a:cs typeface="Comic Sans MS" panose="030f0702030302020204" charset="0"/>
              </a:rPr>
              <a:t>...</a:t>
            </a:r>
            <a:r>
              <a:rPr lang="zh-CN" altLang="en-US" smtClean="0">
                <a:solidFill>
                  <a:srgbClr val="FF0000"/>
                </a:solidFill>
                <a:latin typeface="Comic Sans MS" panose="030f0702030302020204" charset="0"/>
                <a:ea typeface="微软雅黑" panose="020b0503020204020204" pitchFamily="34" charset="-122"/>
                <a:cs typeface="Comic Sans MS" panose="030f0702030302020204" charset="0"/>
              </a:rPr>
              <a:t>做评论</a:t>
            </a:r>
            <a:endParaRPr lang="zh-CN" altLang="en-US" smtClean="0">
              <a:solidFill>
                <a:srgbClr val="FF0000"/>
              </a:solidFill>
              <a:latin typeface="Comic Sans MS" panose="030f0702030302020204" charset="0"/>
              <a:ea typeface="微软雅黑" panose="020b0503020204020204" pitchFamily="34" charset="-122"/>
              <a:cs typeface="Comic Sans MS" panose="030f0702030302020204" charset="0"/>
            </a:endParaRPr>
          </a:p>
        </p:txBody>
      </p:sp>
      <p:sp>
        <p:nvSpPr>
          <p:cNvPr id="8" name="文本框 7"/>
          <p:cNvSpPr txBox="1"/>
          <p:nvPr/>
        </p:nvSpPr>
        <p:spPr>
          <a:xfrm>
            <a:off x="1907540" y="3521075"/>
            <a:ext cx="310959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lnSpc>
                <a:spcPct val="100000"/>
              </a:lnSpc>
            </a:pPr>
            <a:r>
              <a:rPr lang="en-US" altLang="zh-CN" sz="2000" smtClean="0">
                <a:solidFill>
                  <a:srgbClr val="EC9394"/>
                </a:solidFill>
                <a:latin typeface="Comic Sans MS" panose="030f0702030302020204" charset="0"/>
                <a:ea typeface="微软雅黑" panose="020b0503020204020204" pitchFamily="34" charset="-122"/>
                <a:cs typeface="Comic Sans MS" panose="030f0702030302020204" charset="0"/>
              </a:rPr>
              <a:t>cutting / pointed remark  </a:t>
            </a:r>
            <a:endParaRPr lang="zh-CN" altLang="en-US" smtClean="0">
              <a:solidFill>
                <a:srgbClr val="EC9394"/>
              </a:solidFill>
              <a:latin typeface="Comic Sans MS" panose="030f0702030302020204" charset="0"/>
              <a:ea typeface="微软雅黑" panose="020b0503020204020204" pitchFamily="34" charset="-122"/>
              <a:cs typeface="Comic Sans MS" panose="030f0702030302020204" charset="0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5220335" y="3536950"/>
            <a:ext cx="2699385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lnSpc>
                <a:spcPct val="100000"/>
              </a:lnSpc>
            </a:pPr>
            <a:r>
              <a:rPr lang="zh-CN" altLang="en-US" smtClean="0">
                <a:solidFill>
                  <a:srgbClr val="EC9394"/>
                </a:solidFill>
                <a:latin typeface="Comic Sans MS" panose="030f0702030302020204" charset="0"/>
                <a:ea typeface="微软雅黑" panose="020b0503020204020204" pitchFamily="34" charset="-122"/>
                <a:cs typeface="Comic Sans MS" panose="030f0702030302020204" charset="0"/>
              </a:rPr>
              <a:t>直言不讳的、尖刻的评论</a:t>
            </a:r>
            <a:endParaRPr lang="zh-CN" altLang="en-US" smtClean="0">
              <a:solidFill>
                <a:srgbClr val="EC9394"/>
              </a:solidFill>
              <a:latin typeface="Comic Sans MS" panose="030f0702030302020204" charset="0"/>
              <a:ea typeface="微软雅黑" panose="020b0503020204020204" pitchFamily="34" charset="-122"/>
              <a:cs typeface="Comic Sans MS" panose="030f070203030202020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  <p:cond evt="onBegin" delay="0">
                          <p:tn val="9"/>
                        </p:cond>
                      </p:stCondLst>
                      <p:childTnLst>
                        <p:par>
                          <p:cTn id="11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  <p:cond evt="onBegin" delay="0">
                          <p:tn val="14"/>
                        </p:cond>
                      </p:stCondLst>
                      <p:childTnLst>
                        <p:par>
                          <p:cTn id="1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  <p:cond evt="onBegin" delay="0">
                          <p:tn val="19"/>
                        </p:cond>
                      </p:stCondLst>
                      <p:childTnLst>
                        <p:par>
                          <p:cTn id="21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xit" presetSubtype="4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3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  <p:bldP spid="15" grpId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38735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https://d.book118.com/518004034112006024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1">
  <a:themeElements>
    <a:clrScheme name="自定义 237">
      <a:dk1>
        <a:srgbClr val="000000"/>
      </a:dk1>
      <a:lt1>
        <a:srgbClr val="FFFFFF"/>
      </a:lt1>
      <a:dk2>
        <a:srgbClr val="778495"/>
      </a:dk2>
      <a:lt2>
        <a:srgbClr val="F0F0F0"/>
      </a:lt2>
      <a:accent1>
        <a:srgbClr val="B4D06D"/>
      </a:accent1>
      <a:accent2>
        <a:srgbClr val="F5C75F"/>
      </a:accent2>
      <a:accent3>
        <a:srgbClr val="EC9394"/>
      </a:accent3>
      <a:accent4>
        <a:srgbClr val="84CACB"/>
      </a:accent4>
      <a:accent5>
        <a:srgbClr val="B4D06D"/>
      </a:accent5>
      <a:accent6>
        <a:srgbClr val="F5C75F"/>
      </a:accent6>
      <a:hlink>
        <a:srgbClr val="696356"/>
      </a:hlink>
      <a:folHlink>
        <a:srgbClr val="BFBFBF"/>
      </a:folHlink>
    </a:clrScheme>
    <a:fontScheme name="Office">
      <a:maj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txDef>
      <a:spPr>
        <a:noFill/>
      </a:spPr>
      <a:bodyPr wrap="none" rtlCol="0">
        <a:spAutoFit/>
      </a:bodyPr>
      <a:lstStyle>
        <a:defPPr>
          <a:defRPr sz="1200" dirty="0" smtClean="0">
            <a:solidFill>
              <a:schemeClr val="tx1">
                <a:lumMod val="75000"/>
                <a:lumOff val="25000"/>
              </a:schemeClr>
            </a:solidFill>
            <a:latin typeface="微软雅黑" panose="020B0503020204020204" pitchFamily="34" charset="-122"/>
            <a:ea typeface="微软雅黑" panose="020B0503020204020204" pitchFamily="34" charset="-122"/>
          </a:defRPr>
        </a:defPPr>
      </a:lstStyle>
    </a:tx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r="http://schemas.openxmlformats.org/officeDocument/2006/relationships" xmlns:a="http://schemas.openxmlformats.org/drawingml/2006/main">
  <a:clrScheme name="自定义 237">
    <a:dk1>
      <a:srgbClr val="000000"/>
    </a:dk1>
    <a:lt1>
      <a:srgbClr val="FFFFFF"/>
    </a:lt1>
    <a:dk2>
      <a:srgbClr val="778495"/>
    </a:dk2>
    <a:lt2>
      <a:srgbClr val="F0F0F0"/>
    </a:lt2>
    <a:accent1>
      <a:srgbClr val="B4D06D"/>
    </a:accent1>
    <a:accent2>
      <a:srgbClr val="F5C75F"/>
    </a:accent2>
    <a:accent3>
      <a:srgbClr val="EC9394"/>
    </a:accent3>
    <a:accent4>
      <a:srgbClr val="84CACB"/>
    </a:accent4>
    <a:accent5>
      <a:srgbClr val="B4D06D"/>
    </a:accent5>
    <a:accent6>
      <a:srgbClr val="F5C75F"/>
    </a:accent6>
    <a:hlink>
      <a:srgbClr val="696356"/>
    </a:hlink>
    <a:folHlink>
      <a:srgbClr val="BFBFBF"/>
    </a:folHlink>
  </a:clrScheme>
</a:themeOverride>
</file>

<file path=ppt/theme/themeOverride2.xml><?xml version="1.0" encoding="utf-8"?>
<a:themeOverride xmlns:r="http://schemas.openxmlformats.org/officeDocument/2006/relationships" xmlns:a="http://schemas.openxmlformats.org/drawingml/2006/main">
  <a:clrScheme name="自定义 237">
    <a:dk1>
      <a:srgbClr val="000000"/>
    </a:dk1>
    <a:lt1>
      <a:srgbClr val="FFFFFF"/>
    </a:lt1>
    <a:dk2>
      <a:srgbClr val="778495"/>
    </a:dk2>
    <a:lt2>
      <a:srgbClr val="F0F0F0"/>
    </a:lt2>
    <a:accent1>
      <a:srgbClr val="B4D06D"/>
    </a:accent1>
    <a:accent2>
      <a:srgbClr val="F5C75F"/>
    </a:accent2>
    <a:accent3>
      <a:srgbClr val="EC9394"/>
    </a:accent3>
    <a:accent4>
      <a:srgbClr val="84CACB"/>
    </a:accent4>
    <a:accent5>
      <a:srgbClr val="B4D06D"/>
    </a:accent5>
    <a:accent6>
      <a:srgbClr val="F5C75F"/>
    </a:accent6>
    <a:hlink>
      <a:srgbClr val="696356"/>
    </a:hlink>
    <a:folHlink>
      <a:srgbClr val="BFBFBF"/>
    </a:folHlink>
  </a:clrScheme>
</a:themeOverride>
</file>

<file path=ppt/theme/themeOverride3.xml><?xml version="1.0" encoding="utf-8"?>
<a:themeOverride xmlns:r="http://schemas.openxmlformats.org/officeDocument/2006/relationships" xmlns:a="http://schemas.openxmlformats.org/drawingml/2006/main">
  <a:clrScheme name="自定义 237">
    <a:dk1>
      <a:srgbClr val="000000"/>
    </a:dk1>
    <a:lt1>
      <a:srgbClr val="FFFFFF"/>
    </a:lt1>
    <a:dk2>
      <a:srgbClr val="778495"/>
    </a:dk2>
    <a:lt2>
      <a:srgbClr val="F0F0F0"/>
    </a:lt2>
    <a:accent1>
      <a:srgbClr val="B4D06D"/>
    </a:accent1>
    <a:accent2>
      <a:srgbClr val="F5C75F"/>
    </a:accent2>
    <a:accent3>
      <a:srgbClr val="EC9394"/>
    </a:accent3>
    <a:accent4>
      <a:srgbClr val="84CACB"/>
    </a:accent4>
    <a:accent5>
      <a:srgbClr val="B4D06D"/>
    </a:accent5>
    <a:accent6>
      <a:srgbClr val="F5C75F"/>
    </a:accent6>
    <a:hlink>
      <a:srgbClr val="696356"/>
    </a:hlink>
    <a:folHlink>
      <a:srgbClr val="BFBFBF"/>
    </a:folHlink>
  </a:clrScheme>
</a:themeOverride>
</file>

<file path=ppt/theme/themeOverride4.xml><?xml version="1.0" encoding="utf-8"?>
<a:themeOverride xmlns:r="http://schemas.openxmlformats.org/officeDocument/2006/relationships" xmlns:a="http://schemas.openxmlformats.org/drawingml/2006/main">
  <a:clrScheme name="自定义 237">
    <a:dk1>
      <a:srgbClr val="000000"/>
    </a:dk1>
    <a:lt1>
      <a:srgbClr val="FFFFFF"/>
    </a:lt1>
    <a:dk2>
      <a:srgbClr val="778495"/>
    </a:dk2>
    <a:lt2>
      <a:srgbClr val="F0F0F0"/>
    </a:lt2>
    <a:accent1>
      <a:srgbClr val="B4D06D"/>
    </a:accent1>
    <a:accent2>
      <a:srgbClr val="F5C75F"/>
    </a:accent2>
    <a:accent3>
      <a:srgbClr val="EC9394"/>
    </a:accent3>
    <a:accent4>
      <a:srgbClr val="84CACB"/>
    </a:accent4>
    <a:accent5>
      <a:srgbClr val="B4D06D"/>
    </a:accent5>
    <a:accent6>
      <a:srgbClr val="F5C75F"/>
    </a:accent6>
    <a:hlink>
      <a:srgbClr val="696356"/>
    </a:hlink>
    <a:folHlink>
      <a:srgbClr val="BFBFBF"/>
    </a:folHlink>
  </a:clrScheme>
</a:themeOverride>
</file>

<file path=ppt/theme/themeOverride5.xml><?xml version="1.0" encoding="utf-8"?>
<a:themeOverride xmlns:r="http://schemas.openxmlformats.org/officeDocument/2006/relationships" xmlns:a="http://schemas.openxmlformats.org/drawingml/2006/main">
  <a:clrScheme name="自定义 237">
    <a:dk1>
      <a:srgbClr val="000000"/>
    </a:dk1>
    <a:lt1>
      <a:srgbClr val="FFFFFF"/>
    </a:lt1>
    <a:dk2>
      <a:srgbClr val="778495"/>
    </a:dk2>
    <a:lt2>
      <a:srgbClr val="F0F0F0"/>
    </a:lt2>
    <a:accent1>
      <a:srgbClr val="B4D06D"/>
    </a:accent1>
    <a:accent2>
      <a:srgbClr val="F5C75F"/>
    </a:accent2>
    <a:accent3>
      <a:srgbClr val="EC9394"/>
    </a:accent3>
    <a:accent4>
      <a:srgbClr val="84CACB"/>
    </a:accent4>
    <a:accent5>
      <a:srgbClr val="B4D06D"/>
    </a:accent5>
    <a:accent6>
      <a:srgbClr val="F5C75F"/>
    </a:accent6>
    <a:hlink>
      <a:srgbClr val="696356"/>
    </a:hlink>
    <a:folHlink>
      <a:srgbClr val="BFBFBF"/>
    </a:folHlink>
  </a:clrScheme>
</a:themeOverride>
</file>

<file path=ppt/theme/themeOverride6.xml><?xml version="1.0" encoding="utf-8"?>
<a:themeOverride xmlns:r="http://schemas.openxmlformats.org/officeDocument/2006/relationships" xmlns:a="http://schemas.openxmlformats.org/drawingml/2006/main">
  <a:clrScheme name="自定义 237">
    <a:dk1>
      <a:srgbClr val="000000"/>
    </a:dk1>
    <a:lt1>
      <a:srgbClr val="FFFFFF"/>
    </a:lt1>
    <a:dk2>
      <a:srgbClr val="778495"/>
    </a:dk2>
    <a:lt2>
      <a:srgbClr val="F0F0F0"/>
    </a:lt2>
    <a:accent1>
      <a:srgbClr val="B4D06D"/>
    </a:accent1>
    <a:accent2>
      <a:srgbClr val="F5C75F"/>
    </a:accent2>
    <a:accent3>
      <a:srgbClr val="EC9394"/>
    </a:accent3>
    <a:accent4>
      <a:srgbClr val="84CACB"/>
    </a:accent4>
    <a:accent5>
      <a:srgbClr val="B4D06D"/>
    </a:accent5>
    <a:accent6>
      <a:srgbClr val="F5C75F"/>
    </a:accent6>
    <a:hlink>
      <a:srgbClr val="696356"/>
    </a:hlink>
    <a:folHlink>
      <a:srgbClr val="BFBFBF"/>
    </a:folHlink>
  </a:clrScheme>
</a:themeOverride>
</file>

<file path=ppt/theme/themeOverride7.xml><?xml version="1.0" encoding="utf-8"?>
<a:themeOverride xmlns:r="http://schemas.openxmlformats.org/officeDocument/2006/relationships" xmlns:a="http://schemas.openxmlformats.org/drawingml/2006/main">
  <a:clrScheme name="自定义 237">
    <a:dk1>
      <a:srgbClr val="000000"/>
    </a:dk1>
    <a:lt1>
      <a:srgbClr val="FFFFFF"/>
    </a:lt1>
    <a:dk2>
      <a:srgbClr val="778495"/>
    </a:dk2>
    <a:lt2>
      <a:srgbClr val="F0F0F0"/>
    </a:lt2>
    <a:accent1>
      <a:srgbClr val="B4D06D"/>
    </a:accent1>
    <a:accent2>
      <a:srgbClr val="F5C75F"/>
    </a:accent2>
    <a:accent3>
      <a:srgbClr val="EC9394"/>
    </a:accent3>
    <a:accent4>
      <a:srgbClr val="84CACB"/>
    </a:accent4>
    <a:accent5>
      <a:srgbClr val="B4D06D"/>
    </a:accent5>
    <a:accent6>
      <a:srgbClr val="F5C75F"/>
    </a:accent6>
    <a:hlink>
      <a:srgbClr val="696356"/>
    </a:hlink>
    <a:folHlink>
      <a:srgbClr val="BFBFBF"/>
    </a:folHlink>
  </a:clrScheme>
</a:themeOverride>
</file>

<file path=ppt/theme/themeOverride8.xml><?xml version="1.0" encoding="utf-8"?>
<a:themeOverride xmlns:r="http://schemas.openxmlformats.org/officeDocument/2006/relationships" xmlns:a="http://schemas.openxmlformats.org/drawingml/2006/main">
  <a:clrScheme name="自定义 237">
    <a:dk1>
      <a:srgbClr val="000000"/>
    </a:dk1>
    <a:lt1>
      <a:srgbClr val="FFFFFF"/>
    </a:lt1>
    <a:dk2>
      <a:srgbClr val="778495"/>
    </a:dk2>
    <a:lt2>
      <a:srgbClr val="F0F0F0"/>
    </a:lt2>
    <a:accent1>
      <a:srgbClr val="B4D06D"/>
    </a:accent1>
    <a:accent2>
      <a:srgbClr val="F5C75F"/>
    </a:accent2>
    <a:accent3>
      <a:srgbClr val="EC9394"/>
    </a:accent3>
    <a:accent4>
      <a:srgbClr val="84CACB"/>
    </a:accent4>
    <a:accent5>
      <a:srgbClr val="B4D06D"/>
    </a:accent5>
    <a:accent6>
      <a:srgbClr val="F5C75F"/>
    </a:accent6>
    <a:hlink>
      <a:srgbClr val="696356"/>
    </a:hlink>
    <a:folHlink>
      <a:srgbClr val="BFBFBF"/>
    </a:folHlink>
  </a:clrScheme>
</a:themeOverride>
</file>

<file path=ppt/theme/themeOverride9.xml><?xml version="1.0" encoding="utf-8"?>
<a:themeOverride xmlns:r="http://schemas.openxmlformats.org/officeDocument/2006/relationships" xmlns:a="http://schemas.openxmlformats.org/drawingml/2006/main">
  <a:clrScheme name="自定义 237">
    <a:dk1>
      <a:srgbClr val="000000"/>
    </a:dk1>
    <a:lt1>
      <a:srgbClr val="FFFFFF"/>
    </a:lt1>
    <a:dk2>
      <a:srgbClr val="778495"/>
    </a:dk2>
    <a:lt2>
      <a:srgbClr val="F0F0F0"/>
    </a:lt2>
    <a:accent1>
      <a:srgbClr val="B4D06D"/>
    </a:accent1>
    <a:accent2>
      <a:srgbClr val="F5C75F"/>
    </a:accent2>
    <a:accent3>
      <a:srgbClr val="EC9394"/>
    </a:accent3>
    <a:accent4>
      <a:srgbClr val="84CACB"/>
    </a:accent4>
    <a:accent5>
      <a:srgbClr val="B4D06D"/>
    </a:accent5>
    <a:accent6>
      <a:srgbClr val="F5C75F"/>
    </a:accent6>
    <a:hlink>
      <a:srgbClr val="696356"/>
    </a:hlink>
    <a:folHlink>
      <a:srgbClr val="BFBFBF"/>
    </a:folHlink>
  </a:clrScheme>
</a:themeOverride>
</file>

<file path=ppt/theme/themeOverride10.xml><?xml version="1.0" encoding="utf-8"?>
<a:themeOverride xmlns:r="http://schemas.openxmlformats.org/officeDocument/2006/relationships" xmlns:a="http://schemas.openxmlformats.org/drawingml/2006/main">
  <a:clrScheme name="自定义 237">
    <a:dk1>
      <a:srgbClr val="000000"/>
    </a:dk1>
    <a:lt1>
      <a:srgbClr val="FFFFFF"/>
    </a:lt1>
    <a:dk2>
      <a:srgbClr val="778495"/>
    </a:dk2>
    <a:lt2>
      <a:srgbClr val="F0F0F0"/>
    </a:lt2>
    <a:accent1>
      <a:srgbClr val="B4D06D"/>
    </a:accent1>
    <a:accent2>
      <a:srgbClr val="F5C75F"/>
    </a:accent2>
    <a:accent3>
      <a:srgbClr val="EC9394"/>
    </a:accent3>
    <a:accent4>
      <a:srgbClr val="84CACB"/>
    </a:accent4>
    <a:accent5>
      <a:srgbClr val="B4D06D"/>
    </a:accent5>
    <a:accent6>
      <a:srgbClr val="F5C75F"/>
    </a:accent6>
    <a:hlink>
      <a:srgbClr val="696356"/>
    </a:hlink>
    <a:folHlink>
      <a:srgbClr val="BFBFBF"/>
    </a:folHlink>
  </a:clrScheme>
</a:themeOverride>
</file>

<file path=ppt/theme/themeOverride11.xml><?xml version="1.0" encoding="utf-8"?>
<a:themeOverride xmlns:r="http://schemas.openxmlformats.org/officeDocument/2006/relationships" xmlns:a="http://schemas.openxmlformats.org/drawingml/2006/main">
  <a:clrScheme name="自定义 237">
    <a:dk1>
      <a:srgbClr val="000000"/>
    </a:dk1>
    <a:lt1>
      <a:srgbClr val="FFFFFF"/>
    </a:lt1>
    <a:dk2>
      <a:srgbClr val="778495"/>
    </a:dk2>
    <a:lt2>
      <a:srgbClr val="F0F0F0"/>
    </a:lt2>
    <a:accent1>
      <a:srgbClr val="B4D06D"/>
    </a:accent1>
    <a:accent2>
      <a:srgbClr val="F5C75F"/>
    </a:accent2>
    <a:accent3>
      <a:srgbClr val="EC9394"/>
    </a:accent3>
    <a:accent4>
      <a:srgbClr val="84CACB"/>
    </a:accent4>
    <a:accent5>
      <a:srgbClr val="B4D06D"/>
    </a:accent5>
    <a:accent6>
      <a:srgbClr val="F5C75F"/>
    </a:accent6>
    <a:hlink>
      <a:srgbClr val="696356"/>
    </a:hlink>
    <a:folHlink>
      <a:srgbClr val="BFBFBF"/>
    </a:folHlink>
  </a:clrScheme>
</a:themeOverride>
</file>

<file path=ppt/theme/themeOverride12.xml><?xml version="1.0" encoding="utf-8"?>
<a:themeOverride xmlns:r="http://schemas.openxmlformats.org/officeDocument/2006/relationships" xmlns:a="http://schemas.openxmlformats.org/drawingml/2006/main">
  <a:clrScheme name="自定义 237">
    <a:dk1>
      <a:srgbClr val="000000"/>
    </a:dk1>
    <a:lt1>
      <a:srgbClr val="FFFFFF"/>
    </a:lt1>
    <a:dk2>
      <a:srgbClr val="778495"/>
    </a:dk2>
    <a:lt2>
      <a:srgbClr val="F0F0F0"/>
    </a:lt2>
    <a:accent1>
      <a:srgbClr val="B4D06D"/>
    </a:accent1>
    <a:accent2>
      <a:srgbClr val="F5C75F"/>
    </a:accent2>
    <a:accent3>
      <a:srgbClr val="EC9394"/>
    </a:accent3>
    <a:accent4>
      <a:srgbClr val="84CACB"/>
    </a:accent4>
    <a:accent5>
      <a:srgbClr val="B4D06D"/>
    </a:accent5>
    <a:accent6>
      <a:srgbClr val="F5C75F"/>
    </a:accent6>
    <a:hlink>
      <a:srgbClr val="696356"/>
    </a:hlink>
    <a:folHlink>
      <a:srgbClr val="BFBFBF"/>
    </a:folHlink>
  </a:clrScheme>
</a:themeOverride>
</file>

<file path=ppt/theme/themeOverride13.xml><?xml version="1.0" encoding="utf-8"?>
<a:themeOverride xmlns:r="http://schemas.openxmlformats.org/officeDocument/2006/relationships" xmlns:a="http://schemas.openxmlformats.org/drawingml/2006/main">
  <a:clrScheme name="自定义 237">
    <a:dk1>
      <a:srgbClr val="000000"/>
    </a:dk1>
    <a:lt1>
      <a:srgbClr val="FFFFFF"/>
    </a:lt1>
    <a:dk2>
      <a:srgbClr val="778495"/>
    </a:dk2>
    <a:lt2>
      <a:srgbClr val="F0F0F0"/>
    </a:lt2>
    <a:accent1>
      <a:srgbClr val="B4D06D"/>
    </a:accent1>
    <a:accent2>
      <a:srgbClr val="F5C75F"/>
    </a:accent2>
    <a:accent3>
      <a:srgbClr val="EC9394"/>
    </a:accent3>
    <a:accent4>
      <a:srgbClr val="84CACB"/>
    </a:accent4>
    <a:accent5>
      <a:srgbClr val="B4D06D"/>
    </a:accent5>
    <a:accent6>
      <a:srgbClr val="F5C75F"/>
    </a:accent6>
    <a:hlink>
      <a:srgbClr val="696356"/>
    </a:hlink>
    <a:folHlink>
      <a:srgbClr val="BFBFBF"/>
    </a:folHlink>
  </a:clrScheme>
</a:themeOverride>
</file>

<file path=ppt/theme/themeOverride14.xml><?xml version="1.0" encoding="utf-8"?>
<a:themeOverride xmlns:r="http://schemas.openxmlformats.org/officeDocument/2006/relationships" xmlns:a="http://schemas.openxmlformats.org/drawingml/2006/main">
  <a:clrScheme name="自定义 237">
    <a:dk1>
      <a:srgbClr val="000000"/>
    </a:dk1>
    <a:lt1>
      <a:srgbClr val="FFFFFF"/>
    </a:lt1>
    <a:dk2>
      <a:srgbClr val="778495"/>
    </a:dk2>
    <a:lt2>
      <a:srgbClr val="F0F0F0"/>
    </a:lt2>
    <a:accent1>
      <a:srgbClr val="B4D06D"/>
    </a:accent1>
    <a:accent2>
      <a:srgbClr val="F5C75F"/>
    </a:accent2>
    <a:accent3>
      <a:srgbClr val="EC9394"/>
    </a:accent3>
    <a:accent4>
      <a:srgbClr val="84CACB"/>
    </a:accent4>
    <a:accent5>
      <a:srgbClr val="B4D06D"/>
    </a:accent5>
    <a:accent6>
      <a:srgbClr val="F5C75F"/>
    </a:accent6>
    <a:hlink>
      <a:srgbClr val="696356"/>
    </a:hlink>
    <a:folHlink>
      <a:srgbClr val="BFBFBF"/>
    </a:folHlink>
  </a:clrScheme>
</a:themeOverride>
</file>

<file path=ppt/theme/themeOverride15.xml><?xml version="1.0" encoding="utf-8"?>
<a:themeOverride xmlns:r="http://schemas.openxmlformats.org/officeDocument/2006/relationships" xmlns:a="http://schemas.openxmlformats.org/drawingml/2006/main">
  <a:clrScheme name="自定义 237">
    <a:dk1>
      <a:srgbClr val="000000"/>
    </a:dk1>
    <a:lt1>
      <a:srgbClr val="FFFFFF"/>
    </a:lt1>
    <a:dk2>
      <a:srgbClr val="778495"/>
    </a:dk2>
    <a:lt2>
      <a:srgbClr val="F0F0F0"/>
    </a:lt2>
    <a:accent1>
      <a:srgbClr val="B4D06D"/>
    </a:accent1>
    <a:accent2>
      <a:srgbClr val="F5C75F"/>
    </a:accent2>
    <a:accent3>
      <a:srgbClr val="EC9394"/>
    </a:accent3>
    <a:accent4>
      <a:srgbClr val="84CACB"/>
    </a:accent4>
    <a:accent5>
      <a:srgbClr val="B4D06D"/>
    </a:accent5>
    <a:accent6>
      <a:srgbClr val="F5C75F"/>
    </a:accent6>
    <a:hlink>
      <a:srgbClr val="696356"/>
    </a:hlink>
    <a:folHlink>
      <a:srgbClr val="BFBFBF"/>
    </a:folHlink>
  </a:clrScheme>
</a:themeOverride>
</file>

<file path=ppt/theme/themeOverride16.xml><?xml version="1.0" encoding="utf-8"?>
<a:themeOverride xmlns:r="http://schemas.openxmlformats.org/officeDocument/2006/relationships" xmlns:a="http://schemas.openxmlformats.org/drawingml/2006/main">
  <a:clrScheme name="自定义 237">
    <a:dk1>
      <a:srgbClr val="000000"/>
    </a:dk1>
    <a:lt1>
      <a:srgbClr val="FFFFFF"/>
    </a:lt1>
    <a:dk2>
      <a:srgbClr val="778495"/>
    </a:dk2>
    <a:lt2>
      <a:srgbClr val="F0F0F0"/>
    </a:lt2>
    <a:accent1>
      <a:srgbClr val="B4D06D"/>
    </a:accent1>
    <a:accent2>
      <a:srgbClr val="F5C75F"/>
    </a:accent2>
    <a:accent3>
      <a:srgbClr val="EC9394"/>
    </a:accent3>
    <a:accent4>
      <a:srgbClr val="84CACB"/>
    </a:accent4>
    <a:accent5>
      <a:srgbClr val="B4D06D"/>
    </a:accent5>
    <a:accent6>
      <a:srgbClr val="F5C75F"/>
    </a:accent6>
    <a:hlink>
      <a:srgbClr val="696356"/>
    </a:hlink>
    <a:folHlink>
      <a:srgbClr val="BFBFBF"/>
    </a:folHlink>
  </a:clrScheme>
</a:themeOverride>
</file>

<file path=ppt/theme/themeOverride17.xml><?xml version="1.0" encoding="utf-8"?>
<a:themeOverride xmlns:r="http://schemas.openxmlformats.org/officeDocument/2006/relationships" xmlns:a="http://schemas.openxmlformats.org/drawingml/2006/main">
  <a:clrScheme name="自定义 237">
    <a:dk1>
      <a:srgbClr val="000000"/>
    </a:dk1>
    <a:lt1>
      <a:srgbClr val="FFFFFF"/>
    </a:lt1>
    <a:dk2>
      <a:srgbClr val="778495"/>
    </a:dk2>
    <a:lt2>
      <a:srgbClr val="F0F0F0"/>
    </a:lt2>
    <a:accent1>
      <a:srgbClr val="B4D06D"/>
    </a:accent1>
    <a:accent2>
      <a:srgbClr val="F5C75F"/>
    </a:accent2>
    <a:accent3>
      <a:srgbClr val="EC9394"/>
    </a:accent3>
    <a:accent4>
      <a:srgbClr val="84CACB"/>
    </a:accent4>
    <a:accent5>
      <a:srgbClr val="B4D06D"/>
    </a:accent5>
    <a:accent6>
      <a:srgbClr val="F5C75F"/>
    </a:accent6>
    <a:hlink>
      <a:srgbClr val="696356"/>
    </a:hlink>
    <a:folHlink>
      <a:srgbClr val="BFBFBF"/>
    </a:folHlink>
  </a:clrScheme>
</a:themeOverride>
</file>

<file path=ppt/theme/themeOverride18.xml><?xml version="1.0" encoding="utf-8"?>
<a:themeOverride xmlns:r="http://schemas.openxmlformats.org/officeDocument/2006/relationships" xmlns:a="http://schemas.openxmlformats.org/drawingml/2006/main">
  <a:clrScheme name="自定义 237">
    <a:dk1>
      <a:srgbClr val="000000"/>
    </a:dk1>
    <a:lt1>
      <a:srgbClr val="FFFFFF"/>
    </a:lt1>
    <a:dk2>
      <a:srgbClr val="778495"/>
    </a:dk2>
    <a:lt2>
      <a:srgbClr val="F0F0F0"/>
    </a:lt2>
    <a:accent1>
      <a:srgbClr val="B4D06D"/>
    </a:accent1>
    <a:accent2>
      <a:srgbClr val="F5C75F"/>
    </a:accent2>
    <a:accent3>
      <a:srgbClr val="EC9394"/>
    </a:accent3>
    <a:accent4>
      <a:srgbClr val="84CACB"/>
    </a:accent4>
    <a:accent5>
      <a:srgbClr val="B4D06D"/>
    </a:accent5>
    <a:accent6>
      <a:srgbClr val="F5C75F"/>
    </a:accent6>
    <a:hlink>
      <a:srgbClr val="696356"/>
    </a:hlink>
    <a:folHlink>
      <a:srgbClr val="BFBFBF"/>
    </a:folHlink>
  </a:clrScheme>
</a:themeOverride>
</file>

<file path=ppt/theme/themeOverride19.xml><?xml version="1.0" encoding="utf-8"?>
<a:themeOverride xmlns:r="http://schemas.openxmlformats.org/officeDocument/2006/relationships" xmlns:a="http://schemas.openxmlformats.org/drawingml/2006/main">
  <a:clrScheme name="自定义 237">
    <a:dk1>
      <a:srgbClr val="000000"/>
    </a:dk1>
    <a:lt1>
      <a:srgbClr val="FFFFFF"/>
    </a:lt1>
    <a:dk2>
      <a:srgbClr val="778495"/>
    </a:dk2>
    <a:lt2>
      <a:srgbClr val="F0F0F0"/>
    </a:lt2>
    <a:accent1>
      <a:srgbClr val="B4D06D"/>
    </a:accent1>
    <a:accent2>
      <a:srgbClr val="F5C75F"/>
    </a:accent2>
    <a:accent3>
      <a:srgbClr val="EC9394"/>
    </a:accent3>
    <a:accent4>
      <a:srgbClr val="84CACB"/>
    </a:accent4>
    <a:accent5>
      <a:srgbClr val="B4D06D"/>
    </a:accent5>
    <a:accent6>
      <a:srgbClr val="F5C75F"/>
    </a:accent6>
    <a:hlink>
      <a:srgbClr val="696356"/>
    </a:hlink>
    <a:folHlink>
      <a:srgbClr val="BFBFBF"/>
    </a:folHlink>
  </a:clrScheme>
</a:themeOverride>
</file>

<file path=ppt/theme/themeOverride20.xml><?xml version="1.0" encoding="utf-8"?>
<a:themeOverride xmlns:r="http://schemas.openxmlformats.org/officeDocument/2006/relationships" xmlns:a="http://schemas.openxmlformats.org/drawingml/2006/main">
  <a:clrScheme name="自定义 237">
    <a:dk1>
      <a:srgbClr val="000000"/>
    </a:dk1>
    <a:lt1>
      <a:srgbClr val="FFFFFF"/>
    </a:lt1>
    <a:dk2>
      <a:srgbClr val="778495"/>
    </a:dk2>
    <a:lt2>
      <a:srgbClr val="F0F0F0"/>
    </a:lt2>
    <a:accent1>
      <a:srgbClr val="B4D06D"/>
    </a:accent1>
    <a:accent2>
      <a:srgbClr val="F5C75F"/>
    </a:accent2>
    <a:accent3>
      <a:srgbClr val="EC9394"/>
    </a:accent3>
    <a:accent4>
      <a:srgbClr val="84CACB"/>
    </a:accent4>
    <a:accent5>
      <a:srgbClr val="B4D06D"/>
    </a:accent5>
    <a:accent6>
      <a:srgbClr val="F5C75F"/>
    </a:accent6>
    <a:hlink>
      <a:srgbClr val="696356"/>
    </a:hlink>
    <a:folHlink>
      <a:srgbClr val="BFBFBF"/>
    </a:folHlink>
  </a:clrScheme>
</a:themeOverride>
</file>

<file path=ppt/theme/themeOverride21.xml><?xml version="1.0" encoding="utf-8"?>
<a:themeOverride xmlns:r="http://schemas.openxmlformats.org/officeDocument/2006/relationships" xmlns:a="http://schemas.openxmlformats.org/drawingml/2006/main">
  <a:clrScheme name="自定义 237">
    <a:dk1>
      <a:srgbClr val="000000"/>
    </a:dk1>
    <a:lt1>
      <a:srgbClr val="FFFFFF"/>
    </a:lt1>
    <a:dk2>
      <a:srgbClr val="778495"/>
    </a:dk2>
    <a:lt2>
      <a:srgbClr val="F0F0F0"/>
    </a:lt2>
    <a:accent1>
      <a:srgbClr val="B4D06D"/>
    </a:accent1>
    <a:accent2>
      <a:srgbClr val="F5C75F"/>
    </a:accent2>
    <a:accent3>
      <a:srgbClr val="EC9394"/>
    </a:accent3>
    <a:accent4>
      <a:srgbClr val="84CACB"/>
    </a:accent4>
    <a:accent5>
      <a:srgbClr val="B4D06D"/>
    </a:accent5>
    <a:accent6>
      <a:srgbClr val="F5C75F"/>
    </a:accent6>
    <a:hlink>
      <a:srgbClr val="696356"/>
    </a:hlink>
    <a:folHlink>
      <a:srgbClr val="BFBFBF"/>
    </a:folHlink>
  </a:clrScheme>
</a:themeOverride>
</file>

<file path=ppt/theme/themeOverride22.xml><?xml version="1.0" encoding="utf-8"?>
<a:themeOverride xmlns:r="http://schemas.openxmlformats.org/officeDocument/2006/relationships" xmlns:a="http://schemas.openxmlformats.org/drawingml/2006/main">
  <a:clrScheme name="自定义 237">
    <a:dk1>
      <a:srgbClr val="000000"/>
    </a:dk1>
    <a:lt1>
      <a:srgbClr val="FFFFFF"/>
    </a:lt1>
    <a:dk2>
      <a:srgbClr val="778495"/>
    </a:dk2>
    <a:lt2>
      <a:srgbClr val="F0F0F0"/>
    </a:lt2>
    <a:accent1>
      <a:srgbClr val="B4D06D"/>
    </a:accent1>
    <a:accent2>
      <a:srgbClr val="F5C75F"/>
    </a:accent2>
    <a:accent3>
      <a:srgbClr val="EC9394"/>
    </a:accent3>
    <a:accent4>
      <a:srgbClr val="84CACB"/>
    </a:accent4>
    <a:accent5>
      <a:srgbClr val="B4D06D"/>
    </a:accent5>
    <a:accent6>
      <a:srgbClr val="F5C75F"/>
    </a:accent6>
    <a:hlink>
      <a:srgbClr val="696356"/>
    </a:hlink>
    <a:folHlink>
      <a:srgbClr val="BFBFBF"/>
    </a:folHlink>
  </a:clrScheme>
</a:themeOverrid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197</Paragraphs>
  <Slides>23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baseType="lpstr" size="31">
      <vt:lpstr>Arial</vt:lpstr>
      <vt:lpstr>Calibri</vt:lpstr>
      <vt:lpstr>宋体</vt:lpstr>
      <vt:lpstr>Comic Sans MS</vt:lpstr>
      <vt:lpstr>微软雅黑</vt:lpstr>
      <vt:lpstr>华康雅宋体W9</vt:lpstr>
      <vt:lpstr>Wingdings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2024-08-31T23:37:08.129</cp:lastPrinted>
  <dcterms:created xsi:type="dcterms:W3CDTF">2024-08-31T15:37:08Z</dcterms:created>
  <dcterms:modified xsi:type="dcterms:W3CDTF">2024-08-31T15:37:10Z</dcterms:modified>
</cp:coreProperties>
</file>