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CB29A-AE1E-462C-B0FA-FD57FF2B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A267F-2FD8-4F4C-A71C-053CB892C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3126D-62FA-4120-8D3A-E0DA3E085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3BB09-58CA-4E17-B825-EA8BB929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243F6-8E8A-45C5-8B69-7B1C7AD7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152B3-316B-47DF-A762-982C5D4F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A0F97-E7BB-4168-A66F-80FC6578D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107A8-D122-4B72-870C-FCEDB247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62976-9AB5-4A04-A4D0-03E12D59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35DF5-0F29-4A34-947E-004CCB1B3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923BD-AEBF-4D1F-A8FD-323695B6F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4117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专业知识专业能力专业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专业能力的评估与提升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专业知识的传承与发展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具备专业知识能够使人在职场中脱颖而出，提高职业竞争力。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专业知识能够帮助人们更高效地完成工作任务，提高工作效率。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随着专业知识的积累，个人的价值也会得到提升，从而获得更好的职业机会和待遇。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专业知识在职业生涯中的作用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通过大学、研究生等教育系统学习专业知识。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接受正规教育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参加培训和研讨会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通过阅读书籍、文章、报告等资料自主学习。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参加专业培训和研讨会，获取最新的专业知识和技能。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如何获取专业知识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只有具备了扎实的专业知识，才能在职场中获得更好的发展机会。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专业知识是个人发展的基础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随着科技的进步和行业的发展，专业知识也需要不断更新，个人需要不断学习，跟上时代的步伐。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个人发展需要不断更新专业知识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专业知识不仅限于职业技能，还包括思维方式、解决问题的能力等，有助于提升个人的综合素质。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专业知识有助于提升个人综合素质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专业知识与个人发展的关系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专业能力的定义与特点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专业能力的定义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专业能力是指个体在某一领域内所具备的专业知识和技能，以及运用这些知识和技能解决实际问题的能力。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专业能力的特点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专业能力具有高度的专门化、技术性和实践性，要求个体具备扎实的理论基础、丰富的实践经验和较强的创新能力。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通过实际工作、项目参与等方式，将理论知识应用于实践中，提高解决实际问题的能力。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积极寻求同事、领导和行业的反馈和建议，了解自己的优缺点，有针对性地提升专业能力。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对自己的工作和学习进行反思和总结，找出不足和改进方向，不断提升专业能力。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不断更新专业知识，关注行业动态，参加专业培训和学术交流活动，提升自己的理论水平。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如何培养专业能力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具备扎实的专业能力是实现个人职业发展的前提和基础，能够提高个人的竞争力和市场价值。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专业能力是职业发展的基础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随着专业能力的提升，个体在职业生涯中的晋升机会也会相应增加，获得更高的职位和待遇。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专业能力与职业晋升相关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通过在专业领域内的卓越表现和贡献，个体可以建立起自己的专业品牌，提高行业影响力。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专业能力有助于个人品牌的建立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专业能力与个人职业发展的关系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专业知识的应用与实践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https://d.book118.com/518004117023006026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2024-09-03T04:08:57.770</cp:lastPrinted>
  <dcterms:created xsi:type="dcterms:W3CDTF">2024-09-02T20:08:57Z</dcterms:created>
  <dcterms:modified xsi:type="dcterms:W3CDTF">2024-09-02T20:08:59Z</dcterms:modified>
</cp:coreProperties>
</file>