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2989-DADD-4D7D-9577-DE727149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B6964-E539-4677-8DBB-72FEA97CE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3703-7C9C-433F-86BA-E69B440F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9095-E836-4CAA-B7C2-65728194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FAF9D-8178-4D12-BB36-BE6623A9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3BFAE-9679-4918-908E-BDA42BF92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20770-BB1A-4CD5-90E0-1D485DE5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0B70C-20AB-48B5-AADF-EE7DFEF1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B4114-B688-419E-83D8-6CF25E08A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4FF9F-A68B-4BB8-8C16-C0EF4F94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CDB0C-3063-4F89-9912-44D37FE2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504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应急预案讲课PPT\n## 1.护理应急预案的基本概念与重要性\n### 1.1护理应急预案的定义与分类\n### 1.2护理应急预案在医疗行业中的应用\n### 1.3护理应急预案对于提高医疗服务质量的意义\n## 2.护理应急预案的制定与实施\n### 2.1护理应急预案的制定原则与方法\n### 2.2护理应急预案的实施步骤与流程\n### 2.3护理应急预案的演练与评估\n## 3.护理应急预案的案例分析\n### 3.1典型护理应急预案案例介绍\n### 3.2护理应急预案案例的关键要素分析\n### 3.3从案例中学习的经验与教训\n## 4.护理应急预案的持续改进与更新\n### 4.1护理应急预案的定期评估与修订\n### 4.2护理应急预案的创新与实践\n### 4.3护理应急预案未来发展趋势与展望\n## 5.护理应急预案与护理团队建设\n### 5.1护理应急预案对护理团队的要求与挑战\n### 5.2护理团队在应急预案中的角色与职责\n### 5.3提升护理团队应急能力的策略与方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护理应急预案讲课PPT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护理应急预案的基本概念与重要性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护理应急预案是指在医疗活动中，为应对可能出现的突发事件而制定的预先计划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突发事件包括：患者病情突变、医疗设备故障、火灾、地震等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预先计划包括：应对措施、人员分工、物资准备等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护理应急预案的分类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按突发事件类型分类：病情应急预案、设备应急预案、火灾应急预案等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按应急响应级别分类：一级应急预案、二级应急预案、三级应急预案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护理应急预案的定义与分类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护理应急预案在医疗行业的应用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保障患者安全，降低医疗事故风险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提高医疗服务质量，提升患者满意度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护理应急预案在各类医疗机构中的应用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综合医院：制定全面的护理应急预案体系，应对各种突发事件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专科医院：针对特定疾病和人群，制定相应的护理应急预案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基层医疗机构：根据自身条件和需求，制定适宜的护理应急预案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护理应急预案在医疗行业中的应用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护理应急预案对于提高医疗服务质量的意义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保障患者安全，降低医疗事故风险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提高医护人员应对突发事件的意识和能力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优化医疗资源配置，提高医疗服务效率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护理应急预案对于提升患者满意度的意义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提高患者对医疗服务质量的满意度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提高患者对医疗环境的满意度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护理应急预案对于提高医疗服务质量的意义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护理应急预案的制定与实施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护理应急预案的制定原则与方法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护理应急预案的制定原则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完整性，覆盖可能出现的突发事件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实用性，简单易行，便于医护人员操作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可持续性，定期评估和修订，适应变化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护理应急预案的制定方法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收集和分析突发事件的信息，确定应急预案的适用范围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制定应对措施，明确人员分工和物资准备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编制应急预案文档，包括预案文本、流程图和操作手册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护理应急预案的实施步骤与流程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护理应急预案的实施步骤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培训医护人员，掌握应急预案的内容和操作方法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定期组织应急演练，提高医护人员的应急能力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在突发事件发生时，启动应急预案，组织实施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护理应急预案的实施流程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突发事件发生，启动应急预案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评估突发事件的性质和程度，确定应急响应级别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组织实施应对措施，协调人员和物资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结束应急响应，总结经验和教训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护理应急预案的演练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定期组织应急演练，提高医护人员的应急能力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设计演练场景，模拟可能出现的突发事件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演练结束后，进行总结和反馈，改进应急预案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护理应急预案的评估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评估应急预案的有效性，是否能够满足应对突发事件的需要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评估医护人员的应急能力，是否需要进行进一步的培训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评估应急预案的操作性，是否需要进行调整和优化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护理应急预案的演练与评估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护理应急预案的案例分析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典型护理应急预案案例介绍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介绍几个典型的护理应急预案案例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患者病情突变应急预案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医疗设备故障应急预案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火灾应急预案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分析案例中应急预案的制定和实施情况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预案的适用范围和应对措施是否合理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预案的实施步骤和流程是否清晰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预案的演练和评估是否有效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https://d.book118.com/518005045127006037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护理应急预案讲课PPT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2024-09-17T21:19:41.243</cp:lastPrinted>
  <dcterms:created xsi:type="dcterms:W3CDTF">2024-09-17T13:19:41Z</dcterms:created>
  <dcterms:modified xsi:type="dcterms:W3CDTF">2024-09-17T13:19:43Z</dcterms:modified>
</cp:coreProperties>
</file>