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3B1B9A-86BE-4774-8F40-C3DB1FB57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1F64F-422D-4561-837F-0B1F4AFAE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A0D9E0-32C4-4721-BA46-9194A8069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4B3A7D-57E4-4682-85DE-36DC286AC0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6B2423-9E1D-40F2-8DD5-645F09F3A3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8B2900-19B7-4ACF-90F5-6321DF0FB9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10FA15-6031-4695-90B0-4F034E7924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6F5BEF-8AEE-4861-A52C-0F25016DCB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91AF25-C3AD-4B9A-91A7-39A836B084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D94884-4651-49AB-97D6-4BCE97B5B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8ADA74-C1C3-40E5-8786-98BD44596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050741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schemeClr>
                </a:solidFill>
                <a:latin typeface="Microsoft Yahei"/>
                <a:ea typeface="Microsoft Yahei"/>
                <a:cs typeface="Microsoft Yahei"/>
              </a:rPr>
              <a:t>社会营销观念的概念</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汇报人：XXX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社会营销观念的定义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社会营销观念的应用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社会营销观念的影响和效果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起源</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起源于20世纪70年代的美国，当时的社会背景是资源短缺、环境问题严重，人们开始关注社会问题，并寻求解决方案。</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目的</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通过运用市场营销的方法和技巧，推动社会公益事业的发展，解决社会问题，提高社会福祉。</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定义</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社会营销观念是一种将营销原理和技术应用于社会公益事业，以促进社会目标实现的观念。</a:t>
            </a:r>
          </a:p>
        </p:txBody>
      </p:sp>
      <p:pic>
        <p:nvPicPr>
          <p:cNvPr id="8" name="Picture 8"/>
          <p:cNvPicPr>
            <a:picLocks noChangeAspect="1"/>
          </p:cNvPicPr>
          <p:nvPr/>
        </p:nvPicPr>
        <p:blipFill>
          <a:blip r:embed="rId2"/>
          <a:srcRect l="10875" r="10875"/>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目的</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通过运用市场营销原理和技术，提高社会公益事业的效果和效率，实现社会目标。</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1. 提高社会公益事业的效果和效率</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通过市场分析和定位，选择合适的目标群体，制定有效的推广策略，提高社会公益事业的效果和效率。</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2. 推动社会创新</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社会营销观念鼓励企业和组织创新，寻找解决社会问题的新思路和新方法，推动社会进步。</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3. 提高公众意识</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社会营销观念强调与公众的沟通和互动，提高公众对社会问题的认识和关注，促进社会共识的形成。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社会营销观念的定义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750" r="18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社会营销观念是一种以社会利益和消费者利益为中心的营销观念，旨在通过满足消费者需求和实现社会福利来创造价值。</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它强调企业不仅要关注自身的经济利益，还要关注消费者需求和社会利益，通过提供满足消费者需求的产品或服务，同时实现社会福利和环境保护。</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社会营销观念注重社会利益和消费者利益的平衡，强调企业应该承担社会责任，关注环境保护、社会公正和公共利益等方面。</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它注重长期利益和品牌形象的建立，通过满足消费者需求和创造社会价值来获得持久的竞争优势。</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社会营销观念要求企业进行市场调研，了解消费者需求和社会趋势，以便更好地制定营销策略和方案。</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传统营销观念以企业利益为中心，注重产品、价格、促销和渠道等营销组合要素的运用，旨在实现企业利润最大化。</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社会营销观念要求企业在制定营销策略时考虑社会利益和消费者需求，而不仅仅是追求短期利润。</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与传统营销观念的区别</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社会营销观念则更注重社会利益和消费者需求的满足，强调企业应该承担社会责任，关注环境保护、社会公正和公共利益等方面。</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与传统营销观念相比，社会营销观念更加注重长期利益和品牌形象的建立，通过创造社会价值来获得持久的竞争优势。</a:t>
            </a:r>
            <a:endParaRPr lang="en-US" sz="1100"/>
          </a:p>
        </p:txBody>
      </p:sp>
      <p:pic>
        <p:nvPicPr>
          <p:cNvPr id="30" name="Picture 30"/>
          <p:cNvPicPr>
            <a:picLocks noChangeAspect="1"/>
          </p:cNvPicPr>
          <p:nvPr/>
        </p:nvPicPr>
        <p:blipFill>
          <a:blip r:embed="rId2"/>
          <a:srcRect l="125" r="125"/>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社会营销观念的应用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https://d.book118.com/518005074132006042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2024-09-22T04:11:06.156</cp:lastPrinted>
  <dcterms:created xsi:type="dcterms:W3CDTF">2024-09-21T20:11:06Z</dcterms:created>
  <dcterms:modified xsi:type="dcterms:W3CDTF">2024-09-21T20:11:08Z</dcterms:modified>
</cp:coreProperties>
</file>