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D8A5DDC-6368-4AAB-9B2B-74DE4C3325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36FE88-AAEC-4DD9-9F31-3ACFAE400B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F3CD77C-A3FF-481C-83DF-316D88A25C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6405606-ACB2-4531-8AEE-E77E944267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CF9718E-3E59-4EC3-B277-A3D2982451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5062432-08C8-4A32-9B3D-A4718960939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7355EBD-54A3-4C01-84D8-A31209BB18E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90FF51-6B57-4D35-BC62-8F4DB544F1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BD6CBC-C219-4F49-AE37-8864A69FE7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58E011-4BAB-4CD8-873A-B4DA97795D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650638-AE97-4692-A4A5-9902B5C866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8006062044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孕妇心肺复苏要点</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孕妇心肺复苏的特殊性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心肺复苏的基本步骤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孕妇心肺复苏的特殊技巧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孕妇心肺复苏的后续护理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孕妇心肺复苏的预防措施</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孕妇心肺复苏的特殊性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935" r="3193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3986" r="3398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孕妇心肺复苏是保障母婴安全的重要措施，对于发生心跳骤停的孕妇，及时有效的心肺复苏能够显著提高母婴生存率。</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保障母婴安全</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及时的心肺复苏可以减少孕妇在心跳骤停过程中可能出现的大脑缺氧、器官衰竭等严重并发症，降低对母婴健康的长期影响。</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减少并发症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孕妇心肺复苏的重要性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孕妇心肺复苏的难点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腹部隆起</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孕妇腹部隆起，使得胸腹部之间的距离缩短，给心肺复苏的操作带来一定难度。</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子宫压迫</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孕妇的子宫可能压迫到膈肌和胸腔，影响心肺复苏的效果。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妊娠期生理变化</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妊娠期孕妇的循环系统和呼吸系统发生一系列生理变化，如心率加快、心排量增加等，这可能影响心肺复苏的正确实施。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在实施心肺复苏时，应避免按压过重导致胎儿受伤或胎盘早剥等情况。</a:t>
            </a:r>
          </a:p>
        </p:txBody>
      </p:sp>
      <p:pic>
        <p:nvPicPr>
          <p:cNvPr id="6" name="Picture 6"/>
          <p:cNvPicPr>
            <a:picLocks noChangeAspect="1"/>
          </p:cNvPicPr>
          <p:nvPr/>
        </p:nvPicPr>
        <p:blipFill>
          <a:blip r:embed="rId2"/>
          <a:srcRect l="31125" r="311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避免按压过重</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在实施心肺复苏前，应将孕妇放置于平卧位，并抬高下肢约20°~30°，以增加回心血量和改善脑部供血。</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注意体位</a:t>
            </a:r>
          </a:p>
        </p:txBody>
      </p:sp>
      <p:pic>
        <p:nvPicPr>
          <p:cNvPr id="10" name="Picture 10"/>
          <p:cNvPicPr>
            <a:picLocks noChangeAspect="1"/>
          </p:cNvPicPr>
          <p:nvPr/>
        </p:nvPicPr>
        <p:blipFill>
          <a:blip r:embed="rId3"/>
          <a:srcRect l="11542" r="11542"/>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t="24" b="2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在孕妇心肺复苏中，应避免使用肾上腺素，以免对胎儿造成不良影响。</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避免使用肾上腺素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孕妇心肺复苏的注意事项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心肺复苏的基本步骤</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在孕妇心肺复苏中，胸外按压的深度和频率应与普通成年人有所区别，以避免对胎儿造成伤害。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C（胸外按压）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7542" r="7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A（开放气道）</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B（人工呼吸）</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9417" r="94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在孕妇心肺复苏中，开放气道的方法也应考虑到孕妇的特殊生理结构。</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人工呼吸在孕妇心肺复苏中同样重要，吹气时要确保足够的气量，以保持氧气供应。</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CPR（心肺复苏）的三个基本步骤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孕妇在接受心肺复苏时应采取侧卧位，以减少子宫对胸部的压迫，改善呼吸。</a:t>
            </a:r>
          </a:p>
        </p:txBody>
      </p:sp>
      <p:pic>
        <p:nvPicPr>
          <p:cNvPr id="5" name="Picture 5"/>
          <p:cNvPicPr>
            <a:picLocks noChangeAspect="1"/>
          </p:cNvPicPr>
          <p:nvPr/>
        </p:nvPicPr>
        <p:blipFill>
          <a:blip r:embed="rId2"/>
          <a:srcRect l="12500" r="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侧卧位</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在孕妇心肺复苏中，应避免按压剑突，以免对胎儿造成伤害。</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避免按压剑突</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孕妇在接受心肺复苏时应保持温暖，以免造成不必要的身体负担。</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注意保暖</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孕妇心肺复苏的特殊步骤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监测脉搏</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通过触摸孕妇的颈动脉或股动脉，监测是否有脉搏，以评估心肺复苏的效果。</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观察呼吸</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在心肺复苏过程中，应密切观察孕妇的呼吸情况，以判断复苏效果。</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观察肤色</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观察孕妇的面色和唇色变化，以判断是否恢复血液循环。</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心肺复苏的有效性判断</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孕妇心肺复苏的特殊技巧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https://d.book118.com/518006062044006031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2024-09-08T04:42:19.534</cp:lastPrinted>
  <dcterms:created xsi:type="dcterms:W3CDTF">2024-09-07T20:42:19Z</dcterms:created>
  <dcterms:modified xsi:type="dcterms:W3CDTF">2024-09-07T20:42:21Z</dcterms:modified>
</cp:coreProperties>
</file>