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94BCD-ECDC-460B-BB41-DDAE96E89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B59EC6-6AEF-48D4-958D-99F160C5D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7DE0F4-9A0B-45FD-8337-3B2B5A48E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793189-4A38-4002-9E20-40A9AC031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975656-9C2D-4AF0-979E-C9379B860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2F2409-0729-432B-9EB1-5FF833546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9B79D0-ECD8-44C1-AFEA-5EB71DF26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D83513-40A4-4B26-92FA-199BB2172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87E8E4-0AFF-4664-B937-AC9EE7574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F1A18-20FE-42F7-B7DC-DBF83C15E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024208-16B0-4731-A53A-5A0C03571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06122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我们的人格尊严不容侵犯\n## 1.人格尊严的定义及其重要性\n### 1.1人格尊严的基本概念与含义\n### 1.2人格尊严的法律保护及其意义\n### 1.3人格尊严对个人和社会的价值\n## 2.人格尊严侵犯的现状及原因\n### 2.1现代社会人格尊严侵犯的案例及表现形式\n### 2.2人格尊严侵犯的原因分析\n### 2.3人格尊严侵犯对个人和社会的影响\n## 3.如何维护和保护人格尊严\n### 3.1提高个人自尊和自爱意识\n### 3.2加强法律法规建设，保障人格尊严\n### 3.3倡导尊重他人，营造和谐社会氛围\n## 4.人格尊严教育的重要性及方法\n### 4.1人格尊严教育的重要性及意义\n### 4.2学校在人格尊严教育中的责任与担当\n### 4.3家庭和社会在人格尊严教育中的作用与方法\n## 5.结论：尊重人格尊严，共建和谐社会\n### 5.1人格尊严对社会和谐的重要性\n### 5.2全社会共同努力，维护人格尊严\n### 5.3倡导尊重他人，实现人人平等、和谐共处的美好愿景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我们的人格尊严不容侵犯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1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人格尊严的定义及其重要性</a:t>
            </a:r>
            <a:endParaRPr/>
          </a:p>
        </p:txBody>
      </p:sp>
      <p:sp>
        <p:nvSpPr>
          <p:cNvPr id="112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5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5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人格尊严是指个体在社会中的基本权利和地位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表现为个体的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自主性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尊严性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完整性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体现为个体在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层面的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平等地位</a:t>
                </a:r>
                <a:endParaRPr/>
              </a:p>
            </p:txBody>
          </p:sp>
          <p:pic>
            <p:nvPicPr>
              <p:cNvPr id="1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6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人格尊严是人类文明和道德伦理的基本要求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是个体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是构建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和谐社会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和平世界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基石</a:t>
                </a:r>
                <a:endParaRPr/>
              </a:p>
            </p:txBody>
          </p:sp>
          <p:pic>
            <p:nvPicPr>
              <p:cNvPr id="16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6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人格尊严的核心是尊重他人和尊重自己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体现为对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价值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是实现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人人平等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和谐共处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前提</a:t>
                </a:r>
                <a:endParaRPr/>
              </a:p>
            </p:txBody>
          </p:sp>
          <p:pic>
            <p:nvPicPr>
              <p:cNvPr id="17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人格尊严的基本概念与含义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人格尊严受到宪法、法律和法规的保护</a:t>
                </a:r>
                <a:endParaRPr/>
              </a:p>
            </p:txBody>
          </p:sp>
          <p:sp>
            <p:nvSpPr>
              <p:cNvPr id="17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宪法明确规定了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公民的人格尊严不受侵犯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法律和法规对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人格尊严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的保护进行了详细规定</a:t>
                </a:r>
                <a:endParaRPr/>
              </a:p>
            </p:txBody>
          </p:sp>
          <p:sp>
            <p:nvSpPr>
              <p:cNvPr id="17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人格尊严的法律保护具有重要意义</a:t>
                </a:r>
                <a:endParaRPr/>
              </a:p>
            </p:txBody>
          </p:sp>
          <p:sp>
            <p:nvSpPr>
              <p:cNvPr id="1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保障了个体在社会中的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基本权利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有助于维护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社会秩序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公平正义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促进个体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全面发展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社会和谐</a:t>
                </a:r>
                <a:endParaRPr/>
              </a:p>
            </p:txBody>
          </p:sp>
          <p:sp>
            <p:nvSpPr>
              <p:cNvPr id="18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人格尊严的法律保护及其意义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人格尊严对个人和社会的价值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人格尊严对个人的价值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是个体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有助于个体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实现自我价值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追求幸福生活</a:t>
                </a:r>
                <a:endParaRPr/>
              </a:p>
            </p:txBody>
          </p:sp>
          <p:pic>
            <p:nvPicPr>
              <p:cNvPr id="1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人格尊严对社会的影响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是构建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和谐社会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和平世界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有助于维护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社会秩序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公平正义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人类文明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道德伦理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的发展</a:t>
                </a:r>
                <a:endParaRPr/>
              </a:p>
            </p:txBody>
          </p:sp>
          <p:pic>
            <p:nvPicPr>
              <p:cNvPr id="2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5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人格尊严侵犯的现状及原因</a:t>
            </a:r>
            <a:endParaRPr/>
          </a:p>
        </p:txBody>
      </p:sp>
      <p:sp>
        <p:nvSpPr>
          <p:cNvPr id="206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现代社会人格尊严侵犯的案例</a:t>
                </a:r>
                <a:endParaRPr/>
              </a:p>
            </p:txBody>
          </p:sp>
          <p:sp>
            <p:nvSpPr>
              <p:cNvPr id="2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网络暴力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歧视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侮辱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等现象频发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个人隐私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名誉权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受到侵害的事件屡见不鲜</a:t>
                </a:r>
                <a:endParaRPr/>
              </a:p>
            </p:txBody>
          </p:sp>
          <p:sp>
            <p:nvSpPr>
              <p:cNvPr id="21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人格尊严侵犯的表现形式</a:t>
                </a:r>
                <a:endParaRPr/>
              </a:p>
            </p:txBody>
          </p:sp>
          <p:sp>
            <p:nvSpPr>
              <p:cNvPr id="2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言语攻击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行为侵犯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网络传播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等多元化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对个体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造成严重伤害</a:t>
                </a:r>
                <a:endParaRPr/>
              </a:p>
            </p:txBody>
          </p:sp>
          <p:sp>
            <p:nvSpPr>
              <p:cNvPr id="22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现代社会人格尊严侵犯的案例及表现形式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人格尊严侵犯的原因分析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人格尊严侵犯的原因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道德沦丧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价值观扭曲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导致对人格尊严的忽视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法律法规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的不足使得侵犯行为有机可乘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人格尊严侵犯的根源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矛盾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利益冲突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的加剧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传统文化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现代观念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的碰撞与冲突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对个人的影响</a:t>
                </a:r>
                <a:endParaRPr/>
              </a:p>
            </p:txBody>
          </p:sp>
          <p:sp>
            <p:nvSpPr>
              <p:cNvPr id="24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对个体的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造成严重伤害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影响个体的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自尊心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自信心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幸福感</a:t>
                </a:r>
                <a:endParaRPr/>
              </a:p>
            </p:txBody>
          </p:sp>
          <p:sp>
            <p:nvSpPr>
              <p:cNvPr id="24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对社会的影响</a:t>
                </a:r>
                <a:endParaRPr/>
              </a:p>
            </p:txBody>
          </p:sp>
          <p:sp>
            <p:nvSpPr>
              <p:cNvPr id="25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破坏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社会秩序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公平正义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阻碍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人类文明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道德伦理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的发展</a:t>
                </a:r>
                <a:endParaRPr/>
              </a:p>
            </p:txBody>
          </p:sp>
          <p:sp>
            <p:nvSpPr>
              <p:cNvPr id="25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人格尊严侵犯对个人和社会的影响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如何维护和保护人格尊严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提高个人自尊和自爱意识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培养个体的自尊和自爱意识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认识到人格尊严的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重要性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不可侵犯性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珍惜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自己的人格尊严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提高个体的心理素质和承受能力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抗压能力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应对挫折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调整心态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化解矛盾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https://d.book118.com/518006122004006042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我们的人格尊严不容侵犯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2024-09-20T23:16:12.039</cp:lastPrinted>
  <dcterms:created xsi:type="dcterms:W3CDTF">2024-09-20T15:16:12Z</dcterms:created>
  <dcterms:modified xsi:type="dcterms:W3CDTF">2024-09-20T15:16:13Z</dcterms:modified>
</cp:coreProperties>
</file>