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4" r:id="rId48"/>
    <p:sldId id="396" r:id="rId49"/>
  </p:sldIdLst>
  <p:sldSz cx="12192000" cy="6858000"/>
  <p:notesSz cx="6858000" cy="9144000"/>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 Type="http://schemas.openxmlformats.org/officeDocument/2006/relationships/slide" Target="slides/slide3.xml" /><Relationship Id="rId50" Type="http://schemas.openxmlformats.org/officeDocument/2006/relationships/tags" Target="tags/tag841.xml" /><Relationship Id="rId51" Type="http://schemas.openxmlformats.org/officeDocument/2006/relationships/presProps" Target="presProps.xml" /><Relationship Id="rId52" Type="http://schemas.openxmlformats.org/officeDocument/2006/relationships/viewProps" Target="viewProps.xml" /><Relationship Id="rId53" Type="http://schemas.openxmlformats.org/officeDocument/2006/relationships/theme" Target="theme/theme1.xml" /><Relationship Id="rId54"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17B3A4-A12B-4A77-838F-9C1BB8EC1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971377-BA6C-47A0-87F4-4DD72BFBE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194508-DE67-498E-AC25-23AA807A0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48FD4E-3A30-44C5-9E60-B7A546CAB8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5400DA-8104-4650-95D9-5CC6FEEA4B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27D2FE-060F-4BBD-89E6-F8B88EF575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66E5C-717A-468B-BEE3-09F43FA205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BD9504-ED3D-4160-9D63-0BF0ADE570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7F5227-03EA-4A6E-85B8-41F5CE559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674D2-3A65-486C-834A-EC9E76E9F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ED4009-3A40-4B89-92EE-00584B461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1.xml" /><Relationship Id="rId3" Type="http://schemas.openxmlformats.org/officeDocument/2006/relationships/image" Target="../media/image1.jpeg" /><Relationship Id="rId4" Type="http://schemas.openxmlformats.org/officeDocument/2006/relationships/tags" Target="../tags/tag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tags" Target="../tags/tag15.xml" /><Relationship Id="rId19" Type="http://schemas.openxmlformats.org/officeDocument/2006/relationships/tags" Target="../tags/tag16.xml" /><Relationship Id="rId2" Type="http://schemas.openxmlformats.org/officeDocument/2006/relationships/image" Target="../media/image2.png" /><Relationship Id="rId20" Type="http://schemas.openxmlformats.org/officeDocument/2006/relationships/tags" Target="../tags/tag17.xml" /><Relationship Id="rId21" Type="http://schemas.openxmlformats.org/officeDocument/2006/relationships/tags" Target="../tags/tag18.xml" /><Relationship Id="rId22" Type="http://schemas.openxmlformats.org/officeDocument/2006/relationships/tags" Target="../tags/tag19.xml" /><Relationship Id="rId23" Type="http://schemas.openxmlformats.org/officeDocument/2006/relationships/tags" Target="../tags/tag20.xml" /><Relationship Id="rId24" Type="http://schemas.openxmlformats.org/officeDocument/2006/relationships/tags" Target="../tags/tag21.xml" /><Relationship Id="rId25" Type="http://schemas.openxmlformats.org/officeDocument/2006/relationships/image" Target="../media/image1.jpeg" /><Relationship Id="rId26" Type="http://schemas.openxmlformats.org/officeDocument/2006/relationships/tags" Target="../tags/tag22.xml" /><Relationship Id="rId3" Type="http://schemas.openxmlformats.org/officeDocument/2006/relationships/image" Target="../media/image3.svg" /><Relationship Id="rId4" Type="http://schemas.openxmlformats.org/officeDocument/2006/relationships/tags" Target="../tags/tag3.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tags" Target="../tags/tag29.xml" /><Relationship Id="rId13" Type="http://schemas.openxmlformats.org/officeDocument/2006/relationships/tags" Target="../tags/tag30.xml" /><Relationship Id="rId14" Type="http://schemas.openxmlformats.org/officeDocument/2006/relationships/image" Target="../media/image1.jpeg" /><Relationship Id="rId15" Type="http://schemas.openxmlformats.org/officeDocument/2006/relationships/tags" Target="../tags/tag31.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23.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xml" /><Relationship Id="rId11" Type="http://schemas.openxmlformats.org/officeDocument/2006/relationships/tags" Target="../tags/tag37.xml" /><Relationship Id="rId12" Type="http://schemas.openxmlformats.org/officeDocument/2006/relationships/tags" Target="../tags/tag38.xml" /><Relationship Id="rId13" Type="http://schemas.openxmlformats.org/officeDocument/2006/relationships/tags" Target="../tags/tag39.xml" /><Relationship Id="rId14" Type="http://schemas.openxmlformats.org/officeDocument/2006/relationships/tags" Target="../tags/tag40.xml" /><Relationship Id="rId15" Type="http://schemas.openxmlformats.org/officeDocument/2006/relationships/tags" Target="../tags/tag41.xml" /><Relationship Id="rId16" Type="http://schemas.openxmlformats.org/officeDocument/2006/relationships/tags" Target="../tags/tag42.xml" /><Relationship Id="rId17" Type="http://schemas.openxmlformats.org/officeDocument/2006/relationships/tags" Target="../tags/tag43.xml" /><Relationship Id="rId18" Type="http://schemas.openxmlformats.org/officeDocument/2006/relationships/tags" Target="../tags/tag44.xml" /><Relationship Id="rId19" Type="http://schemas.openxmlformats.org/officeDocument/2006/relationships/tags" Target="../tags/tag45.xml" /><Relationship Id="rId2" Type="http://schemas.openxmlformats.org/officeDocument/2006/relationships/image" Target="../media/image2.png" /><Relationship Id="rId20" Type="http://schemas.openxmlformats.org/officeDocument/2006/relationships/tags" Target="../tags/tag46.xml" /><Relationship Id="rId21" Type="http://schemas.openxmlformats.org/officeDocument/2006/relationships/tags" Target="../tags/tag47.xml" /><Relationship Id="rId22" Type="http://schemas.openxmlformats.org/officeDocument/2006/relationships/tags" Target="../tags/tag48.xml" /><Relationship Id="rId23" Type="http://schemas.openxmlformats.org/officeDocument/2006/relationships/tags" Target="../tags/tag49.xml" /><Relationship Id="rId24" Type="http://schemas.openxmlformats.org/officeDocument/2006/relationships/tags" Target="../tags/tag50.xml" /><Relationship Id="rId25" Type="http://schemas.openxmlformats.org/officeDocument/2006/relationships/tags" Target="../tags/tag51.xml" /><Relationship Id="rId26" Type="http://schemas.openxmlformats.org/officeDocument/2006/relationships/tags" Target="../tags/tag52.xml" /><Relationship Id="rId27" Type="http://schemas.openxmlformats.org/officeDocument/2006/relationships/tags" Target="../tags/tag53.xml" /><Relationship Id="rId28" Type="http://schemas.openxmlformats.org/officeDocument/2006/relationships/tags" Target="../tags/tag54.xml" /><Relationship Id="rId29" Type="http://schemas.openxmlformats.org/officeDocument/2006/relationships/tags" Target="../tags/tag55.xml" /><Relationship Id="rId3" Type="http://schemas.openxmlformats.org/officeDocument/2006/relationships/image" Target="../media/image3.svg" /><Relationship Id="rId30" Type="http://schemas.openxmlformats.org/officeDocument/2006/relationships/tags" Target="../tags/tag56.xml" /><Relationship Id="rId31" Type="http://schemas.openxmlformats.org/officeDocument/2006/relationships/tags" Target="../tags/tag57.xml" /><Relationship Id="rId32" Type="http://schemas.openxmlformats.org/officeDocument/2006/relationships/tags" Target="../tags/tag58.xml" /><Relationship Id="rId33" Type="http://schemas.openxmlformats.org/officeDocument/2006/relationships/tags" Target="../tags/tag59.xml" /><Relationship Id="rId34" Type="http://schemas.openxmlformats.org/officeDocument/2006/relationships/tags" Target="../tags/tag60.xml" /><Relationship Id="rId35" Type="http://schemas.openxmlformats.org/officeDocument/2006/relationships/tags" Target="../tags/tag61.xml" /><Relationship Id="rId36" Type="http://schemas.openxmlformats.org/officeDocument/2006/relationships/tags" Target="../tags/tag62.xml" /><Relationship Id="rId37" Type="http://schemas.openxmlformats.org/officeDocument/2006/relationships/tags" Target="../tags/tag63.xml" /><Relationship Id="rId38" Type="http://schemas.openxmlformats.org/officeDocument/2006/relationships/tags" Target="../tags/tag64.xml" /><Relationship Id="rId39" Type="http://schemas.openxmlformats.org/officeDocument/2006/relationships/tags" Target="../tags/tag65.xml" /><Relationship Id="rId4" Type="http://schemas.openxmlformats.org/officeDocument/2006/relationships/tags" Target="../tags/tag32.xml" /><Relationship Id="rId40" Type="http://schemas.openxmlformats.org/officeDocument/2006/relationships/tags" Target="../tags/tag66.xml" /><Relationship Id="rId41" Type="http://schemas.openxmlformats.org/officeDocument/2006/relationships/tags" Target="../tags/tag67.xml" /><Relationship Id="rId42" Type="http://schemas.openxmlformats.org/officeDocument/2006/relationships/tags" Target="../tags/tag68.xml" /><Relationship Id="rId43" Type="http://schemas.openxmlformats.org/officeDocument/2006/relationships/tags" Target="../tags/tag69.xml" /><Relationship Id="rId44" Type="http://schemas.openxmlformats.org/officeDocument/2006/relationships/tags" Target="../tags/tag70.xml" /><Relationship Id="rId45" Type="http://schemas.openxmlformats.org/officeDocument/2006/relationships/tags" Target="../tags/tag71.xml" /><Relationship Id="rId46" Type="http://schemas.openxmlformats.org/officeDocument/2006/relationships/tags" Target="../tags/tag72.xml" /><Relationship Id="rId47" Type="http://schemas.openxmlformats.org/officeDocument/2006/relationships/tags" Target="../tags/tag73.xml" /><Relationship Id="rId48" Type="http://schemas.openxmlformats.org/officeDocument/2006/relationships/tags" Target="../tags/tag74.xml" /><Relationship Id="rId49" Type="http://schemas.openxmlformats.org/officeDocument/2006/relationships/tags" Target="../tags/tag75.xml" /><Relationship Id="rId5" Type="http://schemas.openxmlformats.org/officeDocument/2006/relationships/image" Target="../media/image4.png" /><Relationship Id="rId50" Type="http://schemas.openxmlformats.org/officeDocument/2006/relationships/tags" Target="../tags/tag76.xml" /><Relationship Id="rId51" Type="http://schemas.openxmlformats.org/officeDocument/2006/relationships/tags" Target="../tags/tag77.xml" /><Relationship Id="rId52" Type="http://schemas.openxmlformats.org/officeDocument/2006/relationships/tags" Target="../tags/tag78.xml" /><Relationship Id="rId53" Type="http://schemas.openxmlformats.org/officeDocument/2006/relationships/tags" Target="../tags/tag79.xml" /><Relationship Id="rId54" Type="http://schemas.openxmlformats.org/officeDocument/2006/relationships/image" Target="../media/image1.jpeg" /><Relationship Id="rId55" Type="http://schemas.openxmlformats.org/officeDocument/2006/relationships/tags" Target="../tags/tag80.xml" /><Relationship Id="rId6" Type="http://schemas.openxmlformats.org/officeDocument/2006/relationships/image" Target="../media/image5.svg" /><Relationship Id="rId7" Type="http://schemas.openxmlformats.org/officeDocument/2006/relationships/tags" Target="../tags/tag33.xml" /><Relationship Id="rId8" Type="http://schemas.openxmlformats.org/officeDocument/2006/relationships/tags" Target="../tags/tag34.xml" /><Relationship Id="rId9" Type="http://schemas.openxmlformats.org/officeDocument/2006/relationships/tags" Target="../tags/tag3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image" Target="../media/image2.png"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23" Type="http://schemas.openxmlformats.org/officeDocument/2006/relationships/tags" Target="../tags/tag98.xml" /><Relationship Id="rId24" Type="http://schemas.openxmlformats.org/officeDocument/2006/relationships/tags" Target="../tags/tag99.xml" /><Relationship Id="rId25" Type="http://schemas.openxmlformats.org/officeDocument/2006/relationships/tags" Target="../tags/tag100.xml" /><Relationship Id="rId26" Type="http://schemas.openxmlformats.org/officeDocument/2006/relationships/tags" Target="../tags/tag101.xml" /><Relationship Id="rId27" Type="http://schemas.openxmlformats.org/officeDocument/2006/relationships/tags" Target="../tags/tag102.xml" /><Relationship Id="rId28" Type="http://schemas.openxmlformats.org/officeDocument/2006/relationships/tags" Target="../tags/tag103.xml" /><Relationship Id="rId29" Type="http://schemas.openxmlformats.org/officeDocument/2006/relationships/tags" Target="../tags/tag104.xml" /><Relationship Id="rId3" Type="http://schemas.openxmlformats.org/officeDocument/2006/relationships/image" Target="../media/image3.svg" /><Relationship Id="rId30" Type="http://schemas.openxmlformats.org/officeDocument/2006/relationships/tags" Target="../tags/tag105.xml" /><Relationship Id="rId31" Type="http://schemas.openxmlformats.org/officeDocument/2006/relationships/tags" Target="../tags/tag106.xml" /><Relationship Id="rId32" Type="http://schemas.openxmlformats.org/officeDocument/2006/relationships/tags" Target="../tags/tag107.xml" /><Relationship Id="rId33" Type="http://schemas.openxmlformats.org/officeDocument/2006/relationships/tags" Target="../tags/tag108.xml" /><Relationship Id="rId34" Type="http://schemas.openxmlformats.org/officeDocument/2006/relationships/tags" Target="../tags/tag109.xml" /><Relationship Id="rId35" Type="http://schemas.openxmlformats.org/officeDocument/2006/relationships/tags" Target="../tags/tag110.xml" /><Relationship Id="rId36" Type="http://schemas.openxmlformats.org/officeDocument/2006/relationships/tags" Target="../tags/tag111.xml" /><Relationship Id="rId37" Type="http://schemas.openxmlformats.org/officeDocument/2006/relationships/tags" Target="../tags/tag112.xml" /><Relationship Id="rId38" Type="http://schemas.openxmlformats.org/officeDocument/2006/relationships/tags" Target="../tags/tag113.xml" /><Relationship Id="rId39" Type="http://schemas.openxmlformats.org/officeDocument/2006/relationships/tags" Target="../tags/tag114.xml" /><Relationship Id="rId4" Type="http://schemas.openxmlformats.org/officeDocument/2006/relationships/tags" Target="../tags/tag81.xml" /><Relationship Id="rId40" Type="http://schemas.openxmlformats.org/officeDocument/2006/relationships/tags" Target="../tags/tag115.xml" /><Relationship Id="rId41" Type="http://schemas.openxmlformats.org/officeDocument/2006/relationships/image" Target="../media/image1.jpeg" /><Relationship Id="rId42" Type="http://schemas.openxmlformats.org/officeDocument/2006/relationships/tags" Target="../tags/tag11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14" Type="http://schemas.openxmlformats.org/officeDocument/2006/relationships/tags" Target="../tags/tag125.xml" /><Relationship Id="rId15" Type="http://schemas.openxmlformats.org/officeDocument/2006/relationships/tags" Target="../tags/tag126.xml" /><Relationship Id="rId16" Type="http://schemas.openxmlformats.org/officeDocument/2006/relationships/tags" Target="../tags/tag127.xml" /><Relationship Id="rId17" Type="http://schemas.openxmlformats.org/officeDocument/2006/relationships/tags" Target="../tags/tag128.xml" /><Relationship Id="rId18" Type="http://schemas.openxmlformats.org/officeDocument/2006/relationships/tags" Target="../tags/tag129.xml" /><Relationship Id="rId19" Type="http://schemas.openxmlformats.org/officeDocument/2006/relationships/tags" Target="../tags/tag130.xml" /><Relationship Id="rId2" Type="http://schemas.openxmlformats.org/officeDocument/2006/relationships/image" Target="../media/image2.png" /><Relationship Id="rId20" Type="http://schemas.openxmlformats.org/officeDocument/2006/relationships/tags" Target="../tags/tag131.xml" /><Relationship Id="rId21" Type="http://schemas.openxmlformats.org/officeDocument/2006/relationships/tags" Target="../tags/tag132.xml" /><Relationship Id="rId22" Type="http://schemas.openxmlformats.org/officeDocument/2006/relationships/tags" Target="../tags/tag133.xml" /><Relationship Id="rId23" Type="http://schemas.openxmlformats.org/officeDocument/2006/relationships/tags" Target="../tags/tag134.xml" /><Relationship Id="rId24" Type="http://schemas.openxmlformats.org/officeDocument/2006/relationships/tags" Target="../tags/tag135.xml" /><Relationship Id="rId25" Type="http://schemas.openxmlformats.org/officeDocument/2006/relationships/tags" Target="../tags/tag136.xml" /><Relationship Id="rId26" Type="http://schemas.openxmlformats.org/officeDocument/2006/relationships/tags" Target="../tags/tag137.xml" /><Relationship Id="rId27" Type="http://schemas.openxmlformats.org/officeDocument/2006/relationships/image" Target="../media/image1.jpeg" /><Relationship Id="rId28" Type="http://schemas.openxmlformats.org/officeDocument/2006/relationships/tags" Target="../tags/tag138.xml" /><Relationship Id="rId3" Type="http://schemas.openxmlformats.org/officeDocument/2006/relationships/image" Target="../media/image3.svg" /><Relationship Id="rId4" Type="http://schemas.openxmlformats.org/officeDocument/2006/relationships/tags" Target="../tags/tag11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image" Target="../media/image1.jpeg" /><Relationship Id="rId16" Type="http://schemas.openxmlformats.org/officeDocument/2006/relationships/tags" Target="../tags/tag148.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139.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14" Type="http://schemas.openxmlformats.org/officeDocument/2006/relationships/tags" Target="../tags/tag161.xml" /><Relationship Id="rId15" Type="http://schemas.openxmlformats.org/officeDocument/2006/relationships/tags" Target="../tags/tag162.xml" /><Relationship Id="rId16" Type="http://schemas.openxmlformats.org/officeDocument/2006/relationships/tags" Target="../tags/tag163.xml" /><Relationship Id="rId17" Type="http://schemas.openxmlformats.org/officeDocument/2006/relationships/tags" Target="../tags/tag164.xml" /><Relationship Id="rId18" Type="http://schemas.openxmlformats.org/officeDocument/2006/relationships/tags" Target="../tags/tag165.xml" /><Relationship Id="rId19" Type="http://schemas.openxmlformats.org/officeDocument/2006/relationships/tags" Target="../tags/tag166.xml" /><Relationship Id="rId2" Type="http://schemas.openxmlformats.org/officeDocument/2006/relationships/tags" Target="../tags/tag149.xml" /><Relationship Id="rId20" Type="http://schemas.openxmlformats.org/officeDocument/2006/relationships/tags" Target="../tags/tag167.xml" /><Relationship Id="rId21" Type="http://schemas.openxmlformats.org/officeDocument/2006/relationships/tags" Target="../tags/tag168.xml" /><Relationship Id="rId22" Type="http://schemas.openxmlformats.org/officeDocument/2006/relationships/tags" Target="../tags/tag169.xml" /><Relationship Id="rId23" Type="http://schemas.openxmlformats.org/officeDocument/2006/relationships/image" Target="../media/image1.jpeg" /><Relationship Id="rId24" Type="http://schemas.openxmlformats.org/officeDocument/2006/relationships/tags" Target="../tags/tag170.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image" Target="../media/image6.png" /><Relationship Id="rId16" Type="http://schemas.openxmlformats.org/officeDocument/2006/relationships/image" Target="../media/image7.svg"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image" Target="../media/image2.png" /><Relationship Id="rId20" Type="http://schemas.openxmlformats.org/officeDocument/2006/relationships/image" Target="../media/image8.png" /><Relationship Id="rId21" Type="http://schemas.openxmlformats.org/officeDocument/2006/relationships/image" Target="../media/image9.svg" /><Relationship Id="rId22" Type="http://schemas.openxmlformats.org/officeDocument/2006/relationships/tags" Target="../tags/tag183.xml" /><Relationship Id="rId23" Type="http://schemas.openxmlformats.org/officeDocument/2006/relationships/tags" Target="../tags/tag184.xml" /><Relationship Id="rId24" Type="http://schemas.openxmlformats.org/officeDocument/2006/relationships/image" Target="../media/image1.jpeg" /><Relationship Id="rId25" Type="http://schemas.openxmlformats.org/officeDocument/2006/relationships/tags" Target="../tags/tag185.xml" /><Relationship Id="rId3" Type="http://schemas.openxmlformats.org/officeDocument/2006/relationships/image" Target="../media/image3.svg" /><Relationship Id="rId4" Type="http://schemas.openxmlformats.org/officeDocument/2006/relationships/tags" Target="../tags/tag171.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image" Target="../media/image2.png" /><Relationship Id="rId20" Type="http://schemas.openxmlformats.org/officeDocument/2006/relationships/tags" Target="../tags/tag200.xml" /><Relationship Id="rId21" Type="http://schemas.openxmlformats.org/officeDocument/2006/relationships/tags" Target="../tags/tag201.xml" /><Relationship Id="rId22" Type="http://schemas.openxmlformats.org/officeDocument/2006/relationships/tags" Target="../tags/tag202.xml" /><Relationship Id="rId23" Type="http://schemas.openxmlformats.org/officeDocument/2006/relationships/tags" Target="../tags/tag203.xml" /><Relationship Id="rId24" Type="http://schemas.openxmlformats.org/officeDocument/2006/relationships/tags" Target="../tags/tag204.xml" /><Relationship Id="rId25" Type="http://schemas.openxmlformats.org/officeDocument/2006/relationships/image" Target="../media/image1.jpeg" /><Relationship Id="rId26" Type="http://schemas.openxmlformats.org/officeDocument/2006/relationships/tags" Target="../tags/tag205.xml" /><Relationship Id="rId3" Type="http://schemas.openxmlformats.org/officeDocument/2006/relationships/image" Target="../media/image3.svg" /><Relationship Id="rId4" Type="http://schemas.openxmlformats.org/officeDocument/2006/relationships/tags" Target="../tags/tag18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18" Type="http://schemas.openxmlformats.org/officeDocument/2006/relationships/tags" Target="../tags/tag218.xml" /><Relationship Id="rId19" Type="http://schemas.openxmlformats.org/officeDocument/2006/relationships/tags" Target="../tags/tag219.xml" /><Relationship Id="rId2" Type="http://schemas.openxmlformats.org/officeDocument/2006/relationships/image" Target="../media/image2.png" /><Relationship Id="rId20" Type="http://schemas.openxmlformats.org/officeDocument/2006/relationships/tags" Target="../tags/tag220.xml" /><Relationship Id="rId21" Type="http://schemas.openxmlformats.org/officeDocument/2006/relationships/tags" Target="../tags/tag221.xml" /><Relationship Id="rId22" Type="http://schemas.openxmlformats.org/officeDocument/2006/relationships/tags" Target="../tags/tag222.xml" /><Relationship Id="rId23" Type="http://schemas.openxmlformats.org/officeDocument/2006/relationships/tags" Target="../tags/tag223.xml" /><Relationship Id="rId24" Type="http://schemas.openxmlformats.org/officeDocument/2006/relationships/image" Target="../media/image1.jpeg" /><Relationship Id="rId25" Type="http://schemas.openxmlformats.org/officeDocument/2006/relationships/tags" Target="../tags/tag224.xml" /><Relationship Id="rId3" Type="http://schemas.openxmlformats.org/officeDocument/2006/relationships/image" Target="../media/image3.svg" /><Relationship Id="rId4" Type="http://schemas.openxmlformats.org/officeDocument/2006/relationships/tags" Target="../tags/tag20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14" Type="http://schemas.openxmlformats.org/officeDocument/2006/relationships/tags" Target="../tags/tag237.xml" /><Relationship Id="rId15" Type="http://schemas.openxmlformats.org/officeDocument/2006/relationships/tags" Target="../tags/tag238.xml" /><Relationship Id="rId16" Type="http://schemas.openxmlformats.org/officeDocument/2006/relationships/tags" Target="../tags/tag239.xml" /><Relationship Id="rId17" Type="http://schemas.openxmlformats.org/officeDocument/2006/relationships/tags" Target="../tags/tag240.xml" /><Relationship Id="rId18" Type="http://schemas.openxmlformats.org/officeDocument/2006/relationships/tags" Target="../tags/tag241.xml" /><Relationship Id="rId19" Type="http://schemas.openxmlformats.org/officeDocument/2006/relationships/tags" Target="../tags/tag242.xml" /><Relationship Id="rId2" Type="http://schemas.openxmlformats.org/officeDocument/2006/relationships/tags" Target="../tags/tag225.xml" /><Relationship Id="rId20" Type="http://schemas.openxmlformats.org/officeDocument/2006/relationships/tags" Target="../tags/tag243.xml" /><Relationship Id="rId21" Type="http://schemas.openxmlformats.org/officeDocument/2006/relationships/tags" Target="../tags/tag244.xml" /><Relationship Id="rId22" Type="http://schemas.openxmlformats.org/officeDocument/2006/relationships/tags" Target="../tags/tag245.xml" /><Relationship Id="rId23" Type="http://schemas.openxmlformats.org/officeDocument/2006/relationships/image" Target="../media/image1.jpeg" /><Relationship Id="rId24" Type="http://schemas.openxmlformats.org/officeDocument/2006/relationships/tags" Target="../tags/tag246.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image" Target="../media/image1.jpeg" /><Relationship Id="rId13" Type="http://schemas.openxmlformats.org/officeDocument/2006/relationships/tags" Target="../tags/tag252.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24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image" Target="../media/image1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7.xml" /><Relationship Id="rId11" Type="http://schemas.openxmlformats.org/officeDocument/2006/relationships/tags" Target="../tags/tag258.xml" /><Relationship Id="rId12" Type="http://schemas.openxmlformats.org/officeDocument/2006/relationships/tags" Target="../tags/tag259.xml" /><Relationship Id="rId13" Type="http://schemas.openxmlformats.org/officeDocument/2006/relationships/tags" Target="../tags/tag260.xml" /><Relationship Id="rId14" Type="http://schemas.openxmlformats.org/officeDocument/2006/relationships/image" Target="../media/image1.jpeg" /><Relationship Id="rId15" Type="http://schemas.openxmlformats.org/officeDocument/2006/relationships/tags" Target="../tags/tag261.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253.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254.xml" /><Relationship Id="rId8" Type="http://schemas.openxmlformats.org/officeDocument/2006/relationships/tags" Target="../tags/tag255.xml" /><Relationship Id="rId9" Type="http://schemas.openxmlformats.org/officeDocument/2006/relationships/tags" Target="../tags/tag25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14" Type="http://schemas.openxmlformats.org/officeDocument/2006/relationships/tags" Target="../tags/tag270.xml" /><Relationship Id="rId15" Type="http://schemas.openxmlformats.org/officeDocument/2006/relationships/tags" Target="../tags/tag271.xml" /><Relationship Id="rId16" Type="http://schemas.openxmlformats.org/officeDocument/2006/relationships/tags" Target="../tags/tag272.xml" /><Relationship Id="rId17" Type="http://schemas.openxmlformats.org/officeDocument/2006/relationships/tags" Target="../tags/tag273.xml" /><Relationship Id="rId18" Type="http://schemas.openxmlformats.org/officeDocument/2006/relationships/tags" Target="../tags/tag274.xml" /><Relationship Id="rId19" Type="http://schemas.openxmlformats.org/officeDocument/2006/relationships/tags" Target="../tags/tag275.xml" /><Relationship Id="rId2" Type="http://schemas.openxmlformats.org/officeDocument/2006/relationships/image" Target="../media/image2.png" /><Relationship Id="rId20" Type="http://schemas.openxmlformats.org/officeDocument/2006/relationships/tags" Target="../tags/tag276.xml" /><Relationship Id="rId21" Type="http://schemas.openxmlformats.org/officeDocument/2006/relationships/image" Target="../media/image1.jpeg" /><Relationship Id="rId22" Type="http://schemas.openxmlformats.org/officeDocument/2006/relationships/tags" Target="../tags/tag277.xml" /><Relationship Id="rId3" Type="http://schemas.openxmlformats.org/officeDocument/2006/relationships/image" Target="../media/image3.svg" /><Relationship Id="rId4" Type="http://schemas.openxmlformats.org/officeDocument/2006/relationships/tags" Target="../tags/tag262.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14" Type="http://schemas.openxmlformats.org/officeDocument/2006/relationships/image" Target="../media/image1.jpeg" /><Relationship Id="rId15" Type="http://schemas.openxmlformats.org/officeDocument/2006/relationships/tags" Target="../tags/tag286.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278.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1.xml" /><Relationship Id="rId11" Type="http://schemas.openxmlformats.org/officeDocument/2006/relationships/tags" Target="../tags/tag292.xml" /><Relationship Id="rId12" Type="http://schemas.openxmlformats.org/officeDocument/2006/relationships/tags" Target="../tags/tag293.xml" /><Relationship Id="rId13" Type="http://schemas.openxmlformats.org/officeDocument/2006/relationships/tags" Target="../tags/tag294.xml" /><Relationship Id="rId14" Type="http://schemas.openxmlformats.org/officeDocument/2006/relationships/tags" Target="../tags/tag295.xml" /><Relationship Id="rId15" Type="http://schemas.openxmlformats.org/officeDocument/2006/relationships/tags" Target="../tags/tag296.xml" /><Relationship Id="rId16" Type="http://schemas.openxmlformats.org/officeDocument/2006/relationships/tags" Target="../tags/tag297.xml" /><Relationship Id="rId17" Type="http://schemas.openxmlformats.org/officeDocument/2006/relationships/tags" Target="../tags/tag298.xml" /><Relationship Id="rId18" Type="http://schemas.openxmlformats.org/officeDocument/2006/relationships/tags" Target="../tags/tag299.xml" /><Relationship Id="rId19" Type="http://schemas.openxmlformats.org/officeDocument/2006/relationships/tags" Target="../tags/tag300.xml" /><Relationship Id="rId2" Type="http://schemas.openxmlformats.org/officeDocument/2006/relationships/image" Target="../media/image2.png" /><Relationship Id="rId20" Type="http://schemas.openxmlformats.org/officeDocument/2006/relationships/tags" Target="../tags/tag301.xml" /><Relationship Id="rId21" Type="http://schemas.openxmlformats.org/officeDocument/2006/relationships/tags" Target="../tags/tag302.xml" /><Relationship Id="rId22" Type="http://schemas.openxmlformats.org/officeDocument/2006/relationships/tags" Target="../tags/tag303.xml" /><Relationship Id="rId23" Type="http://schemas.openxmlformats.org/officeDocument/2006/relationships/tags" Target="../tags/tag304.xml" /><Relationship Id="rId24" Type="http://schemas.openxmlformats.org/officeDocument/2006/relationships/tags" Target="../tags/tag305.xml" /><Relationship Id="rId25" Type="http://schemas.openxmlformats.org/officeDocument/2006/relationships/tags" Target="../tags/tag306.xml" /><Relationship Id="rId26" Type="http://schemas.openxmlformats.org/officeDocument/2006/relationships/tags" Target="../tags/tag307.xml" /><Relationship Id="rId27" Type="http://schemas.openxmlformats.org/officeDocument/2006/relationships/tags" Target="../tags/tag308.xml" /><Relationship Id="rId28" Type="http://schemas.openxmlformats.org/officeDocument/2006/relationships/image" Target="../media/image1.jpeg" /><Relationship Id="rId29" Type="http://schemas.openxmlformats.org/officeDocument/2006/relationships/tags" Target="../tags/tag309.xml" /><Relationship Id="rId3" Type="http://schemas.openxmlformats.org/officeDocument/2006/relationships/image" Target="../media/image3.svg" /><Relationship Id="rId4" Type="http://schemas.openxmlformats.org/officeDocument/2006/relationships/tags" Target="../tags/tag28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288.xml" /><Relationship Id="rId8" Type="http://schemas.openxmlformats.org/officeDocument/2006/relationships/tags" Target="../tags/tag289.xml" /><Relationship Id="rId9" Type="http://schemas.openxmlformats.org/officeDocument/2006/relationships/tags" Target="../tags/tag29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6.png" /><Relationship Id="rId11" Type="http://schemas.openxmlformats.org/officeDocument/2006/relationships/image" Target="../media/image7.svg" /><Relationship Id="rId12" Type="http://schemas.openxmlformats.org/officeDocument/2006/relationships/tags" Target="../tags/tag314.xml" /><Relationship Id="rId13" Type="http://schemas.openxmlformats.org/officeDocument/2006/relationships/tags" Target="../tags/tag315.xml" /><Relationship Id="rId14" Type="http://schemas.openxmlformats.org/officeDocument/2006/relationships/tags" Target="../tags/tag316.xml" /><Relationship Id="rId15" Type="http://schemas.openxmlformats.org/officeDocument/2006/relationships/image" Target="../media/image8.png" /><Relationship Id="rId16" Type="http://schemas.openxmlformats.org/officeDocument/2006/relationships/image" Target="../media/image9.svg" /><Relationship Id="rId17" Type="http://schemas.openxmlformats.org/officeDocument/2006/relationships/tags" Target="../tags/tag317.xml" /><Relationship Id="rId18" Type="http://schemas.openxmlformats.org/officeDocument/2006/relationships/image" Target="../media/image1.jpeg" /><Relationship Id="rId19" Type="http://schemas.openxmlformats.org/officeDocument/2006/relationships/tags" Target="../tags/tag318.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310.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311.xml" /><Relationship Id="rId8" Type="http://schemas.openxmlformats.org/officeDocument/2006/relationships/tags" Target="../tags/tag312.xml" /><Relationship Id="rId9" Type="http://schemas.openxmlformats.org/officeDocument/2006/relationships/tags" Target="../tags/tag3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1.png" /><Relationship Id="rId11" Type="http://schemas.openxmlformats.org/officeDocument/2006/relationships/image" Target="../media/image12.svg" /><Relationship Id="rId12" Type="http://schemas.openxmlformats.org/officeDocument/2006/relationships/tags" Target="../tags/tag323.xml" /><Relationship Id="rId13" Type="http://schemas.openxmlformats.org/officeDocument/2006/relationships/tags" Target="../tags/tag324.xml" /><Relationship Id="rId14" Type="http://schemas.openxmlformats.org/officeDocument/2006/relationships/tags" Target="../tags/tag325.xml" /><Relationship Id="rId15" Type="http://schemas.openxmlformats.org/officeDocument/2006/relationships/image" Target="../media/image1.jpeg" /><Relationship Id="rId16" Type="http://schemas.openxmlformats.org/officeDocument/2006/relationships/tags" Target="../tags/tag326.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319.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320.xml" /><Relationship Id="rId8" Type="http://schemas.openxmlformats.org/officeDocument/2006/relationships/tags" Target="../tags/tag321.xml" /><Relationship Id="rId9" Type="http://schemas.openxmlformats.org/officeDocument/2006/relationships/tags" Target="../tags/tag32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tags" Target="../tags/tag333.xml" /><Relationship Id="rId13" Type="http://schemas.openxmlformats.org/officeDocument/2006/relationships/tags" Target="../tags/tag334.xml" /><Relationship Id="rId14" Type="http://schemas.openxmlformats.org/officeDocument/2006/relationships/image" Target="../media/image1.jpeg" /><Relationship Id="rId15" Type="http://schemas.openxmlformats.org/officeDocument/2006/relationships/tags" Target="../tags/tag335.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32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328.xml" /><Relationship Id="rId8" Type="http://schemas.openxmlformats.org/officeDocument/2006/relationships/tags" Target="../tags/tag329.xml" /><Relationship Id="rId9" Type="http://schemas.openxmlformats.org/officeDocument/2006/relationships/tags" Target="../tags/tag33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0.xml" /><Relationship Id="rId11" Type="http://schemas.openxmlformats.org/officeDocument/2006/relationships/tags" Target="../tags/tag341.xml" /><Relationship Id="rId12" Type="http://schemas.openxmlformats.org/officeDocument/2006/relationships/tags" Target="../tags/tag342.xml" /><Relationship Id="rId13" Type="http://schemas.openxmlformats.org/officeDocument/2006/relationships/tags" Target="../tags/tag343.xml" /><Relationship Id="rId14" Type="http://schemas.openxmlformats.org/officeDocument/2006/relationships/tags" Target="../tags/tag344.xml" /><Relationship Id="rId15" Type="http://schemas.openxmlformats.org/officeDocument/2006/relationships/image" Target="../media/image1.jpeg" /><Relationship Id="rId16" Type="http://schemas.openxmlformats.org/officeDocument/2006/relationships/tags" Target="../tags/tag345.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33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337.xml" /><Relationship Id="rId8" Type="http://schemas.openxmlformats.org/officeDocument/2006/relationships/tags" Target="../tags/tag338.xml" /><Relationship Id="rId9" Type="http://schemas.openxmlformats.org/officeDocument/2006/relationships/tags" Target="../tags/tag33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0.xml" /><Relationship Id="rId11" Type="http://schemas.openxmlformats.org/officeDocument/2006/relationships/tags" Target="../tags/tag351.xml" /><Relationship Id="rId12" Type="http://schemas.openxmlformats.org/officeDocument/2006/relationships/image" Target="../media/image1.jpeg" /><Relationship Id="rId13" Type="http://schemas.openxmlformats.org/officeDocument/2006/relationships/tags" Target="../tags/tag352.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34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347.xml" /><Relationship Id="rId8" Type="http://schemas.openxmlformats.org/officeDocument/2006/relationships/tags" Target="../tags/tag348.xml" /><Relationship Id="rId9" Type="http://schemas.openxmlformats.org/officeDocument/2006/relationships/tags" Target="../tags/tag34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7.xml" /><Relationship Id="rId11" Type="http://schemas.openxmlformats.org/officeDocument/2006/relationships/tags" Target="../tags/tag358.xml" /><Relationship Id="rId12" Type="http://schemas.openxmlformats.org/officeDocument/2006/relationships/tags" Target="../tags/tag359.xml" /><Relationship Id="rId13" Type="http://schemas.openxmlformats.org/officeDocument/2006/relationships/tags" Target="../tags/tag360.xml" /><Relationship Id="rId14" Type="http://schemas.openxmlformats.org/officeDocument/2006/relationships/tags" Target="../tags/tag361.xml" /><Relationship Id="rId15" Type="http://schemas.openxmlformats.org/officeDocument/2006/relationships/tags" Target="../tags/tag362.xml" /><Relationship Id="rId16" Type="http://schemas.openxmlformats.org/officeDocument/2006/relationships/tags" Target="../tags/tag363.xml" /><Relationship Id="rId17" Type="http://schemas.openxmlformats.org/officeDocument/2006/relationships/tags" Target="../tags/tag364.xml" /><Relationship Id="rId18" Type="http://schemas.openxmlformats.org/officeDocument/2006/relationships/tags" Target="../tags/tag365.xml" /><Relationship Id="rId19" Type="http://schemas.openxmlformats.org/officeDocument/2006/relationships/tags" Target="../tags/tag366.xml" /><Relationship Id="rId2" Type="http://schemas.openxmlformats.org/officeDocument/2006/relationships/image" Target="../media/image2.png" /><Relationship Id="rId20" Type="http://schemas.openxmlformats.org/officeDocument/2006/relationships/tags" Target="../tags/tag367.xml" /><Relationship Id="rId21" Type="http://schemas.openxmlformats.org/officeDocument/2006/relationships/tags" Target="../tags/tag368.xml" /><Relationship Id="rId22" Type="http://schemas.openxmlformats.org/officeDocument/2006/relationships/tags" Target="../tags/tag369.xml" /><Relationship Id="rId23" Type="http://schemas.openxmlformats.org/officeDocument/2006/relationships/tags" Target="../tags/tag370.xml" /><Relationship Id="rId24" Type="http://schemas.openxmlformats.org/officeDocument/2006/relationships/tags" Target="../tags/tag371.xml" /><Relationship Id="rId25" Type="http://schemas.openxmlformats.org/officeDocument/2006/relationships/tags" Target="../tags/tag372.xml" /><Relationship Id="rId26" Type="http://schemas.openxmlformats.org/officeDocument/2006/relationships/tags" Target="../tags/tag373.xml" /><Relationship Id="rId27" Type="http://schemas.openxmlformats.org/officeDocument/2006/relationships/image" Target="../media/image1.jpeg" /><Relationship Id="rId28" Type="http://schemas.openxmlformats.org/officeDocument/2006/relationships/tags" Target="../tags/tag374.xml" /><Relationship Id="rId3" Type="http://schemas.openxmlformats.org/officeDocument/2006/relationships/image" Target="../media/image3.svg" /><Relationship Id="rId4" Type="http://schemas.openxmlformats.org/officeDocument/2006/relationships/tags" Target="../tags/tag353.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354.xml" /><Relationship Id="rId8" Type="http://schemas.openxmlformats.org/officeDocument/2006/relationships/tags" Target="../tags/tag355.xml" /><Relationship Id="rId9" Type="http://schemas.openxmlformats.org/officeDocument/2006/relationships/tags" Target="../tags/tag35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9.xml" /><Relationship Id="rId11" Type="http://schemas.openxmlformats.org/officeDocument/2006/relationships/tags" Target="../tags/tag380.xml" /><Relationship Id="rId12" Type="http://schemas.openxmlformats.org/officeDocument/2006/relationships/tags" Target="../tags/tag381.xml" /><Relationship Id="rId13" Type="http://schemas.openxmlformats.org/officeDocument/2006/relationships/tags" Target="../tags/tag382.xml" /><Relationship Id="rId14" Type="http://schemas.openxmlformats.org/officeDocument/2006/relationships/tags" Target="../tags/tag383.xml" /><Relationship Id="rId15" Type="http://schemas.openxmlformats.org/officeDocument/2006/relationships/tags" Target="../tags/tag384.xml" /><Relationship Id="rId16" Type="http://schemas.openxmlformats.org/officeDocument/2006/relationships/tags" Target="../tags/tag385.xml" /><Relationship Id="rId17" Type="http://schemas.openxmlformats.org/officeDocument/2006/relationships/tags" Target="../tags/tag386.xml" /><Relationship Id="rId18" Type="http://schemas.openxmlformats.org/officeDocument/2006/relationships/tags" Target="../tags/tag387.xml" /><Relationship Id="rId19" Type="http://schemas.openxmlformats.org/officeDocument/2006/relationships/tags" Target="../tags/tag388.xml" /><Relationship Id="rId2" Type="http://schemas.openxmlformats.org/officeDocument/2006/relationships/image" Target="../media/image2.png" /><Relationship Id="rId20" Type="http://schemas.openxmlformats.org/officeDocument/2006/relationships/tags" Target="../tags/tag389.xml" /><Relationship Id="rId21" Type="http://schemas.openxmlformats.org/officeDocument/2006/relationships/tags" Target="../tags/tag390.xml" /><Relationship Id="rId22" Type="http://schemas.openxmlformats.org/officeDocument/2006/relationships/tags" Target="../tags/tag391.xml" /><Relationship Id="rId23" Type="http://schemas.openxmlformats.org/officeDocument/2006/relationships/tags" Target="../tags/tag392.xml" /><Relationship Id="rId24" Type="http://schemas.openxmlformats.org/officeDocument/2006/relationships/tags" Target="../tags/tag393.xml" /><Relationship Id="rId25" Type="http://schemas.openxmlformats.org/officeDocument/2006/relationships/tags" Target="../tags/tag394.xml" /><Relationship Id="rId26" Type="http://schemas.openxmlformats.org/officeDocument/2006/relationships/tags" Target="../tags/tag395.xml" /><Relationship Id="rId27" Type="http://schemas.openxmlformats.org/officeDocument/2006/relationships/tags" Target="../tags/tag396.xml" /><Relationship Id="rId28" Type="http://schemas.openxmlformats.org/officeDocument/2006/relationships/tags" Target="../tags/tag397.xml" /><Relationship Id="rId29" Type="http://schemas.openxmlformats.org/officeDocument/2006/relationships/tags" Target="../tags/tag398.xml" /><Relationship Id="rId3" Type="http://schemas.openxmlformats.org/officeDocument/2006/relationships/image" Target="../media/image3.svg" /><Relationship Id="rId30" Type="http://schemas.openxmlformats.org/officeDocument/2006/relationships/tags" Target="../tags/tag399.xml" /><Relationship Id="rId31" Type="http://schemas.openxmlformats.org/officeDocument/2006/relationships/tags" Target="../tags/tag400.xml" /><Relationship Id="rId32" Type="http://schemas.openxmlformats.org/officeDocument/2006/relationships/tags" Target="../tags/tag401.xml" /><Relationship Id="rId33" Type="http://schemas.openxmlformats.org/officeDocument/2006/relationships/tags" Target="../tags/tag402.xml" /><Relationship Id="rId34" Type="http://schemas.openxmlformats.org/officeDocument/2006/relationships/tags" Target="../tags/tag403.xml" /><Relationship Id="rId35" Type="http://schemas.openxmlformats.org/officeDocument/2006/relationships/tags" Target="../tags/tag404.xml" /><Relationship Id="rId36" Type="http://schemas.openxmlformats.org/officeDocument/2006/relationships/tags" Target="../tags/tag405.xml" /><Relationship Id="rId37" Type="http://schemas.openxmlformats.org/officeDocument/2006/relationships/image" Target="../media/image1.jpeg" /><Relationship Id="rId38" Type="http://schemas.openxmlformats.org/officeDocument/2006/relationships/tags" Target="../tags/tag406.xml" /><Relationship Id="rId4" Type="http://schemas.openxmlformats.org/officeDocument/2006/relationships/tags" Target="../tags/tag375.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376.xml" /><Relationship Id="rId8" Type="http://schemas.openxmlformats.org/officeDocument/2006/relationships/tags" Target="../tags/tag377.xml" /><Relationship Id="rId9" Type="http://schemas.openxmlformats.org/officeDocument/2006/relationships/tags" Target="../tags/tag37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11.xml" /><Relationship Id="rId11" Type="http://schemas.openxmlformats.org/officeDocument/2006/relationships/tags" Target="../tags/tag412.xml" /><Relationship Id="rId12" Type="http://schemas.openxmlformats.org/officeDocument/2006/relationships/tags" Target="../tags/tag413.xml" /><Relationship Id="rId13" Type="http://schemas.openxmlformats.org/officeDocument/2006/relationships/tags" Target="../tags/tag414.xml" /><Relationship Id="rId14" Type="http://schemas.openxmlformats.org/officeDocument/2006/relationships/tags" Target="../tags/tag415.xml" /><Relationship Id="rId15" Type="http://schemas.openxmlformats.org/officeDocument/2006/relationships/tags" Target="../tags/tag416.xml" /><Relationship Id="rId16" Type="http://schemas.openxmlformats.org/officeDocument/2006/relationships/tags" Target="../tags/tag417.xml" /><Relationship Id="rId17" Type="http://schemas.openxmlformats.org/officeDocument/2006/relationships/tags" Target="../tags/tag418.xml" /><Relationship Id="rId18" Type="http://schemas.openxmlformats.org/officeDocument/2006/relationships/tags" Target="../tags/tag419.xml" /><Relationship Id="rId19" Type="http://schemas.openxmlformats.org/officeDocument/2006/relationships/tags" Target="../tags/tag420.xml" /><Relationship Id="rId2" Type="http://schemas.openxmlformats.org/officeDocument/2006/relationships/image" Target="../media/image2.png" /><Relationship Id="rId20" Type="http://schemas.openxmlformats.org/officeDocument/2006/relationships/tags" Target="../tags/tag421.xml" /><Relationship Id="rId21" Type="http://schemas.openxmlformats.org/officeDocument/2006/relationships/tags" Target="../tags/tag422.xml" /><Relationship Id="rId22" Type="http://schemas.openxmlformats.org/officeDocument/2006/relationships/tags" Target="../tags/tag423.xml" /><Relationship Id="rId23" Type="http://schemas.openxmlformats.org/officeDocument/2006/relationships/tags" Target="../tags/tag424.xml" /><Relationship Id="rId24" Type="http://schemas.openxmlformats.org/officeDocument/2006/relationships/tags" Target="../tags/tag425.xml" /><Relationship Id="rId25" Type="http://schemas.openxmlformats.org/officeDocument/2006/relationships/tags" Target="../tags/tag426.xml" /><Relationship Id="rId26" Type="http://schemas.openxmlformats.org/officeDocument/2006/relationships/tags" Target="../tags/tag427.xml" /><Relationship Id="rId27" Type="http://schemas.openxmlformats.org/officeDocument/2006/relationships/tags" Target="../tags/tag428.xml" /><Relationship Id="rId28" Type="http://schemas.openxmlformats.org/officeDocument/2006/relationships/tags" Target="../tags/tag429.xml" /><Relationship Id="rId29" Type="http://schemas.openxmlformats.org/officeDocument/2006/relationships/tags" Target="../tags/tag430.xml" /><Relationship Id="rId3" Type="http://schemas.openxmlformats.org/officeDocument/2006/relationships/image" Target="../media/image3.svg" /><Relationship Id="rId30" Type="http://schemas.openxmlformats.org/officeDocument/2006/relationships/tags" Target="../tags/tag431.xml" /><Relationship Id="rId31" Type="http://schemas.openxmlformats.org/officeDocument/2006/relationships/tags" Target="../tags/tag432.xml" /><Relationship Id="rId32" Type="http://schemas.openxmlformats.org/officeDocument/2006/relationships/tags" Target="../tags/tag433.xml" /><Relationship Id="rId33" Type="http://schemas.openxmlformats.org/officeDocument/2006/relationships/tags" Target="../tags/tag434.xml" /><Relationship Id="rId34" Type="http://schemas.openxmlformats.org/officeDocument/2006/relationships/tags" Target="../tags/tag435.xml" /><Relationship Id="rId35" Type="http://schemas.openxmlformats.org/officeDocument/2006/relationships/tags" Target="../tags/tag436.xml" /><Relationship Id="rId36" Type="http://schemas.openxmlformats.org/officeDocument/2006/relationships/tags" Target="../tags/tag437.xml" /><Relationship Id="rId37" Type="http://schemas.openxmlformats.org/officeDocument/2006/relationships/tags" Target="../tags/tag438.xml" /><Relationship Id="rId38" Type="http://schemas.openxmlformats.org/officeDocument/2006/relationships/tags" Target="../tags/tag439.xml" /><Relationship Id="rId39" Type="http://schemas.openxmlformats.org/officeDocument/2006/relationships/tags" Target="../tags/tag440.xml" /><Relationship Id="rId4" Type="http://schemas.openxmlformats.org/officeDocument/2006/relationships/tags" Target="../tags/tag407.xml" /><Relationship Id="rId40" Type="http://schemas.openxmlformats.org/officeDocument/2006/relationships/tags" Target="../tags/tag441.xml" /><Relationship Id="rId41" Type="http://schemas.openxmlformats.org/officeDocument/2006/relationships/tags" Target="../tags/tag442.xml" /><Relationship Id="rId42" Type="http://schemas.openxmlformats.org/officeDocument/2006/relationships/image" Target="../media/image1.jpeg" /><Relationship Id="rId43" Type="http://schemas.openxmlformats.org/officeDocument/2006/relationships/tags" Target="../tags/tag443.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408.xml" /><Relationship Id="rId8" Type="http://schemas.openxmlformats.org/officeDocument/2006/relationships/tags" Target="../tags/tag409.xml" /><Relationship Id="rId9" Type="http://schemas.openxmlformats.org/officeDocument/2006/relationships/tags" Target="../tags/tag41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48.xml" /><Relationship Id="rId11" Type="http://schemas.openxmlformats.org/officeDocument/2006/relationships/tags" Target="../tags/tag449.xml" /><Relationship Id="rId12" Type="http://schemas.openxmlformats.org/officeDocument/2006/relationships/tags" Target="../tags/tag450.xml" /><Relationship Id="rId13" Type="http://schemas.openxmlformats.org/officeDocument/2006/relationships/tags" Target="../tags/tag451.xml" /><Relationship Id="rId14" Type="http://schemas.openxmlformats.org/officeDocument/2006/relationships/image" Target="../media/image1.jpeg" /><Relationship Id="rId15" Type="http://schemas.openxmlformats.org/officeDocument/2006/relationships/tags" Target="../tags/tag452.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444.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445.xml" /><Relationship Id="rId8" Type="http://schemas.openxmlformats.org/officeDocument/2006/relationships/tags" Target="../tags/tag446.xml" /><Relationship Id="rId9" Type="http://schemas.openxmlformats.org/officeDocument/2006/relationships/tags" Target="../tags/tag44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57.xml" /><Relationship Id="rId11" Type="http://schemas.openxmlformats.org/officeDocument/2006/relationships/tags" Target="../tags/tag458.xml" /><Relationship Id="rId12" Type="http://schemas.openxmlformats.org/officeDocument/2006/relationships/tags" Target="../tags/tag459.xml" /><Relationship Id="rId13" Type="http://schemas.openxmlformats.org/officeDocument/2006/relationships/tags" Target="../tags/tag460.xml" /><Relationship Id="rId14" Type="http://schemas.openxmlformats.org/officeDocument/2006/relationships/tags" Target="../tags/tag461.xml" /><Relationship Id="rId15" Type="http://schemas.openxmlformats.org/officeDocument/2006/relationships/tags" Target="../tags/tag462.xml" /><Relationship Id="rId16" Type="http://schemas.openxmlformats.org/officeDocument/2006/relationships/tags" Target="../tags/tag463.xml" /><Relationship Id="rId17" Type="http://schemas.openxmlformats.org/officeDocument/2006/relationships/tags" Target="../tags/tag464.xml" /><Relationship Id="rId18" Type="http://schemas.openxmlformats.org/officeDocument/2006/relationships/tags" Target="../tags/tag465.xml" /><Relationship Id="rId19" Type="http://schemas.openxmlformats.org/officeDocument/2006/relationships/image" Target="../media/image1.jpeg" /><Relationship Id="rId2" Type="http://schemas.openxmlformats.org/officeDocument/2006/relationships/image" Target="../media/image2.png" /><Relationship Id="rId20" Type="http://schemas.openxmlformats.org/officeDocument/2006/relationships/tags" Target="../tags/tag466.xml" /><Relationship Id="rId3" Type="http://schemas.openxmlformats.org/officeDocument/2006/relationships/image" Target="../media/image3.svg" /><Relationship Id="rId4" Type="http://schemas.openxmlformats.org/officeDocument/2006/relationships/tags" Target="../tags/tag453.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454.xml" /><Relationship Id="rId8" Type="http://schemas.openxmlformats.org/officeDocument/2006/relationships/tags" Target="../tags/tag455.xml" /><Relationship Id="rId9" Type="http://schemas.openxmlformats.org/officeDocument/2006/relationships/tags" Target="../tags/tag45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71.xml" /><Relationship Id="rId11" Type="http://schemas.openxmlformats.org/officeDocument/2006/relationships/tags" Target="../tags/tag472.xml" /><Relationship Id="rId12" Type="http://schemas.openxmlformats.org/officeDocument/2006/relationships/tags" Target="../tags/tag473.xml" /><Relationship Id="rId13" Type="http://schemas.openxmlformats.org/officeDocument/2006/relationships/tags" Target="../tags/tag474.xml" /><Relationship Id="rId14" Type="http://schemas.openxmlformats.org/officeDocument/2006/relationships/tags" Target="../tags/tag475.xml" /><Relationship Id="rId15" Type="http://schemas.openxmlformats.org/officeDocument/2006/relationships/tags" Target="../tags/tag476.xml" /><Relationship Id="rId16" Type="http://schemas.openxmlformats.org/officeDocument/2006/relationships/image" Target="../media/image1.jpeg" /><Relationship Id="rId17" Type="http://schemas.openxmlformats.org/officeDocument/2006/relationships/tags" Target="../tags/tag477.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46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468.xml" /><Relationship Id="rId8" Type="http://schemas.openxmlformats.org/officeDocument/2006/relationships/tags" Target="../tags/tag469.xml" /><Relationship Id="rId9" Type="http://schemas.openxmlformats.org/officeDocument/2006/relationships/tags" Target="../tags/tag47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82.xml" /><Relationship Id="rId11" Type="http://schemas.openxmlformats.org/officeDocument/2006/relationships/tags" Target="../tags/tag483.xml" /><Relationship Id="rId12" Type="http://schemas.openxmlformats.org/officeDocument/2006/relationships/tags" Target="../tags/tag484.xml" /><Relationship Id="rId13" Type="http://schemas.openxmlformats.org/officeDocument/2006/relationships/tags" Target="../tags/tag485.xml" /><Relationship Id="rId14" Type="http://schemas.openxmlformats.org/officeDocument/2006/relationships/tags" Target="../tags/tag486.xml" /><Relationship Id="rId15" Type="http://schemas.openxmlformats.org/officeDocument/2006/relationships/tags" Target="../tags/tag487.xml" /><Relationship Id="rId16" Type="http://schemas.openxmlformats.org/officeDocument/2006/relationships/tags" Target="../tags/tag488.xml" /><Relationship Id="rId17" Type="http://schemas.openxmlformats.org/officeDocument/2006/relationships/tags" Target="../tags/tag489.xml" /><Relationship Id="rId18" Type="http://schemas.openxmlformats.org/officeDocument/2006/relationships/tags" Target="../tags/tag490.xml" /><Relationship Id="rId19" Type="http://schemas.openxmlformats.org/officeDocument/2006/relationships/tags" Target="../tags/tag491.xml" /><Relationship Id="rId2" Type="http://schemas.openxmlformats.org/officeDocument/2006/relationships/image" Target="../media/image2.png" /><Relationship Id="rId20" Type="http://schemas.openxmlformats.org/officeDocument/2006/relationships/tags" Target="../tags/tag492.xml" /><Relationship Id="rId21" Type="http://schemas.openxmlformats.org/officeDocument/2006/relationships/image" Target="../media/image1.jpeg" /><Relationship Id="rId22" Type="http://schemas.openxmlformats.org/officeDocument/2006/relationships/tags" Target="../tags/tag493.xml" /><Relationship Id="rId3" Type="http://schemas.openxmlformats.org/officeDocument/2006/relationships/image" Target="../media/image3.svg" /><Relationship Id="rId4" Type="http://schemas.openxmlformats.org/officeDocument/2006/relationships/tags" Target="../tags/tag478.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479.xml" /><Relationship Id="rId8" Type="http://schemas.openxmlformats.org/officeDocument/2006/relationships/tags" Target="../tags/tag480.xml" /><Relationship Id="rId9" Type="http://schemas.openxmlformats.org/officeDocument/2006/relationships/tags" Target="../tags/tag481.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98.xml" /><Relationship Id="rId11" Type="http://schemas.openxmlformats.org/officeDocument/2006/relationships/tags" Target="../tags/tag499.xml" /><Relationship Id="rId12" Type="http://schemas.openxmlformats.org/officeDocument/2006/relationships/tags" Target="../tags/tag500.xml" /><Relationship Id="rId13" Type="http://schemas.openxmlformats.org/officeDocument/2006/relationships/tags" Target="../tags/tag501.xml" /><Relationship Id="rId14" Type="http://schemas.openxmlformats.org/officeDocument/2006/relationships/tags" Target="../tags/tag502.xml" /><Relationship Id="rId15" Type="http://schemas.openxmlformats.org/officeDocument/2006/relationships/tags" Target="../tags/tag503.xml" /><Relationship Id="rId16" Type="http://schemas.openxmlformats.org/officeDocument/2006/relationships/image" Target="../media/image1.jpeg" /><Relationship Id="rId17" Type="http://schemas.openxmlformats.org/officeDocument/2006/relationships/tags" Target="../tags/tag504.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494.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495.xml" /><Relationship Id="rId8" Type="http://schemas.openxmlformats.org/officeDocument/2006/relationships/tags" Target="../tags/tag496.xml" /><Relationship Id="rId9" Type="http://schemas.openxmlformats.org/officeDocument/2006/relationships/tags" Target="../tags/tag49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09.xml" /><Relationship Id="rId11" Type="http://schemas.openxmlformats.org/officeDocument/2006/relationships/tags" Target="../tags/tag510.xml" /><Relationship Id="rId12" Type="http://schemas.openxmlformats.org/officeDocument/2006/relationships/tags" Target="../tags/tag511.xml" /><Relationship Id="rId13" Type="http://schemas.openxmlformats.org/officeDocument/2006/relationships/tags" Target="../tags/tag512.xml" /><Relationship Id="rId14" Type="http://schemas.openxmlformats.org/officeDocument/2006/relationships/tags" Target="../tags/tag513.xml" /><Relationship Id="rId15" Type="http://schemas.openxmlformats.org/officeDocument/2006/relationships/tags" Target="../tags/tag514.xml" /><Relationship Id="rId16" Type="http://schemas.openxmlformats.org/officeDocument/2006/relationships/image" Target="../media/image1.jpeg" /><Relationship Id="rId17" Type="http://schemas.openxmlformats.org/officeDocument/2006/relationships/tags" Target="../tags/tag515.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505.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506.xml" /><Relationship Id="rId8" Type="http://schemas.openxmlformats.org/officeDocument/2006/relationships/tags" Target="../tags/tag507.xml" /><Relationship Id="rId9" Type="http://schemas.openxmlformats.org/officeDocument/2006/relationships/tags" Target="../tags/tag50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20.xml" /><Relationship Id="rId11" Type="http://schemas.openxmlformats.org/officeDocument/2006/relationships/tags" Target="../tags/tag521.xml" /><Relationship Id="rId12" Type="http://schemas.openxmlformats.org/officeDocument/2006/relationships/tags" Target="../tags/tag522.xml" /><Relationship Id="rId13" Type="http://schemas.openxmlformats.org/officeDocument/2006/relationships/tags" Target="../tags/tag523.xml" /><Relationship Id="rId14" Type="http://schemas.openxmlformats.org/officeDocument/2006/relationships/tags" Target="../tags/tag524.xml" /><Relationship Id="rId15" Type="http://schemas.openxmlformats.org/officeDocument/2006/relationships/tags" Target="../tags/tag525.xml" /><Relationship Id="rId16" Type="http://schemas.openxmlformats.org/officeDocument/2006/relationships/tags" Target="../tags/tag526.xml" /><Relationship Id="rId17" Type="http://schemas.openxmlformats.org/officeDocument/2006/relationships/tags" Target="../tags/tag527.xml" /><Relationship Id="rId18" Type="http://schemas.openxmlformats.org/officeDocument/2006/relationships/tags" Target="../tags/tag528.xml" /><Relationship Id="rId19" Type="http://schemas.openxmlformats.org/officeDocument/2006/relationships/tags" Target="../tags/tag529.xml" /><Relationship Id="rId2" Type="http://schemas.openxmlformats.org/officeDocument/2006/relationships/image" Target="../media/image2.png" /><Relationship Id="rId20" Type="http://schemas.openxmlformats.org/officeDocument/2006/relationships/tags" Target="../tags/tag530.xml" /><Relationship Id="rId21" Type="http://schemas.openxmlformats.org/officeDocument/2006/relationships/tags" Target="../tags/tag531.xml" /><Relationship Id="rId22" Type="http://schemas.openxmlformats.org/officeDocument/2006/relationships/image" Target="../media/image1.jpeg" /><Relationship Id="rId23" Type="http://schemas.openxmlformats.org/officeDocument/2006/relationships/tags" Target="../tags/tag532.xml" /><Relationship Id="rId3" Type="http://schemas.openxmlformats.org/officeDocument/2006/relationships/image" Target="../media/image3.svg" /><Relationship Id="rId4" Type="http://schemas.openxmlformats.org/officeDocument/2006/relationships/tags" Target="../tags/tag51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517.xml" /><Relationship Id="rId8" Type="http://schemas.openxmlformats.org/officeDocument/2006/relationships/tags" Target="../tags/tag518.xml" /><Relationship Id="rId9" Type="http://schemas.openxmlformats.org/officeDocument/2006/relationships/tags" Target="../tags/tag519.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37.xml" /><Relationship Id="rId11" Type="http://schemas.openxmlformats.org/officeDocument/2006/relationships/tags" Target="../tags/tag538.xml" /><Relationship Id="rId12" Type="http://schemas.openxmlformats.org/officeDocument/2006/relationships/tags" Target="../tags/tag539.xml" /><Relationship Id="rId13" Type="http://schemas.openxmlformats.org/officeDocument/2006/relationships/tags" Target="../tags/tag540.xml" /><Relationship Id="rId14" Type="http://schemas.openxmlformats.org/officeDocument/2006/relationships/tags" Target="../tags/tag541.xml" /><Relationship Id="rId15" Type="http://schemas.openxmlformats.org/officeDocument/2006/relationships/tags" Target="../tags/tag542.xml" /><Relationship Id="rId16" Type="http://schemas.openxmlformats.org/officeDocument/2006/relationships/tags" Target="../tags/tag543.xml" /><Relationship Id="rId17" Type="http://schemas.openxmlformats.org/officeDocument/2006/relationships/image" Target="../media/image13.png" /><Relationship Id="rId18" Type="http://schemas.openxmlformats.org/officeDocument/2006/relationships/tags" Target="../tags/tag544.xml" /><Relationship Id="rId19" Type="http://schemas.openxmlformats.org/officeDocument/2006/relationships/tags" Target="../tags/tag545.xml" /><Relationship Id="rId2" Type="http://schemas.openxmlformats.org/officeDocument/2006/relationships/image" Target="../media/image2.png" /><Relationship Id="rId20" Type="http://schemas.openxmlformats.org/officeDocument/2006/relationships/tags" Target="../tags/tag546.xml" /><Relationship Id="rId21" Type="http://schemas.openxmlformats.org/officeDocument/2006/relationships/tags" Target="../tags/tag547.xml" /><Relationship Id="rId22" Type="http://schemas.openxmlformats.org/officeDocument/2006/relationships/tags" Target="../tags/tag548.xml" /><Relationship Id="rId23" Type="http://schemas.openxmlformats.org/officeDocument/2006/relationships/tags" Target="../tags/tag549.xml" /><Relationship Id="rId24" Type="http://schemas.openxmlformats.org/officeDocument/2006/relationships/tags" Target="../tags/tag550.xml" /><Relationship Id="rId25" Type="http://schemas.openxmlformats.org/officeDocument/2006/relationships/tags" Target="../tags/tag551.xml" /><Relationship Id="rId26" Type="http://schemas.openxmlformats.org/officeDocument/2006/relationships/tags" Target="../tags/tag552.xml" /><Relationship Id="rId27" Type="http://schemas.openxmlformats.org/officeDocument/2006/relationships/tags" Target="../tags/tag553.xml" /><Relationship Id="rId28" Type="http://schemas.openxmlformats.org/officeDocument/2006/relationships/tags" Target="../tags/tag554.xml" /><Relationship Id="rId29" Type="http://schemas.openxmlformats.org/officeDocument/2006/relationships/tags" Target="../tags/tag555.xml" /><Relationship Id="rId3" Type="http://schemas.openxmlformats.org/officeDocument/2006/relationships/image" Target="../media/image3.svg" /><Relationship Id="rId30" Type="http://schemas.openxmlformats.org/officeDocument/2006/relationships/image" Target="../media/image1.jpeg" /><Relationship Id="rId31" Type="http://schemas.openxmlformats.org/officeDocument/2006/relationships/tags" Target="../tags/tag556.xml" /><Relationship Id="rId4" Type="http://schemas.openxmlformats.org/officeDocument/2006/relationships/tags" Target="../tags/tag533.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534.xml" /><Relationship Id="rId8" Type="http://schemas.openxmlformats.org/officeDocument/2006/relationships/tags" Target="../tags/tag535.xml" /><Relationship Id="rId9" Type="http://schemas.openxmlformats.org/officeDocument/2006/relationships/tags" Target="../tags/tag536.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61.xml" /><Relationship Id="rId11" Type="http://schemas.openxmlformats.org/officeDocument/2006/relationships/tags" Target="../tags/tag562.xml" /><Relationship Id="rId12" Type="http://schemas.openxmlformats.org/officeDocument/2006/relationships/tags" Target="../tags/tag563.xml" /><Relationship Id="rId13" Type="http://schemas.openxmlformats.org/officeDocument/2006/relationships/tags" Target="../tags/tag564.xml" /><Relationship Id="rId14" Type="http://schemas.openxmlformats.org/officeDocument/2006/relationships/tags" Target="../tags/tag565.xml" /><Relationship Id="rId15" Type="http://schemas.openxmlformats.org/officeDocument/2006/relationships/tags" Target="../tags/tag566.xml" /><Relationship Id="rId16" Type="http://schemas.openxmlformats.org/officeDocument/2006/relationships/tags" Target="../tags/tag567.xml" /><Relationship Id="rId17" Type="http://schemas.openxmlformats.org/officeDocument/2006/relationships/tags" Target="../tags/tag568.xml" /><Relationship Id="rId18" Type="http://schemas.openxmlformats.org/officeDocument/2006/relationships/tags" Target="../tags/tag569.xml" /><Relationship Id="rId19" Type="http://schemas.openxmlformats.org/officeDocument/2006/relationships/tags" Target="../tags/tag570.xml" /><Relationship Id="rId2" Type="http://schemas.openxmlformats.org/officeDocument/2006/relationships/image" Target="../media/image2.png" /><Relationship Id="rId20" Type="http://schemas.openxmlformats.org/officeDocument/2006/relationships/tags" Target="../tags/tag571.xml" /><Relationship Id="rId21" Type="http://schemas.openxmlformats.org/officeDocument/2006/relationships/tags" Target="../tags/tag572.xml" /><Relationship Id="rId22" Type="http://schemas.openxmlformats.org/officeDocument/2006/relationships/tags" Target="../tags/tag573.xml" /><Relationship Id="rId23" Type="http://schemas.openxmlformats.org/officeDocument/2006/relationships/tags" Target="../tags/tag574.xml" /><Relationship Id="rId24" Type="http://schemas.openxmlformats.org/officeDocument/2006/relationships/tags" Target="../tags/tag575.xml" /><Relationship Id="rId25" Type="http://schemas.openxmlformats.org/officeDocument/2006/relationships/image" Target="../media/image1.jpeg" /><Relationship Id="rId26" Type="http://schemas.openxmlformats.org/officeDocument/2006/relationships/tags" Target="../tags/tag576.xml" /><Relationship Id="rId3" Type="http://schemas.openxmlformats.org/officeDocument/2006/relationships/image" Target="../media/image3.svg" /><Relationship Id="rId4" Type="http://schemas.openxmlformats.org/officeDocument/2006/relationships/tags" Target="../tags/tag55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558.xml" /><Relationship Id="rId8" Type="http://schemas.openxmlformats.org/officeDocument/2006/relationships/tags" Target="../tags/tag559.xml" /><Relationship Id="rId9" Type="http://schemas.openxmlformats.org/officeDocument/2006/relationships/tags" Target="../tags/tag560.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81.xml" /><Relationship Id="rId11" Type="http://schemas.openxmlformats.org/officeDocument/2006/relationships/tags" Target="../tags/tag582.xml" /><Relationship Id="rId12" Type="http://schemas.openxmlformats.org/officeDocument/2006/relationships/tags" Target="../tags/tag583.xml" /><Relationship Id="rId13" Type="http://schemas.openxmlformats.org/officeDocument/2006/relationships/tags" Target="../tags/tag584.xml" /><Relationship Id="rId14" Type="http://schemas.openxmlformats.org/officeDocument/2006/relationships/image" Target="../media/image1.jpeg" /><Relationship Id="rId15" Type="http://schemas.openxmlformats.org/officeDocument/2006/relationships/tags" Target="../tags/tag585.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57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578.xml" /><Relationship Id="rId8" Type="http://schemas.openxmlformats.org/officeDocument/2006/relationships/tags" Target="../tags/tag579.xml" /><Relationship Id="rId9" Type="http://schemas.openxmlformats.org/officeDocument/2006/relationships/tags" Target="../tags/tag580.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90.xml" /><Relationship Id="rId11" Type="http://schemas.openxmlformats.org/officeDocument/2006/relationships/tags" Target="../tags/tag591.xml" /><Relationship Id="rId12" Type="http://schemas.openxmlformats.org/officeDocument/2006/relationships/tags" Target="../tags/tag592.xml" /><Relationship Id="rId13" Type="http://schemas.openxmlformats.org/officeDocument/2006/relationships/tags" Target="../tags/tag593.xml" /><Relationship Id="rId14" Type="http://schemas.openxmlformats.org/officeDocument/2006/relationships/tags" Target="../tags/tag594.xml" /><Relationship Id="rId15" Type="http://schemas.openxmlformats.org/officeDocument/2006/relationships/tags" Target="../tags/tag595.xml" /><Relationship Id="rId16" Type="http://schemas.openxmlformats.org/officeDocument/2006/relationships/tags" Target="../tags/tag596.xml" /><Relationship Id="rId17" Type="http://schemas.openxmlformats.org/officeDocument/2006/relationships/tags" Target="../tags/tag597.xml" /><Relationship Id="rId18" Type="http://schemas.openxmlformats.org/officeDocument/2006/relationships/tags" Target="../tags/tag598.xml" /><Relationship Id="rId19" Type="http://schemas.openxmlformats.org/officeDocument/2006/relationships/tags" Target="../tags/tag599.xml" /><Relationship Id="rId2" Type="http://schemas.openxmlformats.org/officeDocument/2006/relationships/image" Target="../media/image2.png" /><Relationship Id="rId20" Type="http://schemas.openxmlformats.org/officeDocument/2006/relationships/tags" Target="../tags/tag600.xml" /><Relationship Id="rId21" Type="http://schemas.openxmlformats.org/officeDocument/2006/relationships/tags" Target="../tags/tag601.xml" /><Relationship Id="rId22" Type="http://schemas.openxmlformats.org/officeDocument/2006/relationships/tags" Target="../tags/tag602.xml" /><Relationship Id="rId23" Type="http://schemas.openxmlformats.org/officeDocument/2006/relationships/tags" Target="../tags/tag603.xml" /><Relationship Id="rId24" Type="http://schemas.openxmlformats.org/officeDocument/2006/relationships/tags" Target="../tags/tag604.xml" /><Relationship Id="rId25" Type="http://schemas.openxmlformats.org/officeDocument/2006/relationships/tags" Target="../tags/tag605.xml" /><Relationship Id="rId26" Type="http://schemas.openxmlformats.org/officeDocument/2006/relationships/tags" Target="../tags/tag606.xml" /><Relationship Id="rId27" Type="http://schemas.openxmlformats.org/officeDocument/2006/relationships/tags" Target="../tags/tag607.xml" /><Relationship Id="rId28" Type="http://schemas.openxmlformats.org/officeDocument/2006/relationships/tags" Target="../tags/tag608.xml" /><Relationship Id="rId29" Type="http://schemas.openxmlformats.org/officeDocument/2006/relationships/tags" Target="../tags/tag609.xml" /><Relationship Id="rId3" Type="http://schemas.openxmlformats.org/officeDocument/2006/relationships/image" Target="../media/image3.svg" /><Relationship Id="rId30" Type="http://schemas.openxmlformats.org/officeDocument/2006/relationships/tags" Target="../tags/tag610.xml" /><Relationship Id="rId31" Type="http://schemas.openxmlformats.org/officeDocument/2006/relationships/tags" Target="../tags/tag611.xml" /><Relationship Id="rId32" Type="http://schemas.openxmlformats.org/officeDocument/2006/relationships/tags" Target="../tags/tag612.xml" /><Relationship Id="rId33" Type="http://schemas.openxmlformats.org/officeDocument/2006/relationships/tags" Target="../tags/tag613.xml" /><Relationship Id="rId34" Type="http://schemas.openxmlformats.org/officeDocument/2006/relationships/tags" Target="../tags/tag614.xml" /><Relationship Id="rId35" Type="http://schemas.openxmlformats.org/officeDocument/2006/relationships/tags" Target="../tags/tag615.xml" /><Relationship Id="rId36" Type="http://schemas.openxmlformats.org/officeDocument/2006/relationships/tags" Target="../tags/tag616.xml" /><Relationship Id="rId37" Type="http://schemas.openxmlformats.org/officeDocument/2006/relationships/tags" Target="../tags/tag617.xml" /><Relationship Id="rId38" Type="http://schemas.openxmlformats.org/officeDocument/2006/relationships/image" Target="../media/image1.jpeg" /><Relationship Id="rId39" Type="http://schemas.openxmlformats.org/officeDocument/2006/relationships/tags" Target="../tags/tag618.xml" /><Relationship Id="rId4" Type="http://schemas.openxmlformats.org/officeDocument/2006/relationships/tags" Target="../tags/tag58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587.xml" /><Relationship Id="rId8" Type="http://schemas.openxmlformats.org/officeDocument/2006/relationships/tags" Target="../tags/tag588.xml" /><Relationship Id="rId9" Type="http://schemas.openxmlformats.org/officeDocument/2006/relationships/tags" Target="../tags/tag589.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23.xml" /><Relationship Id="rId11" Type="http://schemas.openxmlformats.org/officeDocument/2006/relationships/tags" Target="../tags/tag624.xml" /><Relationship Id="rId12" Type="http://schemas.openxmlformats.org/officeDocument/2006/relationships/tags" Target="../tags/tag625.xml" /><Relationship Id="rId13" Type="http://schemas.openxmlformats.org/officeDocument/2006/relationships/tags" Target="../tags/tag626.xml" /><Relationship Id="rId14" Type="http://schemas.openxmlformats.org/officeDocument/2006/relationships/image" Target="../media/image1.jpeg" /><Relationship Id="rId15" Type="http://schemas.openxmlformats.org/officeDocument/2006/relationships/tags" Target="../tags/tag627.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619.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620.xml" /><Relationship Id="rId8" Type="http://schemas.openxmlformats.org/officeDocument/2006/relationships/tags" Target="../tags/tag621.xml" /><Relationship Id="rId9" Type="http://schemas.openxmlformats.org/officeDocument/2006/relationships/tags" Target="../tags/tag622.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32.xml" /><Relationship Id="rId11" Type="http://schemas.openxmlformats.org/officeDocument/2006/relationships/tags" Target="../tags/tag633.xml" /><Relationship Id="rId12" Type="http://schemas.openxmlformats.org/officeDocument/2006/relationships/tags" Target="../tags/tag634.xml" /><Relationship Id="rId13" Type="http://schemas.openxmlformats.org/officeDocument/2006/relationships/tags" Target="../tags/tag635.xml" /><Relationship Id="rId14" Type="http://schemas.openxmlformats.org/officeDocument/2006/relationships/tags" Target="../tags/tag636.xml" /><Relationship Id="rId15" Type="http://schemas.openxmlformats.org/officeDocument/2006/relationships/tags" Target="../tags/tag637.xml" /><Relationship Id="rId16" Type="http://schemas.openxmlformats.org/officeDocument/2006/relationships/tags" Target="../tags/tag638.xml" /><Relationship Id="rId17" Type="http://schemas.openxmlformats.org/officeDocument/2006/relationships/tags" Target="../tags/tag639.xml" /><Relationship Id="rId18" Type="http://schemas.openxmlformats.org/officeDocument/2006/relationships/tags" Target="../tags/tag640.xml" /><Relationship Id="rId19" Type="http://schemas.openxmlformats.org/officeDocument/2006/relationships/tags" Target="../tags/tag641.xml" /><Relationship Id="rId2" Type="http://schemas.openxmlformats.org/officeDocument/2006/relationships/image" Target="../media/image2.png" /><Relationship Id="rId20" Type="http://schemas.openxmlformats.org/officeDocument/2006/relationships/tags" Target="../tags/tag642.xml" /><Relationship Id="rId21" Type="http://schemas.openxmlformats.org/officeDocument/2006/relationships/tags" Target="../tags/tag643.xml" /><Relationship Id="rId22" Type="http://schemas.openxmlformats.org/officeDocument/2006/relationships/tags" Target="../tags/tag644.xml" /><Relationship Id="rId23" Type="http://schemas.openxmlformats.org/officeDocument/2006/relationships/tags" Target="../tags/tag645.xml" /><Relationship Id="rId24" Type="http://schemas.openxmlformats.org/officeDocument/2006/relationships/tags" Target="../tags/tag646.xml" /><Relationship Id="rId25" Type="http://schemas.openxmlformats.org/officeDocument/2006/relationships/tags" Target="../tags/tag647.xml" /><Relationship Id="rId26" Type="http://schemas.openxmlformats.org/officeDocument/2006/relationships/image" Target="../media/image1.jpeg" /><Relationship Id="rId27" Type="http://schemas.openxmlformats.org/officeDocument/2006/relationships/tags" Target="../tags/tag648.xml" /><Relationship Id="rId3" Type="http://schemas.openxmlformats.org/officeDocument/2006/relationships/image" Target="../media/image3.svg" /><Relationship Id="rId4" Type="http://schemas.openxmlformats.org/officeDocument/2006/relationships/tags" Target="../tags/tag628.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629.xml" /><Relationship Id="rId8" Type="http://schemas.openxmlformats.org/officeDocument/2006/relationships/tags" Target="../tags/tag630.xml" /><Relationship Id="rId9" Type="http://schemas.openxmlformats.org/officeDocument/2006/relationships/tags" Target="../tags/tag631.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53.xml" /><Relationship Id="rId11" Type="http://schemas.openxmlformats.org/officeDocument/2006/relationships/tags" Target="../tags/tag654.xml" /><Relationship Id="rId12" Type="http://schemas.openxmlformats.org/officeDocument/2006/relationships/tags" Target="../tags/tag655.xml" /><Relationship Id="rId13" Type="http://schemas.openxmlformats.org/officeDocument/2006/relationships/tags" Target="../tags/tag656.xml" /><Relationship Id="rId14" Type="http://schemas.openxmlformats.org/officeDocument/2006/relationships/tags" Target="../tags/tag657.xml" /><Relationship Id="rId15" Type="http://schemas.openxmlformats.org/officeDocument/2006/relationships/tags" Target="../tags/tag658.xml" /><Relationship Id="rId16" Type="http://schemas.openxmlformats.org/officeDocument/2006/relationships/tags" Target="../tags/tag659.xml" /><Relationship Id="rId17" Type="http://schemas.openxmlformats.org/officeDocument/2006/relationships/tags" Target="../tags/tag660.xml" /><Relationship Id="rId18" Type="http://schemas.openxmlformats.org/officeDocument/2006/relationships/tags" Target="../tags/tag661.xml" /><Relationship Id="rId19" Type="http://schemas.openxmlformats.org/officeDocument/2006/relationships/tags" Target="../tags/tag662.xml" /><Relationship Id="rId2" Type="http://schemas.openxmlformats.org/officeDocument/2006/relationships/image" Target="../media/image2.png" /><Relationship Id="rId20" Type="http://schemas.openxmlformats.org/officeDocument/2006/relationships/tags" Target="../tags/tag663.xml" /><Relationship Id="rId21" Type="http://schemas.openxmlformats.org/officeDocument/2006/relationships/tags" Target="../tags/tag664.xml" /><Relationship Id="rId22" Type="http://schemas.openxmlformats.org/officeDocument/2006/relationships/tags" Target="../tags/tag665.xml" /><Relationship Id="rId23" Type="http://schemas.openxmlformats.org/officeDocument/2006/relationships/tags" Target="../tags/tag666.xml" /><Relationship Id="rId24" Type="http://schemas.openxmlformats.org/officeDocument/2006/relationships/tags" Target="../tags/tag667.xml" /><Relationship Id="rId25" Type="http://schemas.openxmlformats.org/officeDocument/2006/relationships/tags" Target="../tags/tag668.xml" /><Relationship Id="rId26" Type="http://schemas.openxmlformats.org/officeDocument/2006/relationships/tags" Target="../tags/tag669.xml" /><Relationship Id="rId27" Type="http://schemas.openxmlformats.org/officeDocument/2006/relationships/tags" Target="../tags/tag670.xml" /><Relationship Id="rId28" Type="http://schemas.openxmlformats.org/officeDocument/2006/relationships/tags" Target="../tags/tag671.xml" /><Relationship Id="rId29" Type="http://schemas.openxmlformats.org/officeDocument/2006/relationships/tags" Target="../tags/tag672.xml" /><Relationship Id="rId3" Type="http://schemas.openxmlformats.org/officeDocument/2006/relationships/image" Target="../media/image3.svg" /><Relationship Id="rId30" Type="http://schemas.openxmlformats.org/officeDocument/2006/relationships/tags" Target="../tags/tag673.xml" /><Relationship Id="rId31" Type="http://schemas.openxmlformats.org/officeDocument/2006/relationships/tags" Target="../tags/tag674.xml" /><Relationship Id="rId32" Type="http://schemas.openxmlformats.org/officeDocument/2006/relationships/tags" Target="../tags/tag675.xml" /><Relationship Id="rId33" Type="http://schemas.openxmlformats.org/officeDocument/2006/relationships/tags" Target="../tags/tag676.xml" /><Relationship Id="rId34" Type="http://schemas.openxmlformats.org/officeDocument/2006/relationships/tags" Target="../tags/tag677.xml" /><Relationship Id="rId35" Type="http://schemas.openxmlformats.org/officeDocument/2006/relationships/tags" Target="../tags/tag678.xml" /><Relationship Id="rId36" Type="http://schemas.openxmlformats.org/officeDocument/2006/relationships/tags" Target="../tags/tag679.xml" /><Relationship Id="rId37" Type="http://schemas.openxmlformats.org/officeDocument/2006/relationships/tags" Target="../tags/tag680.xml" /><Relationship Id="rId38" Type="http://schemas.openxmlformats.org/officeDocument/2006/relationships/tags" Target="../tags/tag681.xml" /><Relationship Id="rId39" Type="http://schemas.openxmlformats.org/officeDocument/2006/relationships/tags" Target="../tags/tag682.xml" /><Relationship Id="rId4" Type="http://schemas.openxmlformats.org/officeDocument/2006/relationships/tags" Target="../tags/tag649.xml" /><Relationship Id="rId40" Type="http://schemas.openxmlformats.org/officeDocument/2006/relationships/tags" Target="../tags/tag683.xml" /><Relationship Id="rId41" Type="http://schemas.openxmlformats.org/officeDocument/2006/relationships/tags" Target="../tags/tag684.xml" /><Relationship Id="rId42" Type="http://schemas.openxmlformats.org/officeDocument/2006/relationships/tags" Target="../tags/tag685.xml" /><Relationship Id="rId43" Type="http://schemas.openxmlformats.org/officeDocument/2006/relationships/tags" Target="../tags/tag686.xml" /><Relationship Id="rId44" Type="http://schemas.openxmlformats.org/officeDocument/2006/relationships/tags" Target="../tags/tag687.xml" /><Relationship Id="rId45" Type="http://schemas.openxmlformats.org/officeDocument/2006/relationships/tags" Target="../tags/tag688.xml" /><Relationship Id="rId46" Type="http://schemas.openxmlformats.org/officeDocument/2006/relationships/tags" Target="../tags/tag689.xml" /><Relationship Id="rId47" Type="http://schemas.openxmlformats.org/officeDocument/2006/relationships/tags" Target="../tags/tag690.xml" /><Relationship Id="rId48" Type="http://schemas.openxmlformats.org/officeDocument/2006/relationships/tags" Target="../tags/tag691.xml" /><Relationship Id="rId49" Type="http://schemas.openxmlformats.org/officeDocument/2006/relationships/tags" Target="../tags/tag692.xml" /><Relationship Id="rId5" Type="http://schemas.openxmlformats.org/officeDocument/2006/relationships/image" Target="../media/image4.png" /><Relationship Id="rId50" Type="http://schemas.openxmlformats.org/officeDocument/2006/relationships/tags" Target="../tags/tag693.xml" /><Relationship Id="rId51" Type="http://schemas.openxmlformats.org/officeDocument/2006/relationships/image" Target="../media/image1.jpeg" /><Relationship Id="rId52" Type="http://schemas.openxmlformats.org/officeDocument/2006/relationships/tags" Target="../tags/tag694.xml" /><Relationship Id="rId6" Type="http://schemas.openxmlformats.org/officeDocument/2006/relationships/image" Target="../media/image5.svg" /><Relationship Id="rId7" Type="http://schemas.openxmlformats.org/officeDocument/2006/relationships/tags" Target="../tags/tag650.xml" /><Relationship Id="rId8" Type="http://schemas.openxmlformats.org/officeDocument/2006/relationships/tags" Target="../tags/tag651.xml" /><Relationship Id="rId9" Type="http://schemas.openxmlformats.org/officeDocument/2006/relationships/tags" Target="../tags/tag652.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99.xml" /><Relationship Id="rId11" Type="http://schemas.openxmlformats.org/officeDocument/2006/relationships/tags" Target="../tags/tag700.xml" /><Relationship Id="rId12" Type="http://schemas.openxmlformats.org/officeDocument/2006/relationships/tags" Target="../tags/tag701.xml" /><Relationship Id="rId13" Type="http://schemas.openxmlformats.org/officeDocument/2006/relationships/tags" Target="../tags/tag702.xml" /><Relationship Id="rId14" Type="http://schemas.openxmlformats.org/officeDocument/2006/relationships/tags" Target="../tags/tag703.xml" /><Relationship Id="rId15" Type="http://schemas.openxmlformats.org/officeDocument/2006/relationships/tags" Target="../tags/tag704.xml" /><Relationship Id="rId16" Type="http://schemas.openxmlformats.org/officeDocument/2006/relationships/tags" Target="../tags/tag705.xml" /><Relationship Id="rId17" Type="http://schemas.openxmlformats.org/officeDocument/2006/relationships/tags" Target="../tags/tag706.xml" /><Relationship Id="rId18" Type="http://schemas.openxmlformats.org/officeDocument/2006/relationships/tags" Target="../tags/tag707.xml" /><Relationship Id="rId19" Type="http://schemas.openxmlformats.org/officeDocument/2006/relationships/tags" Target="../tags/tag708.xml" /><Relationship Id="rId2" Type="http://schemas.openxmlformats.org/officeDocument/2006/relationships/image" Target="../media/image2.png" /><Relationship Id="rId20" Type="http://schemas.openxmlformats.org/officeDocument/2006/relationships/tags" Target="../tags/tag709.xml" /><Relationship Id="rId21" Type="http://schemas.openxmlformats.org/officeDocument/2006/relationships/tags" Target="../tags/tag710.xml" /><Relationship Id="rId22" Type="http://schemas.openxmlformats.org/officeDocument/2006/relationships/tags" Target="../tags/tag711.xml" /><Relationship Id="rId23" Type="http://schemas.openxmlformats.org/officeDocument/2006/relationships/tags" Target="../tags/tag712.xml" /><Relationship Id="rId24" Type="http://schemas.openxmlformats.org/officeDocument/2006/relationships/tags" Target="../tags/tag713.xml" /><Relationship Id="rId25" Type="http://schemas.openxmlformats.org/officeDocument/2006/relationships/image" Target="../media/image1.jpeg" /><Relationship Id="rId26" Type="http://schemas.openxmlformats.org/officeDocument/2006/relationships/tags" Target="../tags/tag714.xml" /><Relationship Id="rId3" Type="http://schemas.openxmlformats.org/officeDocument/2006/relationships/image" Target="../media/image3.svg" /><Relationship Id="rId4" Type="http://schemas.openxmlformats.org/officeDocument/2006/relationships/tags" Target="../tags/tag695.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696.xml" /><Relationship Id="rId8" Type="http://schemas.openxmlformats.org/officeDocument/2006/relationships/tags" Target="../tags/tag697.xml" /><Relationship Id="rId9" Type="http://schemas.openxmlformats.org/officeDocument/2006/relationships/tags" Target="../tags/tag698.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19.xml" /><Relationship Id="rId11" Type="http://schemas.openxmlformats.org/officeDocument/2006/relationships/tags" Target="../tags/tag720.xml" /><Relationship Id="rId12" Type="http://schemas.openxmlformats.org/officeDocument/2006/relationships/tags" Target="../tags/tag721.xml" /><Relationship Id="rId13" Type="http://schemas.openxmlformats.org/officeDocument/2006/relationships/tags" Target="../tags/tag722.xml" /><Relationship Id="rId14" Type="http://schemas.openxmlformats.org/officeDocument/2006/relationships/tags" Target="../tags/tag723.xml" /><Relationship Id="rId15" Type="http://schemas.openxmlformats.org/officeDocument/2006/relationships/tags" Target="../tags/tag724.xml" /><Relationship Id="rId16" Type="http://schemas.openxmlformats.org/officeDocument/2006/relationships/tags" Target="../tags/tag725.xml" /><Relationship Id="rId17" Type="http://schemas.openxmlformats.org/officeDocument/2006/relationships/tags" Target="../tags/tag726.xml" /><Relationship Id="rId18" Type="http://schemas.openxmlformats.org/officeDocument/2006/relationships/tags" Target="../tags/tag727.xml" /><Relationship Id="rId19" Type="http://schemas.openxmlformats.org/officeDocument/2006/relationships/tags" Target="../tags/tag728.xml" /><Relationship Id="rId2" Type="http://schemas.openxmlformats.org/officeDocument/2006/relationships/image" Target="../media/image2.png" /><Relationship Id="rId20" Type="http://schemas.openxmlformats.org/officeDocument/2006/relationships/tags" Target="../tags/tag729.xml" /><Relationship Id="rId21" Type="http://schemas.openxmlformats.org/officeDocument/2006/relationships/tags" Target="../tags/tag730.xml" /><Relationship Id="rId22" Type="http://schemas.openxmlformats.org/officeDocument/2006/relationships/tags" Target="../tags/tag731.xml" /><Relationship Id="rId23" Type="http://schemas.openxmlformats.org/officeDocument/2006/relationships/tags" Target="../tags/tag732.xml" /><Relationship Id="rId24" Type="http://schemas.openxmlformats.org/officeDocument/2006/relationships/tags" Target="../tags/tag733.xml" /><Relationship Id="rId25" Type="http://schemas.openxmlformats.org/officeDocument/2006/relationships/tags" Target="../tags/tag734.xml" /><Relationship Id="rId26" Type="http://schemas.openxmlformats.org/officeDocument/2006/relationships/tags" Target="../tags/tag735.xml" /><Relationship Id="rId27" Type="http://schemas.openxmlformats.org/officeDocument/2006/relationships/tags" Target="../tags/tag736.xml" /><Relationship Id="rId28" Type="http://schemas.openxmlformats.org/officeDocument/2006/relationships/tags" Target="../tags/tag737.xml" /><Relationship Id="rId29" Type="http://schemas.openxmlformats.org/officeDocument/2006/relationships/tags" Target="../tags/tag738.xml" /><Relationship Id="rId3" Type="http://schemas.openxmlformats.org/officeDocument/2006/relationships/image" Target="../media/image3.svg" /><Relationship Id="rId30" Type="http://schemas.openxmlformats.org/officeDocument/2006/relationships/tags" Target="../tags/tag739.xml" /><Relationship Id="rId31" Type="http://schemas.openxmlformats.org/officeDocument/2006/relationships/tags" Target="../tags/tag740.xml" /><Relationship Id="rId32" Type="http://schemas.openxmlformats.org/officeDocument/2006/relationships/tags" Target="../tags/tag741.xml" /><Relationship Id="rId33" Type="http://schemas.openxmlformats.org/officeDocument/2006/relationships/tags" Target="../tags/tag742.xml" /><Relationship Id="rId34" Type="http://schemas.openxmlformats.org/officeDocument/2006/relationships/tags" Target="../tags/tag743.xml" /><Relationship Id="rId35" Type="http://schemas.openxmlformats.org/officeDocument/2006/relationships/tags" Target="../tags/tag744.xml" /><Relationship Id="rId36" Type="http://schemas.openxmlformats.org/officeDocument/2006/relationships/tags" Target="../tags/tag745.xml" /><Relationship Id="rId37" Type="http://schemas.openxmlformats.org/officeDocument/2006/relationships/tags" Target="../tags/tag746.xml" /><Relationship Id="rId38" Type="http://schemas.openxmlformats.org/officeDocument/2006/relationships/tags" Target="../tags/tag747.xml" /><Relationship Id="rId39" Type="http://schemas.openxmlformats.org/officeDocument/2006/relationships/tags" Target="../tags/tag748.xml" /><Relationship Id="rId4" Type="http://schemas.openxmlformats.org/officeDocument/2006/relationships/tags" Target="../tags/tag715.xml" /><Relationship Id="rId40" Type="http://schemas.openxmlformats.org/officeDocument/2006/relationships/tags" Target="../tags/tag749.xml" /><Relationship Id="rId41" Type="http://schemas.openxmlformats.org/officeDocument/2006/relationships/tags" Target="../tags/tag750.xml" /><Relationship Id="rId42" Type="http://schemas.openxmlformats.org/officeDocument/2006/relationships/tags" Target="../tags/tag751.xml" /><Relationship Id="rId43" Type="http://schemas.openxmlformats.org/officeDocument/2006/relationships/tags" Target="../tags/tag752.xml" /><Relationship Id="rId44" Type="http://schemas.openxmlformats.org/officeDocument/2006/relationships/tags" Target="../tags/tag753.xml" /><Relationship Id="rId45" Type="http://schemas.openxmlformats.org/officeDocument/2006/relationships/tags" Target="../tags/tag754.xml" /><Relationship Id="rId46" Type="http://schemas.openxmlformats.org/officeDocument/2006/relationships/tags" Target="../tags/tag755.xml" /><Relationship Id="rId47" Type="http://schemas.openxmlformats.org/officeDocument/2006/relationships/tags" Target="../tags/tag756.xml" /><Relationship Id="rId48" Type="http://schemas.openxmlformats.org/officeDocument/2006/relationships/image" Target="../media/image1.jpeg" /><Relationship Id="rId49" Type="http://schemas.openxmlformats.org/officeDocument/2006/relationships/tags" Target="../tags/tag75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716.xml" /><Relationship Id="rId8" Type="http://schemas.openxmlformats.org/officeDocument/2006/relationships/tags" Target="../tags/tag717.xml" /><Relationship Id="rId9" Type="http://schemas.openxmlformats.org/officeDocument/2006/relationships/tags" Target="../tags/tag718.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62.xml" /><Relationship Id="rId11" Type="http://schemas.openxmlformats.org/officeDocument/2006/relationships/tags" Target="../tags/tag763.xml" /><Relationship Id="rId12" Type="http://schemas.openxmlformats.org/officeDocument/2006/relationships/tags" Target="../tags/tag764.xml" /><Relationship Id="rId13" Type="http://schemas.openxmlformats.org/officeDocument/2006/relationships/image" Target="../media/image14.png" /><Relationship Id="rId14" Type="http://schemas.openxmlformats.org/officeDocument/2006/relationships/tags" Target="../tags/tag765.xml" /><Relationship Id="rId15" Type="http://schemas.openxmlformats.org/officeDocument/2006/relationships/tags" Target="../tags/tag766.xml" /><Relationship Id="rId16" Type="http://schemas.openxmlformats.org/officeDocument/2006/relationships/tags" Target="../tags/tag767.xml" /><Relationship Id="rId17" Type="http://schemas.openxmlformats.org/officeDocument/2006/relationships/tags" Target="../tags/tag768.xml" /><Relationship Id="rId18" Type="http://schemas.openxmlformats.org/officeDocument/2006/relationships/tags" Target="../tags/tag769.xml" /><Relationship Id="rId19" Type="http://schemas.openxmlformats.org/officeDocument/2006/relationships/tags" Target="../tags/tag770.xml" /><Relationship Id="rId2" Type="http://schemas.openxmlformats.org/officeDocument/2006/relationships/image" Target="../media/image2.png" /><Relationship Id="rId20" Type="http://schemas.openxmlformats.org/officeDocument/2006/relationships/tags" Target="../tags/tag771.xml" /><Relationship Id="rId21" Type="http://schemas.openxmlformats.org/officeDocument/2006/relationships/image" Target="../media/image15.png" /><Relationship Id="rId22" Type="http://schemas.openxmlformats.org/officeDocument/2006/relationships/tags" Target="../tags/tag772.xml" /><Relationship Id="rId23" Type="http://schemas.openxmlformats.org/officeDocument/2006/relationships/tags" Target="../tags/tag773.xml" /><Relationship Id="rId24" Type="http://schemas.openxmlformats.org/officeDocument/2006/relationships/tags" Target="../tags/tag774.xml" /><Relationship Id="rId25" Type="http://schemas.openxmlformats.org/officeDocument/2006/relationships/tags" Target="../tags/tag775.xml" /><Relationship Id="rId26" Type="http://schemas.openxmlformats.org/officeDocument/2006/relationships/image" Target="../media/image1.jpeg" /><Relationship Id="rId27" Type="http://schemas.openxmlformats.org/officeDocument/2006/relationships/tags" Target="../tags/tag776.xml" /><Relationship Id="rId3" Type="http://schemas.openxmlformats.org/officeDocument/2006/relationships/image" Target="../media/image3.svg" /><Relationship Id="rId4" Type="http://schemas.openxmlformats.org/officeDocument/2006/relationships/tags" Target="../tags/tag758.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759.xml" /><Relationship Id="rId8" Type="http://schemas.openxmlformats.org/officeDocument/2006/relationships/tags" Target="../tags/tag760.xml" /><Relationship Id="rId9" Type="http://schemas.openxmlformats.org/officeDocument/2006/relationships/tags" Target="../tags/tag761.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781.xml" /><Relationship Id="rId11" Type="http://schemas.openxmlformats.org/officeDocument/2006/relationships/tags" Target="../tags/tag782.xml" /><Relationship Id="rId12" Type="http://schemas.openxmlformats.org/officeDocument/2006/relationships/tags" Target="../tags/tag783.xml" /><Relationship Id="rId13" Type="http://schemas.openxmlformats.org/officeDocument/2006/relationships/tags" Target="../tags/tag784.xml" /><Relationship Id="rId14" Type="http://schemas.openxmlformats.org/officeDocument/2006/relationships/tags" Target="../tags/tag785.xml" /><Relationship Id="rId15" Type="http://schemas.openxmlformats.org/officeDocument/2006/relationships/tags" Target="../tags/tag786.xml" /><Relationship Id="rId16" Type="http://schemas.openxmlformats.org/officeDocument/2006/relationships/tags" Target="../tags/tag787.xml" /><Relationship Id="rId17" Type="http://schemas.openxmlformats.org/officeDocument/2006/relationships/tags" Target="../tags/tag788.xml" /><Relationship Id="rId18" Type="http://schemas.openxmlformats.org/officeDocument/2006/relationships/tags" Target="../tags/tag789.xml" /><Relationship Id="rId19" Type="http://schemas.openxmlformats.org/officeDocument/2006/relationships/tags" Target="../tags/tag790.xml" /><Relationship Id="rId2" Type="http://schemas.openxmlformats.org/officeDocument/2006/relationships/image" Target="../media/image2.png" /><Relationship Id="rId20" Type="http://schemas.openxmlformats.org/officeDocument/2006/relationships/tags" Target="../tags/tag791.xml" /><Relationship Id="rId21" Type="http://schemas.openxmlformats.org/officeDocument/2006/relationships/tags" Target="../tags/tag792.xml" /><Relationship Id="rId22" Type="http://schemas.openxmlformats.org/officeDocument/2006/relationships/tags" Target="../tags/tag793.xml" /><Relationship Id="rId23" Type="http://schemas.openxmlformats.org/officeDocument/2006/relationships/tags" Target="../tags/tag794.xml" /><Relationship Id="rId24" Type="http://schemas.openxmlformats.org/officeDocument/2006/relationships/image" Target="../media/image1.jpeg" /><Relationship Id="rId25" Type="http://schemas.openxmlformats.org/officeDocument/2006/relationships/tags" Target="../tags/tag795.xml" /><Relationship Id="rId3" Type="http://schemas.openxmlformats.org/officeDocument/2006/relationships/image" Target="../media/image3.svg" /><Relationship Id="rId4" Type="http://schemas.openxmlformats.org/officeDocument/2006/relationships/tags" Target="../tags/tag777.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778.xml" /><Relationship Id="rId8" Type="http://schemas.openxmlformats.org/officeDocument/2006/relationships/tags" Target="../tags/tag779.xml" /><Relationship Id="rId9" Type="http://schemas.openxmlformats.org/officeDocument/2006/relationships/tags" Target="../tags/tag780.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00.xml" /><Relationship Id="rId11" Type="http://schemas.openxmlformats.org/officeDocument/2006/relationships/tags" Target="../tags/tag801.xml" /><Relationship Id="rId12" Type="http://schemas.openxmlformats.org/officeDocument/2006/relationships/tags" Target="../tags/tag802.xml" /><Relationship Id="rId13" Type="http://schemas.openxmlformats.org/officeDocument/2006/relationships/tags" Target="../tags/tag803.xml" /><Relationship Id="rId14" Type="http://schemas.openxmlformats.org/officeDocument/2006/relationships/tags" Target="../tags/tag804.xml" /><Relationship Id="rId15" Type="http://schemas.openxmlformats.org/officeDocument/2006/relationships/tags" Target="../tags/tag805.xml" /><Relationship Id="rId16" Type="http://schemas.openxmlformats.org/officeDocument/2006/relationships/tags" Target="../tags/tag806.xml" /><Relationship Id="rId17" Type="http://schemas.openxmlformats.org/officeDocument/2006/relationships/tags" Target="../tags/tag807.xml" /><Relationship Id="rId18" Type="http://schemas.openxmlformats.org/officeDocument/2006/relationships/tags" Target="../tags/tag808.xml" /><Relationship Id="rId19" Type="http://schemas.openxmlformats.org/officeDocument/2006/relationships/tags" Target="../tags/tag809.xml" /><Relationship Id="rId2" Type="http://schemas.openxmlformats.org/officeDocument/2006/relationships/image" Target="../media/image2.png" /><Relationship Id="rId20" Type="http://schemas.openxmlformats.org/officeDocument/2006/relationships/tags" Target="../tags/tag810.xml" /><Relationship Id="rId21" Type="http://schemas.openxmlformats.org/officeDocument/2006/relationships/tags" Target="../tags/tag811.xml" /><Relationship Id="rId22" Type="http://schemas.openxmlformats.org/officeDocument/2006/relationships/tags" Target="../tags/tag812.xml" /><Relationship Id="rId23" Type="http://schemas.openxmlformats.org/officeDocument/2006/relationships/tags" Target="../tags/tag813.xml" /><Relationship Id="rId24" Type="http://schemas.openxmlformats.org/officeDocument/2006/relationships/tags" Target="../tags/tag814.xml" /><Relationship Id="rId25" Type="http://schemas.openxmlformats.org/officeDocument/2006/relationships/tags" Target="../tags/tag815.xml" /><Relationship Id="rId26" Type="http://schemas.openxmlformats.org/officeDocument/2006/relationships/tags" Target="../tags/tag816.xml" /><Relationship Id="rId27" Type="http://schemas.openxmlformats.org/officeDocument/2006/relationships/tags" Target="../tags/tag817.xml" /><Relationship Id="rId28" Type="http://schemas.openxmlformats.org/officeDocument/2006/relationships/tags" Target="../tags/tag818.xml" /><Relationship Id="rId29" Type="http://schemas.openxmlformats.org/officeDocument/2006/relationships/image" Target="../media/image1.jpeg" /><Relationship Id="rId3" Type="http://schemas.openxmlformats.org/officeDocument/2006/relationships/image" Target="../media/image3.svg" /><Relationship Id="rId30" Type="http://schemas.openxmlformats.org/officeDocument/2006/relationships/tags" Target="../tags/tag819.xml" /><Relationship Id="rId4" Type="http://schemas.openxmlformats.org/officeDocument/2006/relationships/tags" Target="../tags/tag796.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797.xml" /><Relationship Id="rId8" Type="http://schemas.openxmlformats.org/officeDocument/2006/relationships/tags" Target="../tags/tag798.xml" /><Relationship Id="rId9" Type="http://schemas.openxmlformats.org/officeDocument/2006/relationships/tags" Target="../tags/tag799.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24.xml" /><Relationship Id="rId11" Type="http://schemas.openxmlformats.org/officeDocument/2006/relationships/tags" Target="../tags/tag825.xml" /><Relationship Id="rId12" Type="http://schemas.openxmlformats.org/officeDocument/2006/relationships/tags" Target="../tags/tag826.xml" /><Relationship Id="rId13" Type="http://schemas.openxmlformats.org/officeDocument/2006/relationships/tags" Target="../tags/tag827.xml" /><Relationship Id="rId14" Type="http://schemas.openxmlformats.org/officeDocument/2006/relationships/tags" Target="../tags/tag828.xml" /><Relationship Id="rId15" Type="http://schemas.openxmlformats.org/officeDocument/2006/relationships/tags" Target="../tags/tag829.xml" /><Relationship Id="rId16" Type="http://schemas.openxmlformats.org/officeDocument/2006/relationships/image" Target="../media/image1.jpeg" /><Relationship Id="rId17" Type="http://schemas.openxmlformats.org/officeDocument/2006/relationships/tags" Target="../tags/tag830.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820.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821.xml" /><Relationship Id="rId8" Type="http://schemas.openxmlformats.org/officeDocument/2006/relationships/tags" Target="../tags/tag822.xml" /><Relationship Id="rId9" Type="http://schemas.openxmlformats.org/officeDocument/2006/relationships/tags" Target="../tags/tag823.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835.xml" /><Relationship Id="rId11" Type="http://schemas.openxmlformats.org/officeDocument/2006/relationships/tags" Target="../tags/tag836.xml" /><Relationship Id="rId12" Type="http://schemas.openxmlformats.org/officeDocument/2006/relationships/tags" Target="../tags/tag837.xml" /><Relationship Id="rId13" Type="http://schemas.openxmlformats.org/officeDocument/2006/relationships/tags" Target="../tags/tag838.xml" /><Relationship Id="rId14" Type="http://schemas.openxmlformats.org/officeDocument/2006/relationships/tags" Target="../tags/tag839.xml" /><Relationship Id="rId15" Type="http://schemas.openxmlformats.org/officeDocument/2006/relationships/image" Target="../media/image1.jpeg" /><Relationship Id="rId16" Type="http://schemas.openxmlformats.org/officeDocument/2006/relationships/tags" Target="../tags/tag840.xml" /><Relationship Id="rId2" Type="http://schemas.openxmlformats.org/officeDocument/2006/relationships/image" Target="../media/image2.png" /><Relationship Id="rId3" Type="http://schemas.openxmlformats.org/officeDocument/2006/relationships/image" Target="../media/image3.svg" /><Relationship Id="rId4" Type="http://schemas.openxmlformats.org/officeDocument/2006/relationships/tags" Target="../tags/tag831.xml" /><Relationship Id="rId5" Type="http://schemas.openxmlformats.org/officeDocument/2006/relationships/image" Target="../media/image4.png" /><Relationship Id="rId6" Type="http://schemas.openxmlformats.org/officeDocument/2006/relationships/image" Target="../media/image5.svg" /><Relationship Id="rId7" Type="http://schemas.openxmlformats.org/officeDocument/2006/relationships/tags" Target="../tags/tag832.xml" /><Relationship Id="rId8" Type="http://schemas.openxmlformats.org/officeDocument/2006/relationships/tags" Target="../tags/tag833.xml" /><Relationship Id="rId9" Type="http://schemas.openxmlformats.org/officeDocument/2006/relationships/tags" Target="../tags/tag834.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0711511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4" name="标题 3"/>
          <p:cNvSpPr>
            <a:spLocks noGrp="1"/>
          </p:cNvSpPr>
          <p:nvPr>
            <p:ph type="title"/>
            <p:custDataLst>
              <p:tags r:id="rId2"/>
            </p:custDataLst>
          </p:nvPr>
        </p:nvSpPr>
        <p:spPr>
          <a:xfrm>
            <a:off x="759460" y="3277235"/>
            <a:ext cx="5821680" cy="1321435"/>
          </a:xfrm>
        </p:spPr>
        <p:txBody>
          <a:bodyPr/>
          <a:lstStyle/>
          <a:p>
            <a:pPr marL="0" indent="0" algn="l">
              <a:lnSpc>
                <a:spcPct val="100000"/>
              </a:lnSpc>
              <a:spcBef>
                <a:spcPct val="0"/>
              </a:spcBef>
              <a:spcAft>
                <a:spcPct val="0"/>
              </a:spcAft>
              <a:buSzTx/>
              <a:buNone/>
            </a:pPr>
            <a:r>
              <a:rPr lang="zh-CN" altLang="en-US" sz="6000">
                <a:solidFill>
                  <a:srgbClr val="FF0000"/>
                </a:solidFill>
              </a:rPr>
              <a:t>毒麻精药物培训</a:t>
            </a:r>
            <a:endParaRPr lang="zh-CN" altLang="en-US" sz="6000">
              <a:solidFill>
                <a:srgbClr val="FF0000"/>
              </a:solidFill>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5"/>
          <a:stretch>
            <a:fillRect/>
          </a:stretch>
        </a:blipFill>
        <a:effectLst/>
      </p:bgPr>
    </p:bg>
    <p:spTree>
      <p:nvGrpSpPr>
        <p:cNvPr id="1" name=""/>
        <p:cNvGrpSpPr/>
        <p:nvPr/>
      </p:nvGrpSpPr>
      <p:grpSpPr>
        <a:xfrm>
          <a:off x="0" y="0"/>
          <a:ext cx="0" cy="0"/>
        </a:xfrm>
      </p:grpSpPr>
      <p:pic>
        <p:nvPicPr>
          <p:cNvPr id="121"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120"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05"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培训考核</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03"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a:t>
            </a:fld>
            <a:endParaRPr lang="zh-CN" altLang="en-US" sz="1400">
              <a:solidFill>
                <a:schemeClr val="dk1"/>
              </a:solidFill>
              <a:latin typeface="微软雅黑" panose="020b0503020204020204" charset="-122"/>
              <a:ea typeface="微软雅黑" panose="020b0503020204020204" charset="-122"/>
            </a:endParaRPr>
          </a:p>
        </p:txBody>
      </p:sp>
      <p:sp>
        <p:nvSpPr>
          <p:cNvPr id="104"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2"/>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98" name="直接连接符 97"/>
          <p:cNvCxnSpPr/>
          <p:nvPr>
            <p:custDataLst>
              <p:tags r:id="rId13"/>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9" name="直接连接符 98"/>
          <p:cNvCxnSpPr/>
          <p:nvPr>
            <p:custDataLst>
              <p:tags r:id="rId14"/>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00" name="直接连接符 99"/>
          <p:cNvCxnSpPr/>
          <p:nvPr>
            <p:custDataLst>
              <p:tags r:id="rId15"/>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p:nvPr>
            <p:custDataLst>
              <p:tags r:id="rId16"/>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106" name="矩形 105"/>
          <p:cNvSpPr/>
          <p:nvPr>
            <p:custDataLst>
              <p:tags r:id="rId17"/>
            </p:custDataLst>
          </p:nvPr>
        </p:nvSpPr>
        <p:spPr>
          <a:xfrm>
            <a:off x="2025499" y="2250409"/>
            <a:ext cx="8142482" cy="3423989"/>
          </a:xfrm>
          <a:prstGeom prst="rect">
            <a:avLst/>
          </a:prstGeom>
          <a:noFill/>
          <a:ln w="6350">
            <a:solidFill>
              <a:schemeClr val="accent1">
                <a:alpha val="20000"/>
              </a:scheme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cxnSp>
        <p:nvCxnSpPr>
          <p:cNvPr id="107" name="直接连接符 106"/>
          <p:cNvCxnSpPr/>
          <p:nvPr>
            <p:custDataLst>
              <p:tags r:id="rId18"/>
            </p:custDataLst>
          </p:nvPr>
        </p:nvCxnSpPr>
        <p:spPr>
          <a:xfrm flipH="1">
            <a:off x="6096739" y="2435338"/>
            <a:ext cx="0" cy="3026112"/>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108" name="矩形 107"/>
          <p:cNvSpPr/>
          <p:nvPr>
            <p:custDataLst>
              <p:tags r:id="rId19"/>
            </p:custDataLst>
          </p:nvPr>
        </p:nvSpPr>
        <p:spPr>
          <a:xfrm>
            <a:off x="2393042" y="2435338"/>
            <a:ext cx="3488881" cy="1286160"/>
          </a:xfrm>
          <a:prstGeom prst="rect">
            <a:avLst/>
          </a:prstGeom>
        </p:spPr>
        <p:txBody>
          <a:bodyPr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培训考核内容：</a:t>
            </a:r>
            <a:endPar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a:p>
            <a:pPr marL="285750" marR="0" lvl="1" indent="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药品管理法；执业医师法；麻醉药品和精神药品管理条例；处方管理方法；医疗机构麻醉药品、第一类精神药品管理规定等</a:t>
            </a:r>
            <a:endPar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109" name="矩形 108"/>
          <p:cNvSpPr/>
          <p:nvPr>
            <p:custDataLst>
              <p:tags r:id="rId20"/>
            </p:custDataLst>
          </p:nvPr>
        </p:nvSpPr>
        <p:spPr>
          <a:xfrm>
            <a:off x="6464241" y="2435426"/>
            <a:ext cx="3488931" cy="1286071"/>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药品管理法；执业医师法；麻醉药品和精神药品管理条例；处方管理方法；医疗机构麻醉药品、第一类精神药品管理规定等</a:t>
            </a:r>
            <a:endPar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110" name="矩形 109"/>
          <p:cNvSpPr/>
          <p:nvPr>
            <p:custDataLst>
              <p:tags r:id="rId21"/>
            </p:custDataLst>
          </p:nvPr>
        </p:nvSpPr>
        <p:spPr>
          <a:xfrm>
            <a:off x="2393016" y="4166275"/>
            <a:ext cx="3488931" cy="1286071"/>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本机构内麻醉药品、精神药品使用及管理制度</a:t>
            </a:r>
            <a:endPar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cxnSp>
        <p:nvCxnSpPr>
          <p:cNvPr id="111" name="直接连接符 110"/>
          <p:cNvCxnSpPr/>
          <p:nvPr>
            <p:custDataLst>
              <p:tags r:id="rId22"/>
            </p:custDataLst>
          </p:nvPr>
        </p:nvCxnSpPr>
        <p:spPr>
          <a:xfrm>
            <a:off x="2103291" y="3943887"/>
            <a:ext cx="7941630" cy="1"/>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112" name="矩形 111"/>
          <p:cNvSpPr/>
          <p:nvPr>
            <p:custDataLst>
              <p:tags r:id="rId23"/>
            </p:custDataLst>
          </p:nvPr>
        </p:nvSpPr>
        <p:spPr>
          <a:xfrm>
            <a:off x="6464241" y="4166275"/>
            <a:ext cx="3488931" cy="1286071"/>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None/>
            </a:pPr>
            <a:r>
              <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麻醉药品、精神药品临床应用指导原那么</a:t>
            </a:r>
            <a:endParaRPr kumimoji="0" lang="zh-CN" altLang="en-US" sz="12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102" name="灯片编号占位符 101"/>
          <p:cNvSpPr/>
          <p:nvPr>
            <p:custDataLst>
              <p:tags r:id="rId24"/>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pic>
        <p:nvPicPr>
          <p:cNvPr id="28"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7"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8"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培训考核</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6"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a:t>
            </a:fld>
            <a:endParaRPr lang="zh-CN" altLang="en-US" sz="1400">
              <a:solidFill>
                <a:schemeClr val="dk1"/>
              </a:solidFill>
              <a:latin typeface="微软雅黑" panose="020b0503020204020204" charset="-122"/>
              <a:ea typeface="微软雅黑" panose="020b0503020204020204" charset="-122"/>
            </a:endParaRPr>
          </a:p>
        </p:txBody>
      </p:sp>
      <p:sp>
        <p:nvSpPr>
          <p:cNvPr id="17"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9" name="Title 6"/>
          <p:cNvSpPr txBox="1"/>
          <p:nvPr>
            <p:custDataLst>
              <p:tags r:id="rId12"/>
            </p:custDataLst>
          </p:nvPr>
        </p:nvSpPr>
        <p:spPr>
          <a:xfrm>
            <a:off x="2776646" y="2337582"/>
            <a:ext cx="6664108" cy="3249636"/>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en-US" altLang="zh-CN"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癌痛、急性疼痛和重度慢性疼痛的标准化治疗</a:t>
            </a:r>
            <a:endParaRPr lang="en-US" altLang="zh-CN"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5" name="灯片编号占位符 14"/>
          <p:cNvSpPr/>
          <p:nvPr>
            <p:custDataLst>
              <p:tags r:id="rId1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4"/>
          <a:stretch>
            <a:fillRect/>
          </a:stretch>
        </a:blipFill>
        <a:effectLst/>
      </p:bgPr>
    </p:bg>
    <p:spTree>
      <p:nvGrpSpPr>
        <p:cNvPr id="1" name=""/>
        <p:cNvGrpSpPr/>
        <p:nvPr/>
      </p:nvGrpSpPr>
      <p:grpSpPr>
        <a:xfrm>
          <a:off x="0" y="0"/>
          <a:ext cx="0" cy="0"/>
        </a:xfrm>
      </p:grpSpPr>
      <p:pic>
        <p:nvPicPr>
          <p:cNvPr id="131"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130"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87"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麻醉药品</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85"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a:t>
            </a:fld>
            <a:endParaRPr lang="zh-CN" altLang="en-US" sz="1400">
              <a:solidFill>
                <a:schemeClr val="dk1"/>
              </a:solidFill>
              <a:latin typeface="微软雅黑" panose="020b0503020204020204" charset="-122"/>
              <a:ea typeface="微软雅黑" panose="020b0503020204020204" charset="-122"/>
            </a:endParaRPr>
          </a:p>
        </p:txBody>
      </p:sp>
      <p:sp>
        <p:nvSpPr>
          <p:cNvPr id="93" name="文本框 92"/>
          <p:cNvSpPr txBox="1"/>
          <p:nvPr>
            <p:custDataLst>
              <p:tags r:id="rId11"/>
            </p:custDataLst>
          </p:nvPr>
        </p:nvSpPr>
        <p:spPr>
          <a:xfrm>
            <a:off x="3013109" y="5891939"/>
            <a:ext cx="6952941" cy="66064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30000"/>
              </a:lnSpc>
              <a:spcBef>
                <a:spcPct val="0"/>
              </a:spcBef>
              <a:spcAft>
                <a:spcPct val="0"/>
              </a:spcAft>
              <a:buSzTx/>
            </a:pPr>
            <a:r>
              <a:rPr lang="zh-CN" altLang="en-US" sz="1400" spc="150">
                <a:solidFill>
                  <a:schemeClr val="lt1"/>
                </a:solidFill>
                <a:latin typeface="微软雅黑" panose="020b0503020204020204" charset="-122"/>
                <a:ea typeface="微软雅黑" panose="020b0503020204020204" charset="-122"/>
              </a:rPr>
              <a:t>国家药品食品监视管理局指定的其他易成瘾癖的药品与药用原植物及其制剂</a:t>
            </a:r>
            <a:endParaRPr lang="zh-CN" altLang="en-US" sz="1400" spc="150">
              <a:solidFill>
                <a:schemeClr val="lt1"/>
              </a:solidFill>
              <a:latin typeface="微软雅黑" panose="020b0503020204020204" charset="-122"/>
              <a:ea typeface="微软雅黑" panose="020b0503020204020204" charset="-122"/>
            </a:endParaRPr>
          </a:p>
        </p:txBody>
      </p:sp>
      <p:sp>
        <p:nvSpPr>
          <p:cNvPr id="86" name="日期占位符 4"/>
          <p:cNvSpPr/>
          <p:nvPr>
            <p:custDataLst>
              <p:tags r:id="rId12"/>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3"/>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8" name="直接连接符 7"/>
          <p:cNvCxnSpPr/>
          <p:nvPr>
            <p:custDataLst>
              <p:tags r:id="rId14"/>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5"/>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16"/>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17"/>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4129" name="Rectangle 33"/>
          <p:cNvSpPr/>
          <p:nvPr>
            <p:custDataLst>
              <p:tags r:id="rId18"/>
            </p:custDataLst>
          </p:nvPr>
        </p:nvSpPr>
        <p:spPr bwMode="auto">
          <a:xfrm>
            <a:off x="2495874" y="1869168"/>
            <a:ext cx="737277" cy="12279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720" rIns="90000" bIns="4572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457200"/>
            <a:r>
              <a:rPr lang="en-US" altLang="en-US" sz="7000" b="1" kern="0">
                <a:solidFill>
                  <a:schemeClr val="lt1">
                    <a:lumMod val="50000"/>
                  </a:schemeClr>
                </a:solidFill>
                <a:latin typeface="微软雅黑" panose="020b0503020204020204" charset="-122"/>
                <a:ea typeface="微软雅黑" panose="020b0503020204020204" charset="-122"/>
              </a:rPr>
              <a:t>1</a:t>
            </a:r>
            <a:endParaRPr lang="en-US" altLang="en-US" sz="7000" b="1" kern="0">
              <a:solidFill>
                <a:schemeClr val="lt1">
                  <a:lumMod val="50000"/>
                </a:schemeClr>
              </a:solidFill>
              <a:latin typeface="微软雅黑" panose="020b0503020204020204" charset="-122"/>
              <a:ea typeface="微软雅黑" panose="020b0503020204020204" charset="-122"/>
            </a:endParaRPr>
          </a:p>
        </p:txBody>
      </p:sp>
      <p:grpSp>
        <p:nvGrpSpPr>
          <p:cNvPr id="4130" name="Group 34"/>
          <p:cNvGrpSpPr/>
          <p:nvPr>
            <p:custDataLst>
              <p:tags r:id="rId19"/>
            </p:custDataLst>
          </p:nvPr>
        </p:nvGrpSpPr>
        <p:grpSpPr>
          <a:xfrm>
            <a:off x="3289146" y="2167145"/>
            <a:ext cx="2652464" cy="632619"/>
            <a:chOff x="-1" y="-1"/>
            <a:chExt cx="5053743" cy="1204336"/>
          </a:xfrm>
        </p:grpSpPr>
        <p:sp>
          <p:nvSpPr>
            <p:cNvPr id="4131" name="Line 35"/>
            <p:cNvSpPr>
              <a:spLocks noChangeShapeType="1"/>
            </p:cNvSpPr>
            <p:nvPr>
              <p:custDataLst>
                <p:tags r:id="rId20"/>
              </p:custDataLst>
            </p:nvPr>
          </p:nvSpPr>
          <p:spPr bwMode="auto">
            <a:xfrm flipH="1" flipV="1">
              <a:off x="-1" y="0"/>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4132" name="Line 36"/>
            <p:cNvSpPr>
              <a:spLocks noChangeShapeType="1"/>
            </p:cNvSpPr>
            <p:nvPr>
              <p:custDataLst>
                <p:tags r:id="rId21"/>
              </p:custDataLst>
            </p:nvPr>
          </p:nvSpPr>
          <p:spPr bwMode="auto">
            <a:xfrm>
              <a:off x="5053741" y="-1"/>
              <a:ext cx="1" cy="1204336"/>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4133" name="Line 37"/>
            <p:cNvSpPr>
              <a:spLocks noChangeShapeType="1"/>
            </p:cNvSpPr>
            <p:nvPr>
              <p:custDataLst>
                <p:tags r:id="rId22"/>
              </p:custDataLst>
            </p:nvPr>
          </p:nvSpPr>
          <p:spPr bwMode="auto">
            <a:xfrm flipH="1" flipV="1">
              <a:off x="-1" y="1204334"/>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4134" name="Line 38"/>
            <p:cNvSpPr>
              <a:spLocks noChangeShapeType="1"/>
            </p:cNvSpPr>
            <p:nvPr>
              <p:custDataLst>
                <p:tags r:id="rId23"/>
              </p:custDataLst>
            </p:nvPr>
          </p:nvSpPr>
          <p:spPr bwMode="auto">
            <a:xfrm flipH="1">
              <a:off x="-1" y="0"/>
              <a:ext cx="1" cy="602167"/>
            </a:xfrm>
            <a:prstGeom prst="line">
              <a:avLst/>
            </a:prstGeom>
            <a:noFill/>
            <a:ln w="28575" cap="flat" cmpd="sng">
              <a:solidFill>
                <a:schemeClr val="dk1"/>
              </a:solidFill>
              <a:prstDash val="solid"/>
              <a:round/>
              <a:headEnd type="non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grpSp>
      <p:sp>
        <p:nvSpPr>
          <p:cNvPr id="94" name="文本框 93"/>
          <p:cNvSpPr txBox="1"/>
          <p:nvPr>
            <p:custDataLst>
              <p:tags r:id="rId24"/>
            </p:custDataLst>
          </p:nvPr>
        </p:nvSpPr>
        <p:spPr>
          <a:xfrm>
            <a:off x="3511130" y="2243806"/>
            <a:ext cx="2207831" cy="49596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buNone/>
            </a:pPr>
            <a:r>
              <a:rPr lang="zh-CN" altLang="en-US" sz="2000" b="1" spc="150">
                <a:solidFill>
                  <a:schemeClr val="dk1">
                    <a:lumMod val="75000"/>
                    <a:lumOff val="25000"/>
                  </a:schemeClr>
                </a:solidFill>
                <a:latin typeface="微软雅黑" panose="020b0503020204020204" charset="-122"/>
                <a:ea typeface="微软雅黑" panose="020b0503020204020204" charset="-122"/>
              </a:rPr>
              <a:t>大麻类</a:t>
            </a:r>
            <a:endParaRPr lang="zh-CN" altLang="en-US" sz="2000" b="1" spc="150">
              <a:solidFill>
                <a:schemeClr val="dk1">
                  <a:lumMod val="75000"/>
                  <a:lumOff val="25000"/>
                </a:schemeClr>
              </a:solidFill>
              <a:latin typeface="微软雅黑" panose="020b0503020204020204" charset="-122"/>
              <a:ea typeface="微软雅黑" panose="020b0503020204020204" charset="-122"/>
            </a:endParaRPr>
          </a:p>
        </p:txBody>
      </p:sp>
      <p:sp>
        <p:nvSpPr>
          <p:cNvPr id="95" name="Rectangle 33"/>
          <p:cNvSpPr/>
          <p:nvPr>
            <p:custDataLst>
              <p:tags r:id="rId25"/>
            </p:custDataLst>
          </p:nvPr>
        </p:nvSpPr>
        <p:spPr bwMode="auto">
          <a:xfrm>
            <a:off x="6252535" y="1869168"/>
            <a:ext cx="737277" cy="12279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720" rIns="90000" bIns="4572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457200"/>
            <a:r>
              <a:rPr lang="en-US" altLang="en-US" sz="7000" b="1" kern="0">
                <a:solidFill>
                  <a:schemeClr val="lt1">
                    <a:lumMod val="50000"/>
                  </a:schemeClr>
                </a:solidFill>
                <a:latin typeface="微软雅黑" panose="020b0503020204020204" charset="-122"/>
                <a:ea typeface="微软雅黑" panose="020b0503020204020204" charset="-122"/>
              </a:rPr>
              <a:t>2</a:t>
            </a:r>
            <a:endParaRPr lang="en-US" altLang="en-US" sz="7000" b="1" kern="0">
              <a:solidFill>
                <a:schemeClr val="lt1">
                  <a:lumMod val="50000"/>
                </a:schemeClr>
              </a:solidFill>
              <a:latin typeface="微软雅黑" panose="020b0503020204020204" charset="-122"/>
              <a:ea typeface="微软雅黑" panose="020b0503020204020204" charset="-122"/>
            </a:endParaRPr>
          </a:p>
        </p:txBody>
      </p:sp>
      <p:grpSp>
        <p:nvGrpSpPr>
          <p:cNvPr id="96" name="Group 34"/>
          <p:cNvGrpSpPr/>
          <p:nvPr>
            <p:custDataLst>
              <p:tags r:id="rId26"/>
            </p:custDataLst>
          </p:nvPr>
        </p:nvGrpSpPr>
        <p:grpSpPr>
          <a:xfrm>
            <a:off x="7045807" y="2167145"/>
            <a:ext cx="2652464" cy="632619"/>
            <a:chOff x="-1" y="-1"/>
            <a:chExt cx="5053743" cy="1204336"/>
          </a:xfrm>
        </p:grpSpPr>
        <p:sp>
          <p:nvSpPr>
            <p:cNvPr id="97" name="Line 35"/>
            <p:cNvSpPr>
              <a:spLocks noChangeShapeType="1"/>
            </p:cNvSpPr>
            <p:nvPr>
              <p:custDataLst>
                <p:tags r:id="rId27"/>
              </p:custDataLst>
            </p:nvPr>
          </p:nvSpPr>
          <p:spPr bwMode="auto">
            <a:xfrm flipH="1" flipV="1">
              <a:off x="-1" y="0"/>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98" name="Line 36"/>
            <p:cNvSpPr>
              <a:spLocks noChangeShapeType="1"/>
            </p:cNvSpPr>
            <p:nvPr>
              <p:custDataLst>
                <p:tags r:id="rId28"/>
              </p:custDataLst>
            </p:nvPr>
          </p:nvSpPr>
          <p:spPr bwMode="auto">
            <a:xfrm>
              <a:off x="5053741" y="-1"/>
              <a:ext cx="1" cy="1204336"/>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99" name="Line 37"/>
            <p:cNvSpPr>
              <a:spLocks noChangeShapeType="1"/>
            </p:cNvSpPr>
            <p:nvPr>
              <p:custDataLst>
                <p:tags r:id="rId29"/>
              </p:custDataLst>
            </p:nvPr>
          </p:nvSpPr>
          <p:spPr bwMode="auto">
            <a:xfrm flipH="1" flipV="1">
              <a:off x="-1" y="1204334"/>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00" name="Line 38"/>
            <p:cNvSpPr>
              <a:spLocks noChangeShapeType="1"/>
            </p:cNvSpPr>
            <p:nvPr>
              <p:custDataLst>
                <p:tags r:id="rId30"/>
              </p:custDataLst>
            </p:nvPr>
          </p:nvSpPr>
          <p:spPr bwMode="auto">
            <a:xfrm flipH="1">
              <a:off x="-1" y="0"/>
              <a:ext cx="1" cy="602167"/>
            </a:xfrm>
            <a:prstGeom prst="line">
              <a:avLst/>
            </a:prstGeom>
            <a:noFill/>
            <a:ln w="28575" cap="flat" cmpd="sng">
              <a:solidFill>
                <a:schemeClr val="dk1"/>
              </a:solidFill>
              <a:prstDash val="solid"/>
              <a:round/>
              <a:headEnd type="non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grpSp>
      <p:sp>
        <p:nvSpPr>
          <p:cNvPr id="101" name="文本框 100"/>
          <p:cNvSpPr txBox="1"/>
          <p:nvPr>
            <p:custDataLst>
              <p:tags r:id="rId31"/>
            </p:custDataLst>
          </p:nvPr>
        </p:nvSpPr>
        <p:spPr>
          <a:xfrm>
            <a:off x="7267790" y="2243806"/>
            <a:ext cx="2207831" cy="49596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buNone/>
            </a:pPr>
            <a:r>
              <a:rPr lang="zh-CN" altLang="en-US" sz="2000" b="1" spc="150">
                <a:solidFill>
                  <a:schemeClr val="dk1">
                    <a:lumMod val="75000"/>
                    <a:lumOff val="25000"/>
                  </a:schemeClr>
                </a:solidFill>
                <a:latin typeface="微软雅黑" panose="020b0503020204020204" charset="-122"/>
                <a:ea typeface="微软雅黑" panose="020b0503020204020204" charset="-122"/>
              </a:rPr>
              <a:t>麻醉药品包括</a:t>
            </a:r>
            <a:endParaRPr lang="zh-CN" altLang="en-US" sz="2000" b="1" spc="150">
              <a:solidFill>
                <a:schemeClr val="dk1">
                  <a:lumMod val="75000"/>
                  <a:lumOff val="25000"/>
                </a:schemeClr>
              </a:solidFill>
              <a:latin typeface="微软雅黑" panose="020b0503020204020204" charset="-122"/>
              <a:ea typeface="微软雅黑" panose="020b0503020204020204" charset="-122"/>
            </a:endParaRPr>
          </a:p>
        </p:txBody>
      </p:sp>
      <p:sp>
        <p:nvSpPr>
          <p:cNvPr id="102" name="Rectangle 33"/>
          <p:cNvSpPr/>
          <p:nvPr>
            <p:custDataLst>
              <p:tags r:id="rId32"/>
            </p:custDataLst>
          </p:nvPr>
        </p:nvSpPr>
        <p:spPr bwMode="auto">
          <a:xfrm>
            <a:off x="2495874" y="3348198"/>
            <a:ext cx="737277" cy="12279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720" rIns="90000" bIns="4572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457200"/>
            <a:r>
              <a:rPr lang="en-US" altLang="en-US" sz="7000" b="1" kern="0">
                <a:solidFill>
                  <a:schemeClr val="lt1">
                    <a:lumMod val="50000"/>
                  </a:schemeClr>
                </a:solidFill>
                <a:latin typeface="微软雅黑" panose="020b0503020204020204" charset="-122"/>
                <a:ea typeface="微软雅黑" panose="020b0503020204020204" charset="-122"/>
              </a:rPr>
              <a:t>3</a:t>
            </a:r>
            <a:endParaRPr lang="en-US" altLang="en-US" sz="7000" b="1" kern="0">
              <a:solidFill>
                <a:schemeClr val="lt1">
                  <a:lumMod val="50000"/>
                </a:schemeClr>
              </a:solidFill>
              <a:latin typeface="微软雅黑" panose="020b0503020204020204" charset="-122"/>
              <a:ea typeface="微软雅黑" panose="020b0503020204020204" charset="-122"/>
            </a:endParaRPr>
          </a:p>
        </p:txBody>
      </p:sp>
      <p:grpSp>
        <p:nvGrpSpPr>
          <p:cNvPr id="103" name="Group 34"/>
          <p:cNvGrpSpPr/>
          <p:nvPr>
            <p:custDataLst>
              <p:tags r:id="rId33"/>
            </p:custDataLst>
          </p:nvPr>
        </p:nvGrpSpPr>
        <p:grpSpPr>
          <a:xfrm>
            <a:off x="3289146" y="3646175"/>
            <a:ext cx="2652464" cy="632619"/>
            <a:chOff x="-1" y="-1"/>
            <a:chExt cx="5053743" cy="1204336"/>
          </a:xfrm>
        </p:grpSpPr>
        <p:sp>
          <p:nvSpPr>
            <p:cNvPr id="104" name="Line 35"/>
            <p:cNvSpPr>
              <a:spLocks noChangeShapeType="1"/>
            </p:cNvSpPr>
            <p:nvPr>
              <p:custDataLst>
                <p:tags r:id="rId34"/>
              </p:custDataLst>
            </p:nvPr>
          </p:nvSpPr>
          <p:spPr bwMode="auto">
            <a:xfrm flipH="1" flipV="1">
              <a:off x="-1" y="0"/>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05" name="Line 36"/>
            <p:cNvSpPr>
              <a:spLocks noChangeShapeType="1"/>
            </p:cNvSpPr>
            <p:nvPr>
              <p:custDataLst>
                <p:tags r:id="rId35"/>
              </p:custDataLst>
            </p:nvPr>
          </p:nvSpPr>
          <p:spPr bwMode="auto">
            <a:xfrm>
              <a:off x="5053741" y="-1"/>
              <a:ext cx="1" cy="1204336"/>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06" name="Line 37"/>
            <p:cNvSpPr>
              <a:spLocks noChangeShapeType="1"/>
            </p:cNvSpPr>
            <p:nvPr>
              <p:custDataLst>
                <p:tags r:id="rId36"/>
              </p:custDataLst>
            </p:nvPr>
          </p:nvSpPr>
          <p:spPr bwMode="auto">
            <a:xfrm flipH="1" flipV="1">
              <a:off x="-1" y="1204334"/>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07" name="Line 38"/>
            <p:cNvSpPr>
              <a:spLocks noChangeShapeType="1"/>
            </p:cNvSpPr>
            <p:nvPr>
              <p:custDataLst>
                <p:tags r:id="rId37"/>
              </p:custDataLst>
            </p:nvPr>
          </p:nvSpPr>
          <p:spPr bwMode="auto">
            <a:xfrm flipH="1">
              <a:off x="-1" y="0"/>
              <a:ext cx="1" cy="602167"/>
            </a:xfrm>
            <a:prstGeom prst="line">
              <a:avLst/>
            </a:prstGeom>
            <a:noFill/>
            <a:ln w="28575" cap="flat" cmpd="sng">
              <a:solidFill>
                <a:schemeClr val="dk1"/>
              </a:solidFill>
              <a:prstDash val="solid"/>
              <a:round/>
              <a:headEnd type="non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grpSp>
      <p:sp>
        <p:nvSpPr>
          <p:cNvPr id="108" name="文本框 107"/>
          <p:cNvSpPr txBox="1"/>
          <p:nvPr>
            <p:custDataLst>
              <p:tags r:id="rId38"/>
            </p:custDataLst>
          </p:nvPr>
        </p:nvSpPr>
        <p:spPr>
          <a:xfrm>
            <a:off x="3511130" y="3722836"/>
            <a:ext cx="2207831" cy="49596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buNone/>
            </a:pPr>
            <a:r>
              <a:rPr lang="zh-CN" altLang="en-US" sz="2000" b="1" spc="150">
                <a:solidFill>
                  <a:schemeClr val="dk1">
                    <a:lumMod val="75000"/>
                    <a:lumOff val="25000"/>
                  </a:schemeClr>
                </a:solidFill>
                <a:latin typeface="微软雅黑" panose="020b0503020204020204" charset="-122"/>
                <a:ea typeface="微软雅黑" panose="020b0503020204020204" charset="-122"/>
              </a:rPr>
              <a:t>可卡因类</a:t>
            </a:r>
            <a:endParaRPr lang="zh-CN" altLang="en-US" sz="2000" b="1" spc="150">
              <a:solidFill>
                <a:schemeClr val="dk1">
                  <a:lumMod val="75000"/>
                  <a:lumOff val="25000"/>
                </a:schemeClr>
              </a:solidFill>
              <a:latin typeface="微软雅黑" panose="020b0503020204020204" charset="-122"/>
              <a:ea typeface="微软雅黑" panose="020b0503020204020204" charset="-122"/>
            </a:endParaRPr>
          </a:p>
        </p:txBody>
      </p:sp>
      <p:sp>
        <p:nvSpPr>
          <p:cNvPr id="109" name="Rectangle 33"/>
          <p:cNvSpPr/>
          <p:nvPr>
            <p:custDataLst>
              <p:tags r:id="rId39"/>
            </p:custDataLst>
          </p:nvPr>
        </p:nvSpPr>
        <p:spPr bwMode="auto">
          <a:xfrm>
            <a:off x="6252535" y="3348198"/>
            <a:ext cx="737277" cy="12279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720" rIns="90000" bIns="4572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457200"/>
            <a:r>
              <a:rPr lang="en-US" altLang="en-US" sz="7000" b="1" kern="0">
                <a:solidFill>
                  <a:schemeClr val="lt1">
                    <a:lumMod val="50000"/>
                  </a:schemeClr>
                </a:solidFill>
                <a:latin typeface="微软雅黑" panose="020b0503020204020204" charset="-122"/>
                <a:ea typeface="微软雅黑" panose="020b0503020204020204" charset="-122"/>
              </a:rPr>
              <a:t>4</a:t>
            </a:r>
            <a:endParaRPr lang="en-US" altLang="en-US" sz="7000" b="1" kern="0">
              <a:solidFill>
                <a:schemeClr val="lt1">
                  <a:lumMod val="50000"/>
                </a:schemeClr>
              </a:solidFill>
              <a:latin typeface="微软雅黑" panose="020b0503020204020204" charset="-122"/>
              <a:ea typeface="微软雅黑" panose="020b0503020204020204" charset="-122"/>
            </a:endParaRPr>
          </a:p>
        </p:txBody>
      </p:sp>
      <p:grpSp>
        <p:nvGrpSpPr>
          <p:cNvPr id="110" name="Group 34"/>
          <p:cNvGrpSpPr/>
          <p:nvPr>
            <p:custDataLst>
              <p:tags r:id="rId40"/>
            </p:custDataLst>
          </p:nvPr>
        </p:nvGrpSpPr>
        <p:grpSpPr>
          <a:xfrm>
            <a:off x="7045807" y="3646175"/>
            <a:ext cx="2652464" cy="632619"/>
            <a:chOff x="-1" y="-1"/>
            <a:chExt cx="5053743" cy="1204336"/>
          </a:xfrm>
        </p:grpSpPr>
        <p:sp>
          <p:nvSpPr>
            <p:cNvPr id="111" name="Line 35"/>
            <p:cNvSpPr>
              <a:spLocks noChangeShapeType="1"/>
            </p:cNvSpPr>
            <p:nvPr>
              <p:custDataLst>
                <p:tags r:id="rId41"/>
              </p:custDataLst>
            </p:nvPr>
          </p:nvSpPr>
          <p:spPr bwMode="auto">
            <a:xfrm flipH="1" flipV="1">
              <a:off x="-1" y="0"/>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12" name="Line 36"/>
            <p:cNvSpPr>
              <a:spLocks noChangeShapeType="1"/>
            </p:cNvSpPr>
            <p:nvPr>
              <p:custDataLst>
                <p:tags r:id="rId42"/>
              </p:custDataLst>
            </p:nvPr>
          </p:nvSpPr>
          <p:spPr bwMode="auto">
            <a:xfrm>
              <a:off x="5053741" y="-1"/>
              <a:ext cx="1" cy="1204336"/>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13" name="Line 37"/>
            <p:cNvSpPr>
              <a:spLocks noChangeShapeType="1"/>
            </p:cNvSpPr>
            <p:nvPr>
              <p:custDataLst>
                <p:tags r:id="rId43"/>
              </p:custDataLst>
            </p:nvPr>
          </p:nvSpPr>
          <p:spPr bwMode="auto">
            <a:xfrm flipH="1" flipV="1">
              <a:off x="-1" y="1204334"/>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14" name="Line 38"/>
            <p:cNvSpPr>
              <a:spLocks noChangeShapeType="1"/>
            </p:cNvSpPr>
            <p:nvPr>
              <p:custDataLst>
                <p:tags r:id="rId44"/>
              </p:custDataLst>
            </p:nvPr>
          </p:nvSpPr>
          <p:spPr bwMode="auto">
            <a:xfrm flipH="1">
              <a:off x="-1" y="0"/>
              <a:ext cx="1" cy="602167"/>
            </a:xfrm>
            <a:prstGeom prst="line">
              <a:avLst/>
            </a:prstGeom>
            <a:noFill/>
            <a:ln w="28575" cap="flat" cmpd="sng">
              <a:solidFill>
                <a:schemeClr val="dk1"/>
              </a:solidFill>
              <a:prstDash val="solid"/>
              <a:round/>
              <a:headEnd type="non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grpSp>
      <p:sp>
        <p:nvSpPr>
          <p:cNvPr id="115" name="文本框 114"/>
          <p:cNvSpPr txBox="1"/>
          <p:nvPr>
            <p:custDataLst>
              <p:tags r:id="rId45"/>
            </p:custDataLst>
          </p:nvPr>
        </p:nvSpPr>
        <p:spPr>
          <a:xfrm>
            <a:off x="7267790" y="3722836"/>
            <a:ext cx="2207831" cy="49596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buNone/>
            </a:pPr>
            <a:r>
              <a:rPr lang="zh-CN" altLang="en-US" sz="2000" b="1" spc="150">
                <a:solidFill>
                  <a:schemeClr val="dk1">
                    <a:lumMod val="75000"/>
                    <a:lumOff val="25000"/>
                  </a:schemeClr>
                </a:solidFill>
                <a:latin typeface="微软雅黑" panose="020b0503020204020204" charset="-122"/>
                <a:ea typeface="微软雅黑" panose="020b0503020204020204" charset="-122"/>
              </a:rPr>
              <a:t>阿片类</a:t>
            </a:r>
            <a:endParaRPr lang="zh-CN" altLang="en-US" sz="2000" b="1" spc="150">
              <a:solidFill>
                <a:schemeClr val="dk1">
                  <a:lumMod val="75000"/>
                  <a:lumOff val="25000"/>
                </a:schemeClr>
              </a:solidFill>
              <a:latin typeface="微软雅黑" panose="020b0503020204020204" charset="-122"/>
              <a:ea typeface="微软雅黑" panose="020b0503020204020204" charset="-122"/>
            </a:endParaRPr>
          </a:p>
        </p:txBody>
      </p:sp>
      <p:sp>
        <p:nvSpPr>
          <p:cNvPr id="116" name="Rectangle 33"/>
          <p:cNvSpPr/>
          <p:nvPr>
            <p:custDataLst>
              <p:tags r:id="rId46"/>
            </p:custDataLst>
          </p:nvPr>
        </p:nvSpPr>
        <p:spPr bwMode="auto">
          <a:xfrm>
            <a:off x="2495874" y="4827228"/>
            <a:ext cx="737277" cy="12279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prstDash val="solid"/>
                <a:miter lim="4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720" rIns="90000" bIns="4572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457200"/>
            <a:r>
              <a:rPr lang="en-US" altLang="en-US" sz="7000" b="1" kern="0">
                <a:solidFill>
                  <a:schemeClr val="lt1">
                    <a:lumMod val="50000"/>
                  </a:schemeClr>
                </a:solidFill>
                <a:latin typeface="微软雅黑" panose="020b0503020204020204" charset="-122"/>
                <a:ea typeface="微软雅黑" panose="020b0503020204020204" charset="-122"/>
              </a:rPr>
              <a:t>5</a:t>
            </a:r>
            <a:endParaRPr lang="en-US" altLang="en-US" sz="7000" b="1" kern="0">
              <a:solidFill>
                <a:schemeClr val="lt1">
                  <a:lumMod val="50000"/>
                </a:schemeClr>
              </a:solidFill>
              <a:latin typeface="微软雅黑" panose="020b0503020204020204" charset="-122"/>
              <a:ea typeface="微软雅黑" panose="020b0503020204020204" charset="-122"/>
            </a:endParaRPr>
          </a:p>
        </p:txBody>
      </p:sp>
      <p:grpSp>
        <p:nvGrpSpPr>
          <p:cNvPr id="117" name="Group 34"/>
          <p:cNvGrpSpPr/>
          <p:nvPr>
            <p:custDataLst>
              <p:tags r:id="rId47"/>
            </p:custDataLst>
          </p:nvPr>
        </p:nvGrpSpPr>
        <p:grpSpPr>
          <a:xfrm>
            <a:off x="3289146" y="5125205"/>
            <a:ext cx="2652464" cy="632619"/>
            <a:chOff x="-1" y="-1"/>
            <a:chExt cx="5053743" cy="1204336"/>
          </a:xfrm>
        </p:grpSpPr>
        <p:sp>
          <p:nvSpPr>
            <p:cNvPr id="118" name="Line 35"/>
            <p:cNvSpPr>
              <a:spLocks noChangeShapeType="1"/>
            </p:cNvSpPr>
            <p:nvPr>
              <p:custDataLst>
                <p:tags r:id="rId48"/>
              </p:custDataLst>
            </p:nvPr>
          </p:nvSpPr>
          <p:spPr bwMode="auto">
            <a:xfrm flipH="1" flipV="1">
              <a:off x="-1" y="0"/>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19" name="Line 36"/>
            <p:cNvSpPr>
              <a:spLocks noChangeShapeType="1"/>
            </p:cNvSpPr>
            <p:nvPr>
              <p:custDataLst>
                <p:tags r:id="rId49"/>
              </p:custDataLst>
            </p:nvPr>
          </p:nvSpPr>
          <p:spPr bwMode="auto">
            <a:xfrm>
              <a:off x="5053741" y="-1"/>
              <a:ext cx="1" cy="1204336"/>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20" name="Line 37"/>
            <p:cNvSpPr>
              <a:spLocks noChangeShapeType="1"/>
            </p:cNvSpPr>
            <p:nvPr>
              <p:custDataLst>
                <p:tags r:id="rId50"/>
              </p:custDataLst>
            </p:nvPr>
          </p:nvSpPr>
          <p:spPr bwMode="auto">
            <a:xfrm flipH="1" flipV="1">
              <a:off x="-1" y="1204334"/>
              <a:ext cx="5053743" cy="1"/>
            </a:xfrm>
            <a:prstGeom prst="line">
              <a:avLst/>
            </a:prstGeom>
            <a:noFill/>
            <a:ln w="28575" cap="flat" cmpd="sng">
              <a:solidFill>
                <a:schemeClr val="dk1"/>
              </a:solidFill>
              <a:prstDash val="solid"/>
              <a:round/>
              <a:headEnd type="none" w="med" len="med"/>
              <a:tailEnd type="non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sp>
          <p:nvSpPr>
            <p:cNvPr id="121" name="Line 38"/>
            <p:cNvSpPr>
              <a:spLocks noChangeShapeType="1"/>
            </p:cNvSpPr>
            <p:nvPr>
              <p:custDataLst>
                <p:tags r:id="rId51"/>
              </p:custDataLst>
            </p:nvPr>
          </p:nvSpPr>
          <p:spPr bwMode="auto">
            <a:xfrm flipH="1">
              <a:off x="-1" y="0"/>
              <a:ext cx="1" cy="602167"/>
            </a:xfrm>
            <a:prstGeom prst="line">
              <a:avLst/>
            </a:prstGeom>
            <a:noFill/>
            <a:ln w="28575" cap="flat" cmpd="sng">
              <a:solidFill>
                <a:schemeClr val="dk1"/>
              </a:solidFill>
              <a:prstDash val="solid"/>
              <a:round/>
              <a:headEnd type="non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defPPr>
                <a:defRPr lang="zh-CN"/>
              </a:defPPr>
              <a:lvl1pPr marL="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1pPr>
              <a:lvl2pPr marL="4572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2pPr>
              <a:lvl3pPr marL="9144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3pPr>
              <a:lvl4pPr marL="13716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4pPr>
              <a:lvl5pPr marL="1828800" algn="l" defTabSz="457200" rtl="0" eaLnBrk="1" latinLnBrk="0" hangingPunct="1">
                <a:defRPr sz="3600" kern="1200">
                  <a:solidFill>
                    <a:srgbClr val="7F7F7F"/>
                  </a:solidFill>
                  <a:latin typeface="Helvetica" pitchFamily="34" charset="0"/>
                  <a:ea typeface="Helvetica" pitchFamily="34" charset="0"/>
                  <a:cs typeface="Helvetica" pitchFamily="34" charset="0"/>
                  <a:sym typeface="Helvetica" pitchFamily="34" charset="0"/>
                </a:defRPr>
              </a:lvl5pPr>
              <a:lvl6pPr marL="4572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6pPr>
              <a:lvl7pPr marL="9144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7pPr>
              <a:lvl8pPr marL="13716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8pPr>
              <a:lvl9pPr marL="1828800" indent="3656330" algn="l" defTabSz="457200" rtl="0" eaLnBrk="1" fontAlgn="base" latinLnBrk="0" hangingPunct="0">
                <a:spcBef>
                  <a:spcPct val="0"/>
                </a:spcBef>
                <a:spcAft>
                  <a:spcPct val="0"/>
                </a:spcAft>
                <a:defRPr sz="3600" kern="1200">
                  <a:solidFill>
                    <a:srgbClr val="7F7F7F"/>
                  </a:solidFill>
                  <a:latin typeface="Helvetica" pitchFamily="34" charset="0"/>
                  <a:ea typeface="Helvetica" pitchFamily="34" charset="0"/>
                  <a:cs typeface="Helvetica" pitchFamily="34" charset="0"/>
                  <a:sym typeface="Helvetica" pitchFamily="34" charset="0"/>
                </a:defRPr>
              </a:lvl9pPr>
            </a:lstStyle>
            <a:p>
              <a:pPr defTabSz="228600"/>
              <a:endParaRPr lang="en-US" altLang="en-US" sz="600" kern="0">
                <a:solidFill>
                  <a:srgbClr val="000000"/>
                </a:solidFill>
                <a:latin typeface="微软雅黑" panose="020b0503020204020204" charset="-122"/>
                <a:ea typeface="微软雅黑" panose="020b0503020204020204" charset="-122"/>
              </a:endParaRPr>
            </a:p>
          </p:txBody>
        </p:sp>
      </p:grpSp>
      <p:sp>
        <p:nvSpPr>
          <p:cNvPr id="122" name="文本框 121"/>
          <p:cNvSpPr txBox="1"/>
          <p:nvPr>
            <p:custDataLst>
              <p:tags r:id="rId52"/>
            </p:custDataLst>
          </p:nvPr>
        </p:nvSpPr>
        <p:spPr>
          <a:xfrm>
            <a:off x="3511130" y="5201866"/>
            <a:ext cx="2207831" cy="495962"/>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lnSpc>
                <a:spcPct val="130000"/>
              </a:lnSpc>
              <a:spcBef>
                <a:spcPct val="0"/>
              </a:spcBef>
              <a:spcAft>
                <a:spcPct val="0"/>
              </a:spcAft>
              <a:buSzTx/>
              <a:buNone/>
            </a:pPr>
            <a:r>
              <a:rPr lang="zh-CN" altLang="en-US" sz="2000" b="1" spc="150">
                <a:solidFill>
                  <a:schemeClr val="dk1">
                    <a:lumMod val="75000"/>
                    <a:lumOff val="25000"/>
                  </a:schemeClr>
                </a:solidFill>
                <a:latin typeface="微软雅黑" panose="020b0503020204020204" charset="-122"/>
                <a:ea typeface="微软雅黑" panose="020b0503020204020204" charset="-122"/>
              </a:rPr>
              <a:t>合成麻醉药类</a:t>
            </a:r>
            <a:endParaRPr lang="zh-CN" altLang="en-US" sz="2000" b="1" spc="150">
              <a:solidFill>
                <a:schemeClr val="dk1">
                  <a:lumMod val="75000"/>
                  <a:lumOff val="25000"/>
                </a:schemeClr>
              </a:solidFill>
              <a:latin typeface="微软雅黑" panose="020b0503020204020204" charset="-122"/>
              <a:ea typeface="微软雅黑" panose="020b0503020204020204" charset="-122"/>
            </a:endParaRPr>
          </a:p>
        </p:txBody>
      </p:sp>
      <p:sp>
        <p:nvSpPr>
          <p:cNvPr id="45" name="灯片编号占位符 44"/>
          <p:cNvSpPr/>
          <p:nvPr>
            <p:custDataLst>
              <p:tags r:id="rId5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5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1"/>
          <a:stretch>
            <a:fillRect/>
          </a:stretch>
        </a:blipFill>
        <a:effectLst/>
      </p:bgPr>
    </p:bg>
    <p:spTree>
      <p:nvGrpSpPr>
        <p:cNvPr id="1" name=""/>
        <p:cNvGrpSpPr/>
        <p:nvPr/>
      </p:nvGrpSpPr>
      <p:grpSpPr>
        <a:xfrm>
          <a:off x="0" y="0"/>
          <a:ext cx="0" cy="0"/>
        </a:xfrm>
      </p:grpSpPr>
      <p:pic>
        <p:nvPicPr>
          <p:cNvPr id="79"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78"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43"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我院麻醉药品品种</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41"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5</a:t>
            </a:fld>
            <a:endParaRPr lang="zh-CN" altLang="en-US" sz="1400">
              <a:solidFill>
                <a:schemeClr val="dk1"/>
              </a:solidFill>
              <a:latin typeface="微软雅黑" panose="020b0503020204020204" charset="-122"/>
              <a:ea typeface="微软雅黑" panose="020b0503020204020204" charset="-122"/>
            </a:endParaRPr>
          </a:p>
        </p:txBody>
      </p:sp>
      <p:sp>
        <p:nvSpPr>
          <p:cNvPr id="42"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95" name="文本框 194"/>
          <p:cNvSpPr txBox="1"/>
          <p:nvPr>
            <p:custDataLst>
              <p:tags r:id="rId12"/>
            </p:custDataLst>
          </p:nvPr>
        </p:nvSpPr>
        <p:spPr>
          <a:xfrm>
            <a:off x="652126" y="2275086"/>
            <a:ext cx="2296073" cy="1530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en-US" altLang="zh-CN" sz="2000" spc="150">
                <a:solidFill>
                  <a:schemeClr val="dk1">
                    <a:lumMod val="85000"/>
                    <a:lumOff val="15000"/>
                  </a:schemeClr>
                </a:solidFill>
                <a:uFillTx/>
                <a:latin typeface="微软雅黑" panose="020b0503020204020204" charset="-122"/>
                <a:ea typeface="微软雅黑" panose="020b0503020204020204" charset="-122"/>
              </a:rPr>
              <a:t>可待因片</a:t>
            </a:r>
            <a:endParaRPr lang="en-US" altLang="zh-CN" sz="2000" spc="150">
              <a:solidFill>
                <a:schemeClr val="dk1">
                  <a:lumMod val="85000"/>
                  <a:lumOff val="15000"/>
                </a:schemeClr>
              </a:solidFill>
              <a:uFillTx/>
              <a:latin typeface="微软雅黑" panose="020b0503020204020204" charset="-122"/>
              <a:ea typeface="微软雅黑" panose="020b0503020204020204" charset="-122"/>
            </a:endParaRPr>
          </a:p>
        </p:txBody>
      </p:sp>
      <p:cxnSp>
        <p:nvCxnSpPr>
          <p:cNvPr id="44" name="直接连接符 43"/>
          <p:cNvCxnSpPr/>
          <p:nvPr>
            <p:custDataLst>
              <p:tags r:id="rId13"/>
            </p:custDataLst>
          </p:nvPr>
        </p:nvCxnSpPr>
        <p:spPr>
          <a:xfrm>
            <a:off x="838035" y="2134350"/>
            <a:ext cx="1924254" cy="0"/>
          </a:xfrm>
          <a:prstGeom prst="line">
            <a:avLst/>
          </a:prstGeom>
          <a:ln w="12700">
            <a:solidFill>
              <a:schemeClr val="accent1"/>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45" name="流程图: 资料带 44"/>
          <p:cNvSpPr/>
          <p:nvPr>
            <p:custDataLst>
              <p:tags r:id="rId14"/>
            </p:custDataLst>
          </p:nvPr>
        </p:nvSpPr>
        <p:spPr>
          <a:xfrm>
            <a:off x="1552138" y="1371599"/>
            <a:ext cx="636158" cy="509742"/>
          </a:xfrm>
          <a:prstGeom prst="flowChartPunchedTa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1600" b="1">
                <a:solidFill>
                  <a:schemeClr val="lt1"/>
                </a:solidFill>
                <a:latin typeface="微软雅黑" panose="020b0503020204020204" charset="-122"/>
                <a:ea typeface="微软雅黑" panose="020b0503020204020204" charset="-122"/>
              </a:rPr>
              <a:t>01</a:t>
            </a:r>
            <a:endParaRPr lang="en-US" altLang="zh-CN" sz="1600" b="1">
              <a:solidFill>
                <a:schemeClr val="lt1"/>
              </a:solidFill>
              <a:latin typeface="微软雅黑" panose="020b0503020204020204" charset="-122"/>
              <a:ea typeface="微软雅黑" panose="020b0503020204020204" charset="-122"/>
            </a:endParaRPr>
          </a:p>
        </p:txBody>
      </p:sp>
      <p:cxnSp>
        <p:nvCxnSpPr>
          <p:cNvPr id="46" name="直接连接符 45"/>
          <p:cNvCxnSpPr/>
          <p:nvPr>
            <p:custDataLst>
              <p:tags r:id="rId15"/>
            </p:custDataLst>
          </p:nvPr>
        </p:nvCxnSpPr>
        <p:spPr>
          <a:xfrm flipH="1">
            <a:off x="1552138" y="1394920"/>
            <a:ext cx="0" cy="730743"/>
          </a:xfrm>
          <a:prstGeom prst="line">
            <a:avLst/>
          </a:prstGeom>
          <a:ln w="12700">
            <a:solidFill>
              <a:schemeClr val="accent1">
                <a:lumMod val="60000"/>
                <a:lumOff val="40000"/>
              </a:schemeClr>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47" name="文本框 46"/>
          <p:cNvSpPr txBox="1"/>
          <p:nvPr>
            <p:custDataLst>
              <p:tags r:id="rId16"/>
            </p:custDataLst>
          </p:nvPr>
        </p:nvSpPr>
        <p:spPr>
          <a:xfrm>
            <a:off x="3524774" y="2275086"/>
            <a:ext cx="2296073" cy="1530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en-US" altLang="zh-CN" sz="2000" spc="150">
                <a:solidFill>
                  <a:schemeClr val="dk1">
                    <a:lumMod val="85000"/>
                    <a:lumOff val="15000"/>
                  </a:schemeClr>
                </a:solidFill>
                <a:uFillTx/>
                <a:latin typeface="微软雅黑" panose="020b0503020204020204" charset="-122"/>
                <a:ea typeface="微软雅黑" panose="020b0503020204020204" charset="-122"/>
              </a:rPr>
              <a:t>羟考酮缓释片</a:t>
            </a:r>
            <a:endParaRPr lang="en-US" altLang="zh-CN" sz="2000" spc="150">
              <a:solidFill>
                <a:schemeClr val="dk1">
                  <a:lumMod val="85000"/>
                  <a:lumOff val="15000"/>
                </a:schemeClr>
              </a:solidFill>
              <a:uFillTx/>
              <a:latin typeface="微软雅黑" panose="020b0503020204020204" charset="-122"/>
              <a:ea typeface="微软雅黑" panose="020b0503020204020204" charset="-122"/>
            </a:endParaRPr>
          </a:p>
        </p:txBody>
      </p:sp>
      <p:cxnSp>
        <p:nvCxnSpPr>
          <p:cNvPr id="48" name="直接连接符 47"/>
          <p:cNvCxnSpPr/>
          <p:nvPr>
            <p:custDataLst>
              <p:tags r:id="rId17"/>
            </p:custDataLst>
          </p:nvPr>
        </p:nvCxnSpPr>
        <p:spPr>
          <a:xfrm>
            <a:off x="3710683" y="2134350"/>
            <a:ext cx="1924254" cy="0"/>
          </a:xfrm>
          <a:prstGeom prst="line">
            <a:avLst/>
          </a:prstGeom>
          <a:ln w="12700">
            <a:solidFill>
              <a:schemeClr val="accent1"/>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49" name="流程图: 资料带 48"/>
          <p:cNvSpPr/>
          <p:nvPr>
            <p:custDataLst>
              <p:tags r:id="rId18"/>
            </p:custDataLst>
          </p:nvPr>
        </p:nvSpPr>
        <p:spPr>
          <a:xfrm>
            <a:off x="4424786" y="1371599"/>
            <a:ext cx="636158" cy="509742"/>
          </a:xfrm>
          <a:prstGeom prst="flowChartPunchedTa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1600" b="1">
                <a:solidFill>
                  <a:schemeClr val="lt1"/>
                </a:solidFill>
                <a:latin typeface="微软雅黑" panose="020b0503020204020204" charset="-122"/>
                <a:ea typeface="微软雅黑" panose="020b0503020204020204" charset="-122"/>
              </a:rPr>
              <a:t>02</a:t>
            </a:r>
            <a:endParaRPr lang="en-US" altLang="zh-CN" sz="1600" b="1">
              <a:solidFill>
                <a:schemeClr val="lt1"/>
              </a:solidFill>
              <a:latin typeface="微软雅黑" panose="020b0503020204020204" charset="-122"/>
              <a:ea typeface="微软雅黑" panose="020b0503020204020204" charset="-122"/>
            </a:endParaRPr>
          </a:p>
        </p:txBody>
      </p:sp>
      <p:cxnSp>
        <p:nvCxnSpPr>
          <p:cNvPr id="50" name="直接连接符 49"/>
          <p:cNvCxnSpPr/>
          <p:nvPr>
            <p:custDataLst>
              <p:tags r:id="rId19"/>
            </p:custDataLst>
          </p:nvPr>
        </p:nvCxnSpPr>
        <p:spPr>
          <a:xfrm flipH="1">
            <a:off x="4424786" y="1394920"/>
            <a:ext cx="0" cy="730743"/>
          </a:xfrm>
          <a:prstGeom prst="line">
            <a:avLst/>
          </a:prstGeom>
          <a:ln w="12700">
            <a:solidFill>
              <a:schemeClr val="accent1">
                <a:lumMod val="60000"/>
                <a:lumOff val="40000"/>
              </a:schemeClr>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51" name="文本框 50"/>
          <p:cNvSpPr txBox="1"/>
          <p:nvPr>
            <p:custDataLst>
              <p:tags r:id="rId20"/>
            </p:custDataLst>
          </p:nvPr>
        </p:nvSpPr>
        <p:spPr>
          <a:xfrm>
            <a:off x="6397421" y="2275086"/>
            <a:ext cx="2296073" cy="1530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en-US" altLang="zh-CN" sz="2000" spc="150">
                <a:solidFill>
                  <a:schemeClr val="dk1">
                    <a:lumMod val="85000"/>
                    <a:lumOff val="15000"/>
                  </a:schemeClr>
                </a:solidFill>
                <a:uFillTx/>
                <a:latin typeface="微软雅黑" panose="020b0503020204020204" charset="-122"/>
                <a:ea typeface="微软雅黑" panose="020b0503020204020204" charset="-122"/>
              </a:rPr>
              <a:t>吗啡针、吗啡缓释片</a:t>
            </a:r>
            <a:endParaRPr lang="en-US" altLang="zh-CN" sz="2000" spc="150">
              <a:solidFill>
                <a:schemeClr val="dk1">
                  <a:lumMod val="85000"/>
                  <a:lumOff val="15000"/>
                </a:schemeClr>
              </a:solidFill>
              <a:uFillTx/>
              <a:latin typeface="微软雅黑" panose="020b0503020204020204" charset="-122"/>
              <a:ea typeface="微软雅黑" panose="020b0503020204020204" charset="-122"/>
            </a:endParaRPr>
          </a:p>
        </p:txBody>
      </p:sp>
      <p:cxnSp>
        <p:nvCxnSpPr>
          <p:cNvPr id="52" name="直接连接符 51"/>
          <p:cNvCxnSpPr/>
          <p:nvPr>
            <p:custDataLst>
              <p:tags r:id="rId21"/>
            </p:custDataLst>
          </p:nvPr>
        </p:nvCxnSpPr>
        <p:spPr>
          <a:xfrm>
            <a:off x="6583331" y="2134350"/>
            <a:ext cx="1924254" cy="0"/>
          </a:xfrm>
          <a:prstGeom prst="line">
            <a:avLst/>
          </a:prstGeom>
          <a:ln w="12700">
            <a:solidFill>
              <a:schemeClr val="accent1"/>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53" name="流程图: 资料带 52"/>
          <p:cNvSpPr/>
          <p:nvPr>
            <p:custDataLst>
              <p:tags r:id="rId22"/>
            </p:custDataLst>
          </p:nvPr>
        </p:nvSpPr>
        <p:spPr>
          <a:xfrm>
            <a:off x="7297433" y="1371599"/>
            <a:ext cx="636158" cy="509742"/>
          </a:xfrm>
          <a:prstGeom prst="flowChartPunchedTa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1600" b="1">
                <a:solidFill>
                  <a:schemeClr val="lt1"/>
                </a:solidFill>
                <a:latin typeface="微软雅黑" panose="020b0503020204020204" charset="-122"/>
                <a:ea typeface="微软雅黑" panose="020b0503020204020204" charset="-122"/>
              </a:rPr>
              <a:t>03</a:t>
            </a:r>
            <a:endParaRPr lang="en-US" altLang="zh-CN" sz="1600" b="1">
              <a:solidFill>
                <a:schemeClr val="lt1"/>
              </a:solidFill>
              <a:latin typeface="微软雅黑" panose="020b0503020204020204" charset="-122"/>
              <a:ea typeface="微软雅黑" panose="020b0503020204020204" charset="-122"/>
            </a:endParaRPr>
          </a:p>
        </p:txBody>
      </p:sp>
      <p:cxnSp>
        <p:nvCxnSpPr>
          <p:cNvPr id="54" name="直接连接符 53"/>
          <p:cNvCxnSpPr/>
          <p:nvPr>
            <p:custDataLst>
              <p:tags r:id="rId23"/>
            </p:custDataLst>
          </p:nvPr>
        </p:nvCxnSpPr>
        <p:spPr>
          <a:xfrm flipH="1">
            <a:off x="7297433" y="1394920"/>
            <a:ext cx="0" cy="730743"/>
          </a:xfrm>
          <a:prstGeom prst="line">
            <a:avLst/>
          </a:prstGeom>
          <a:ln w="12700">
            <a:solidFill>
              <a:schemeClr val="accent1">
                <a:lumMod val="60000"/>
                <a:lumOff val="40000"/>
              </a:schemeClr>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55" name="文本框 54"/>
          <p:cNvSpPr txBox="1"/>
          <p:nvPr>
            <p:custDataLst>
              <p:tags r:id="rId24"/>
            </p:custDataLst>
          </p:nvPr>
        </p:nvSpPr>
        <p:spPr>
          <a:xfrm>
            <a:off x="9270069" y="2275086"/>
            <a:ext cx="2296073" cy="1530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en-US" altLang="zh-CN" sz="20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芬太尼针、芬太尼贴片〔多瑞吉贴片)</a:t>
            </a:r>
            <a:endParaRPr lang="en-US" altLang="zh-CN" sz="20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cxnSp>
        <p:nvCxnSpPr>
          <p:cNvPr id="56" name="直接连接符 55"/>
          <p:cNvCxnSpPr/>
          <p:nvPr>
            <p:custDataLst>
              <p:tags r:id="rId25"/>
            </p:custDataLst>
          </p:nvPr>
        </p:nvCxnSpPr>
        <p:spPr>
          <a:xfrm>
            <a:off x="9455979" y="2134350"/>
            <a:ext cx="1924254" cy="0"/>
          </a:xfrm>
          <a:prstGeom prst="line">
            <a:avLst/>
          </a:prstGeom>
          <a:ln w="12700">
            <a:solidFill>
              <a:schemeClr val="accent1"/>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57" name="流程图: 资料带 56"/>
          <p:cNvSpPr/>
          <p:nvPr>
            <p:custDataLst>
              <p:tags r:id="rId26"/>
            </p:custDataLst>
          </p:nvPr>
        </p:nvSpPr>
        <p:spPr>
          <a:xfrm>
            <a:off x="10170081" y="1371599"/>
            <a:ext cx="636158" cy="509742"/>
          </a:xfrm>
          <a:prstGeom prst="flowChartPunchedTa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1600" b="1">
                <a:solidFill>
                  <a:schemeClr val="lt1"/>
                </a:solidFill>
                <a:latin typeface="微软雅黑" panose="020b0503020204020204" charset="-122"/>
                <a:ea typeface="微软雅黑" panose="020b0503020204020204" charset="-122"/>
              </a:rPr>
              <a:t>04</a:t>
            </a:r>
            <a:endParaRPr lang="en-US" altLang="zh-CN" sz="1600" b="1">
              <a:solidFill>
                <a:schemeClr val="lt1"/>
              </a:solidFill>
              <a:latin typeface="微软雅黑" panose="020b0503020204020204" charset="-122"/>
              <a:ea typeface="微软雅黑" panose="020b0503020204020204" charset="-122"/>
            </a:endParaRPr>
          </a:p>
        </p:txBody>
      </p:sp>
      <p:cxnSp>
        <p:nvCxnSpPr>
          <p:cNvPr id="58" name="直接连接符 57"/>
          <p:cNvCxnSpPr/>
          <p:nvPr>
            <p:custDataLst>
              <p:tags r:id="rId27"/>
            </p:custDataLst>
          </p:nvPr>
        </p:nvCxnSpPr>
        <p:spPr>
          <a:xfrm flipH="1">
            <a:off x="10170081" y="1394920"/>
            <a:ext cx="0" cy="730743"/>
          </a:xfrm>
          <a:prstGeom prst="line">
            <a:avLst/>
          </a:prstGeom>
          <a:ln w="12700">
            <a:solidFill>
              <a:schemeClr val="accent1">
                <a:lumMod val="60000"/>
                <a:lumOff val="40000"/>
              </a:schemeClr>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59" name="文本框 58"/>
          <p:cNvSpPr txBox="1"/>
          <p:nvPr>
            <p:custDataLst>
              <p:tags r:id="rId28"/>
            </p:custDataLst>
          </p:nvPr>
        </p:nvSpPr>
        <p:spPr>
          <a:xfrm>
            <a:off x="652126" y="5022260"/>
            <a:ext cx="2296073" cy="1530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en-US" altLang="zh-CN" sz="2000" spc="150">
                <a:solidFill>
                  <a:schemeClr val="dk1">
                    <a:lumMod val="85000"/>
                    <a:lumOff val="15000"/>
                  </a:schemeClr>
                </a:solidFill>
                <a:uFillTx/>
                <a:latin typeface="微软雅黑" panose="020b0503020204020204" charset="-122"/>
                <a:ea typeface="微软雅黑" panose="020b0503020204020204" charset="-122"/>
              </a:rPr>
              <a:t>瑞芬太尼针、舒芬太尼针</a:t>
            </a:r>
            <a:endParaRPr lang="en-US" altLang="zh-CN" sz="2000" spc="150">
              <a:solidFill>
                <a:schemeClr val="dk1">
                  <a:lumMod val="85000"/>
                  <a:lumOff val="15000"/>
                </a:schemeClr>
              </a:solidFill>
              <a:uFillTx/>
              <a:latin typeface="微软雅黑" panose="020b0503020204020204" charset="-122"/>
              <a:ea typeface="微软雅黑" panose="020b0503020204020204" charset="-122"/>
            </a:endParaRPr>
          </a:p>
        </p:txBody>
      </p:sp>
      <p:cxnSp>
        <p:nvCxnSpPr>
          <p:cNvPr id="60" name="直接连接符 59"/>
          <p:cNvCxnSpPr/>
          <p:nvPr>
            <p:custDataLst>
              <p:tags r:id="rId29"/>
            </p:custDataLst>
          </p:nvPr>
        </p:nvCxnSpPr>
        <p:spPr>
          <a:xfrm>
            <a:off x="838035" y="4881524"/>
            <a:ext cx="1924254" cy="0"/>
          </a:xfrm>
          <a:prstGeom prst="line">
            <a:avLst/>
          </a:prstGeom>
          <a:ln w="12700">
            <a:solidFill>
              <a:schemeClr val="accent1"/>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61" name="流程图: 资料带 60"/>
          <p:cNvSpPr/>
          <p:nvPr>
            <p:custDataLst>
              <p:tags r:id="rId30"/>
            </p:custDataLst>
          </p:nvPr>
        </p:nvSpPr>
        <p:spPr>
          <a:xfrm>
            <a:off x="1552138" y="4118773"/>
            <a:ext cx="636158" cy="509742"/>
          </a:xfrm>
          <a:prstGeom prst="flowChartPunchedTa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1600" b="1">
                <a:solidFill>
                  <a:schemeClr val="lt1"/>
                </a:solidFill>
                <a:latin typeface="微软雅黑" panose="020b0503020204020204" charset="-122"/>
                <a:ea typeface="微软雅黑" panose="020b0503020204020204" charset="-122"/>
              </a:rPr>
              <a:t>05</a:t>
            </a:r>
            <a:endParaRPr lang="en-US" altLang="zh-CN" sz="1600" b="1">
              <a:solidFill>
                <a:schemeClr val="lt1"/>
              </a:solidFill>
              <a:latin typeface="微软雅黑" panose="020b0503020204020204" charset="-122"/>
              <a:ea typeface="微软雅黑" panose="020b0503020204020204" charset="-122"/>
            </a:endParaRPr>
          </a:p>
        </p:txBody>
      </p:sp>
      <p:cxnSp>
        <p:nvCxnSpPr>
          <p:cNvPr id="62" name="直接连接符 61"/>
          <p:cNvCxnSpPr/>
          <p:nvPr>
            <p:custDataLst>
              <p:tags r:id="rId31"/>
            </p:custDataLst>
          </p:nvPr>
        </p:nvCxnSpPr>
        <p:spPr>
          <a:xfrm flipH="1">
            <a:off x="1552138" y="4142095"/>
            <a:ext cx="0" cy="730743"/>
          </a:xfrm>
          <a:prstGeom prst="line">
            <a:avLst/>
          </a:prstGeom>
          <a:ln w="12700">
            <a:solidFill>
              <a:schemeClr val="accent1">
                <a:lumMod val="60000"/>
                <a:lumOff val="40000"/>
              </a:schemeClr>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63" name="文本框 62"/>
          <p:cNvSpPr txBox="1"/>
          <p:nvPr>
            <p:custDataLst>
              <p:tags r:id="rId32"/>
            </p:custDataLst>
          </p:nvPr>
        </p:nvSpPr>
        <p:spPr>
          <a:xfrm>
            <a:off x="3524774" y="5022260"/>
            <a:ext cx="2296073" cy="1530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en-US" altLang="zh-CN" sz="2000" spc="150">
                <a:solidFill>
                  <a:schemeClr val="dk1">
                    <a:lumMod val="85000"/>
                    <a:lumOff val="15000"/>
                  </a:schemeClr>
                </a:solidFill>
                <a:uFillTx/>
                <a:latin typeface="微软雅黑" panose="020b0503020204020204" charset="-122"/>
                <a:ea typeface="微软雅黑" panose="020b0503020204020204" charset="-122"/>
              </a:rPr>
              <a:t>哌替啶针〔度冷丁针〕</a:t>
            </a:r>
            <a:endParaRPr lang="en-US" altLang="zh-CN" sz="2000" spc="150">
              <a:solidFill>
                <a:schemeClr val="dk1">
                  <a:lumMod val="85000"/>
                  <a:lumOff val="15000"/>
                </a:schemeClr>
              </a:solidFill>
              <a:uFillTx/>
              <a:latin typeface="微软雅黑" panose="020b0503020204020204" charset="-122"/>
              <a:ea typeface="微软雅黑" panose="020b0503020204020204" charset="-122"/>
            </a:endParaRPr>
          </a:p>
        </p:txBody>
      </p:sp>
      <p:cxnSp>
        <p:nvCxnSpPr>
          <p:cNvPr id="64" name="直接连接符 63"/>
          <p:cNvCxnSpPr/>
          <p:nvPr>
            <p:custDataLst>
              <p:tags r:id="rId33"/>
            </p:custDataLst>
          </p:nvPr>
        </p:nvCxnSpPr>
        <p:spPr>
          <a:xfrm>
            <a:off x="3710683" y="4881524"/>
            <a:ext cx="1924254" cy="0"/>
          </a:xfrm>
          <a:prstGeom prst="line">
            <a:avLst/>
          </a:prstGeom>
          <a:ln w="12700">
            <a:solidFill>
              <a:schemeClr val="accent1"/>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65" name="流程图: 资料带 64"/>
          <p:cNvSpPr/>
          <p:nvPr>
            <p:custDataLst>
              <p:tags r:id="rId34"/>
            </p:custDataLst>
          </p:nvPr>
        </p:nvSpPr>
        <p:spPr>
          <a:xfrm>
            <a:off x="4424786" y="4118773"/>
            <a:ext cx="636158" cy="509742"/>
          </a:xfrm>
          <a:prstGeom prst="flowChartPunchedTa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1600" b="1">
                <a:solidFill>
                  <a:schemeClr val="lt1"/>
                </a:solidFill>
                <a:latin typeface="微软雅黑" panose="020b0503020204020204" charset="-122"/>
                <a:ea typeface="微软雅黑" panose="020b0503020204020204" charset="-122"/>
              </a:rPr>
              <a:t>06</a:t>
            </a:r>
            <a:endParaRPr lang="en-US" altLang="zh-CN" sz="1600" b="1">
              <a:solidFill>
                <a:schemeClr val="lt1"/>
              </a:solidFill>
              <a:latin typeface="微软雅黑" panose="020b0503020204020204" charset="-122"/>
              <a:ea typeface="微软雅黑" panose="020b0503020204020204" charset="-122"/>
            </a:endParaRPr>
          </a:p>
        </p:txBody>
      </p:sp>
      <p:cxnSp>
        <p:nvCxnSpPr>
          <p:cNvPr id="66" name="直接连接符 65"/>
          <p:cNvCxnSpPr/>
          <p:nvPr>
            <p:custDataLst>
              <p:tags r:id="rId35"/>
            </p:custDataLst>
          </p:nvPr>
        </p:nvCxnSpPr>
        <p:spPr>
          <a:xfrm flipH="1">
            <a:off x="4424786" y="4142095"/>
            <a:ext cx="0" cy="730743"/>
          </a:xfrm>
          <a:prstGeom prst="line">
            <a:avLst/>
          </a:prstGeom>
          <a:ln w="12700">
            <a:solidFill>
              <a:schemeClr val="accent1">
                <a:lumMod val="60000"/>
                <a:lumOff val="40000"/>
              </a:schemeClr>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67" name="文本框 66"/>
          <p:cNvSpPr txBox="1"/>
          <p:nvPr>
            <p:custDataLst>
              <p:tags r:id="rId36"/>
            </p:custDataLst>
          </p:nvPr>
        </p:nvSpPr>
        <p:spPr>
          <a:xfrm>
            <a:off x="6397421" y="5022260"/>
            <a:ext cx="2296073" cy="15309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en-US" altLang="zh-CN" sz="2000" spc="150">
                <a:solidFill>
                  <a:schemeClr val="dk1">
                    <a:lumMod val="85000"/>
                    <a:lumOff val="15000"/>
                  </a:schemeClr>
                </a:solidFill>
                <a:uFillTx/>
                <a:latin typeface="微软雅黑" panose="020b0503020204020204" charset="-122"/>
                <a:ea typeface="微软雅黑" panose="020b0503020204020204" charset="-122"/>
              </a:rPr>
              <a:t>布桂嗪针〔强痛定针〕、布桂嗪片</a:t>
            </a:r>
            <a:endParaRPr lang="en-US" altLang="zh-CN" sz="2000" spc="150">
              <a:solidFill>
                <a:schemeClr val="dk1">
                  <a:lumMod val="85000"/>
                  <a:lumOff val="15000"/>
                </a:schemeClr>
              </a:solidFill>
              <a:uFillTx/>
              <a:latin typeface="微软雅黑" panose="020b0503020204020204" charset="-122"/>
              <a:ea typeface="微软雅黑" panose="020b0503020204020204" charset="-122"/>
            </a:endParaRPr>
          </a:p>
        </p:txBody>
      </p:sp>
      <p:cxnSp>
        <p:nvCxnSpPr>
          <p:cNvPr id="68" name="直接连接符 67"/>
          <p:cNvCxnSpPr/>
          <p:nvPr>
            <p:custDataLst>
              <p:tags r:id="rId37"/>
            </p:custDataLst>
          </p:nvPr>
        </p:nvCxnSpPr>
        <p:spPr>
          <a:xfrm>
            <a:off x="6583331" y="4881524"/>
            <a:ext cx="1924254" cy="0"/>
          </a:xfrm>
          <a:prstGeom prst="line">
            <a:avLst/>
          </a:prstGeom>
          <a:ln w="12700">
            <a:solidFill>
              <a:schemeClr val="accent1"/>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69" name="流程图: 资料带 68"/>
          <p:cNvSpPr/>
          <p:nvPr>
            <p:custDataLst>
              <p:tags r:id="rId38"/>
            </p:custDataLst>
          </p:nvPr>
        </p:nvSpPr>
        <p:spPr>
          <a:xfrm>
            <a:off x="7297433" y="4118773"/>
            <a:ext cx="636158" cy="509742"/>
          </a:xfrm>
          <a:prstGeom prst="flowChartPunchedTap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2500" lnSpcReduction="2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1600" b="1">
                <a:solidFill>
                  <a:schemeClr val="lt1"/>
                </a:solidFill>
                <a:latin typeface="微软雅黑" panose="020b0503020204020204" charset="-122"/>
                <a:ea typeface="微软雅黑" panose="020b0503020204020204" charset="-122"/>
              </a:rPr>
              <a:t>07</a:t>
            </a:r>
            <a:endParaRPr lang="en-US" altLang="zh-CN" sz="1600" b="1">
              <a:solidFill>
                <a:schemeClr val="lt1"/>
              </a:solidFill>
              <a:latin typeface="微软雅黑" panose="020b0503020204020204" charset="-122"/>
              <a:ea typeface="微软雅黑" panose="020b0503020204020204" charset="-122"/>
            </a:endParaRPr>
          </a:p>
        </p:txBody>
      </p:sp>
      <p:cxnSp>
        <p:nvCxnSpPr>
          <p:cNvPr id="70" name="直接连接符 69"/>
          <p:cNvCxnSpPr/>
          <p:nvPr>
            <p:custDataLst>
              <p:tags r:id="rId39"/>
            </p:custDataLst>
          </p:nvPr>
        </p:nvCxnSpPr>
        <p:spPr>
          <a:xfrm flipH="1">
            <a:off x="7297433" y="4142095"/>
            <a:ext cx="0" cy="730743"/>
          </a:xfrm>
          <a:prstGeom prst="line">
            <a:avLst/>
          </a:prstGeom>
          <a:ln w="12700">
            <a:solidFill>
              <a:schemeClr val="accent1">
                <a:lumMod val="60000"/>
                <a:lumOff val="40000"/>
              </a:schemeClr>
            </a:solidFill>
            <a:headEnd type="oval" w="sm" len="sm"/>
            <a:tailEnd type="oval" w="sm" len="sm"/>
          </a:ln>
        </p:spPr>
        <p:style>
          <a:lnRef idx="1">
            <a:schemeClr val="accent1"/>
          </a:lnRef>
          <a:fillRef idx="0">
            <a:schemeClr val="accent1"/>
          </a:fillRef>
          <a:effectRef idx="0">
            <a:schemeClr val="accent1"/>
          </a:effectRef>
          <a:fontRef idx="minor">
            <a:schemeClr val="tx1"/>
          </a:fontRef>
        </p:style>
      </p:cxnSp>
      <p:sp>
        <p:nvSpPr>
          <p:cNvPr id="3" name="灯片编号占位符 2"/>
          <p:cNvSpPr/>
          <p:nvPr>
            <p:custDataLst>
              <p:tags r:id="rId40"/>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5</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4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7"/>
          <a:stretch>
            <a:fillRect/>
          </a:stretch>
        </a:blipFill>
        <a:effectLst/>
      </p:bgPr>
    </p:bg>
    <p:spTree>
      <p:nvGrpSpPr>
        <p:cNvPr id="1" name=""/>
        <p:cNvGrpSpPr/>
        <p:nvPr/>
      </p:nvGrpSpPr>
      <p:grpSpPr>
        <a:xfrm>
          <a:off x="0" y="0"/>
          <a:ext cx="0" cy="0"/>
        </a:xfrm>
      </p:grpSpPr>
      <p:pic>
        <p:nvPicPr>
          <p:cNvPr id="55"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54"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9"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我院一类精神药品</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7"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6</a:t>
            </a:fld>
            <a:endParaRPr lang="zh-CN" altLang="en-US" sz="1400">
              <a:solidFill>
                <a:schemeClr val="dk1"/>
              </a:solidFill>
              <a:latin typeface="微软雅黑" panose="020b0503020204020204" charset="-122"/>
              <a:ea typeface="微软雅黑" panose="020b0503020204020204" charset="-122"/>
            </a:endParaRPr>
          </a:p>
        </p:txBody>
      </p:sp>
      <p:sp>
        <p:nvSpPr>
          <p:cNvPr id="28"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3" name="Freeform 4"/>
          <p:cNvSpPr/>
          <p:nvPr>
            <p:custDataLst>
              <p:tags r:id="rId12"/>
            </p:custDataLst>
          </p:nvPr>
        </p:nvSpPr>
        <p:spPr>
          <a:xfrm>
            <a:off x="4263805" y="1371372"/>
            <a:ext cx="4021590" cy="5182056"/>
          </a:xfrm>
          <a:custGeom>
            <a:gdLst>
              <a:gd name="connsiteX0" fmla="*/ 323604 w 4522224"/>
              <a:gd name="connsiteY0" fmla="*/ 6062148 h 6062148"/>
              <a:gd name="connsiteX1" fmla="*/ 376944 w 4522224"/>
              <a:gd name="connsiteY1" fmla="*/ 5924988 h 6062148"/>
              <a:gd name="connsiteX2" fmla="*/ 437904 w 4522224"/>
              <a:gd name="connsiteY2" fmla="*/ 5780208 h 6062148"/>
              <a:gd name="connsiteX3" fmla="*/ 468384 w 4522224"/>
              <a:gd name="connsiteY3" fmla="*/ 5665908 h 6062148"/>
              <a:gd name="connsiteX4" fmla="*/ 506484 w 4522224"/>
              <a:gd name="connsiteY4" fmla="*/ 5612568 h 6062148"/>
              <a:gd name="connsiteX5" fmla="*/ 536964 w 4522224"/>
              <a:gd name="connsiteY5" fmla="*/ 5521128 h 6062148"/>
              <a:gd name="connsiteX6" fmla="*/ 559824 w 4522224"/>
              <a:gd name="connsiteY6" fmla="*/ 5353488 h 6062148"/>
              <a:gd name="connsiteX7" fmla="*/ 597924 w 4522224"/>
              <a:gd name="connsiteY7" fmla="*/ 5223948 h 6062148"/>
              <a:gd name="connsiteX8" fmla="*/ 620784 w 4522224"/>
              <a:gd name="connsiteY8" fmla="*/ 5178228 h 6062148"/>
              <a:gd name="connsiteX9" fmla="*/ 696984 w 4522224"/>
              <a:gd name="connsiteY9" fmla="*/ 5071548 h 6062148"/>
              <a:gd name="connsiteX10" fmla="*/ 712224 w 4522224"/>
              <a:gd name="connsiteY10" fmla="*/ 5063928 h 6062148"/>
              <a:gd name="connsiteX11" fmla="*/ 704604 w 4522224"/>
              <a:gd name="connsiteY11" fmla="*/ 5025828 h 6062148"/>
              <a:gd name="connsiteX12" fmla="*/ 696984 w 4522224"/>
              <a:gd name="connsiteY12" fmla="*/ 5002968 h 6062148"/>
              <a:gd name="connsiteX13" fmla="*/ 963684 w 4522224"/>
              <a:gd name="connsiteY13" fmla="*/ 4682928 h 6062148"/>
              <a:gd name="connsiteX14" fmla="*/ 956064 w 4522224"/>
              <a:gd name="connsiteY14" fmla="*/ 4644828 h 6062148"/>
              <a:gd name="connsiteX15" fmla="*/ 1337064 w 4522224"/>
              <a:gd name="connsiteY15" fmla="*/ 4172388 h 6062148"/>
              <a:gd name="connsiteX16" fmla="*/ 1253244 w 4522224"/>
              <a:gd name="connsiteY16" fmla="*/ 4012368 h 6062148"/>
              <a:gd name="connsiteX17" fmla="*/ 1199904 w 4522224"/>
              <a:gd name="connsiteY17" fmla="*/ 3928548 h 6062148"/>
              <a:gd name="connsiteX18" fmla="*/ 1169424 w 4522224"/>
              <a:gd name="connsiteY18" fmla="*/ 3768528 h 6062148"/>
              <a:gd name="connsiteX19" fmla="*/ 1146564 w 4522224"/>
              <a:gd name="connsiteY19" fmla="*/ 3699948 h 6062148"/>
              <a:gd name="connsiteX20" fmla="*/ 1138944 w 4522224"/>
              <a:gd name="connsiteY20" fmla="*/ 3669468 h 6062148"/>
              <a:gd name="connsiteX21" fmla="*/ 1062744 w 4522224"/>
              <a:gd name="connsiteY21" fmla="*/ 3661848 h 6062148"/>
              <a:gd name="connsiteX22" fmla="*/ 933204 w 4522224"/>
              <a:gd name="connsiteY22" fmla="*/ 3669468 h 6062148"/>
              <a:gd name="connsiteX23" fmla="*/ 826524 w 4522224"/>
              <a:gd name="connsiteY23" fmla="*/ 3692328 h 6062148"/>
              <a:gd name="connsiteX24" fmla="*/ 605544 w 4522224"/>
              <a:gd name="connsiteY24" fmla="*/ 3738048 h 6062148"/>
              <a:gd name="connsiteX25" fmla="*/ 384564 w 4522224"/>
              <a:gd name="connsiteY25" fmla="*/ 3638988 h 6062148"/>
              <a:gd name="connsiteX26" fmla="*/ 376944 w 4522224"/>
              <a:gd name="connsiteY26" fmla="*/ 3326568 h 6062148"/>
              <a:gd name="connsiteX27" fmla="*/ 415044 w 4522224"/>
              <a:gd name="connsiteY27" fmla="*/ 3250368 h 6062148"/>
              <a:gd name="connsiteX28" fmla="*/ 415044 w 4522224"/>
              <a:gd name="connsiteY28" fmla="*/ 3227508 h 6062148"/>
              <a:gd name="connsiteX29" fmla="*/ 384564 w 4522224"/>
              <a:gd name="connsiteY29" fmla="*/ 3166548 h 6062148"/>
              <a:gd name="connsiteX30" fmla="*/ 361704 w 4522224"/>
              <a:gd name="connsiteY30" fmla="*/ 3166548 h 6062148"/>
              <a:gd name="connsiteX31" fmla="*/ 346464 w 4522224"/>
              <a:gd name="connsiteY31" fmla="*/ 3105588 h 6062148"/>
              <a:gd name="connsiteX32" fmla="*/ 392184 w 4522224"/>
              <a:gd name="connsiteY32" fmla="*/ 3021768 h 6062148"/>
              <a:gd name="connsiteX33" fmla="*/ 483624 w 4522224"/>
              <a:gd name="connsiteY33" fmla="*/ 2998908 h 6062148"/>
              <a:gd name="connsiteX34" fmla="*/ 460764 w 4522224"/>
              <a:gd name="connsiteY34" fmla="*/ 2930328 h 6062148"/>
              <a:gd name="connsiteX35" fmla="*/ 430284 w 4522224"/>
              <a:gd name="connsiteY35" fmla="*/ 2930328 h 6062148"/>
              <a:gd name="connsiteX36" fmla="*/ 384564 w 4522224"/>
              <a:gd name="connsiteY36" fmla="*/ 2930328 h 6062148"/>
              <a:gd name="connsiteX37" fmla="*/ 300744 w 4522224"/>
              <a:gd name="connsiteY37" fmla="*/ 2876988 h 6062148"/>
              <a:gd name="connsiteX38" fmla="*/ 315984 w 4522224"/>
              <a:gd name="connsiteY38" fmla="*/ 2846508 h 6062148"/>
              <a:gd name="connsiteX39" fmla="*/ 323604 w 4522224"/>
              <a:gd name="connsiteY39" fmla="*/ 2793168 h 6062148"/>
              <a:gd name="connsiteX40" fmla="*/ 308364 w 4522224"/>
              <a:gd name="connsiteY40" fmla="*/ 2732208 h 6062148"/>
              <a:gd name="connsiteX41" fmla="*/ 262644 w 4522224"/>
              <a:gd name="connsiteY41" fmla="*/ 2671248 h 6062148"/>
              <a:gd name="connsiteX42" fmla="*/ 171204 w 4522224"/>
              <a:gd name="connsiteY42" fmla="*/ 2656008 h 6062148"/>
              <a:gd name="connsiteX43" fmla="*/ 49284 w 4522224"/>
              <a:gd name="connsiteY43" fmla="*/ 2610288 h 6062148"/>
              <a:gd name="connsiteX44" fmla="*/ 18804 w 4522224"/>
              <a:gd name="connsiteY44" fmla="*/ 2556948 h 6062148"/>
              <a:gd name="connsiteX45" fmla="*/ 3564 w 4522224"/>
              <a:gd name="connsiteY45" fmla="*/ 2488368 h 6062148"/>
              <a:gd name="connsiteX46" fmla="*/ 87384 w 4522224"/>
              <a:gd name="connsiteY46" fmla="*/ 2335968 h 6062148"/>
              <a:gd name="connsiteX47" fmla="*/ 216924 w 4522224"/>
              <a:gd name="connsiteY47" fmla="*/ 2175948 h 6062148"/>
              <a:gd name="connsiteX48" fmla="*/ 277884 w 4522224"/>
              <a:gd name="connsiteY48" fmla="*/ 2084508 h 6062148"/>
              <a:gd name="connsiteX49" fmla="*/ 323604 w 4522224"/>
              <a:gd name="connsiteY49" fmla="*/ 1977828 h 6062148"/>
              <a:gd name="connsiteX50" fmla="*/ 354084 w 4522224"/>
              <a:gd name="connsiteY50" fmla="*/ 1871148 h 6062148"/>
              <a:gd name="connsiteX51" fmla="*/ 369324 w 4522224"/>
              <a:gd name="connsiteY51" fmla="*/ 1810188 h 6062148"/>
              <a:gd name="connsiteX52" fmla="*/ 338844 w 4522224"/>
              <a:gd name="connsiteY52" fmla="*/ 1756848 h 6062148"/>
              <a:gd name="connsiteX53" fmla="*/ 323604 w 4522224"/>
              <a:gd name="connsiteY53" fmla="*/ 1680648 h 6062148"/>
              <a:gd name="connsiteX54" fmla="*/ 407424 w 4522224"/>
              <a:gd name="connsiteY54" fmla="*/ 1474908 h 6062148"/>
              <a:gd name="connsiteX55" fmla="*/ 437904 w 4522224"/>
              <a:gd name="connsiteY55" fmla="*/ 1307268 h 6062148"/>
              <a:gd name="connsiteX56" fmla="*/ 460764 w 4522224"/>
              <a:gd name="connsiteY56" fmla="*/ 1192968 h 6062148"/>
              <a:gd name="connsiteX57" fmla="*/ 498864 w 4522224"/>
              <a:gd name="connsiteY57" fmla="*/ 1055808 h 6062148"/>
              <a:gd name="connsiteX58" fmla="*/ 552204 w 4522224"/>
              <a:gd name="connsiteY58" fmla="*/ 888168 h 6062148"/>
              <a:gd name="connsiteX59" fmla="*/ 498864 w 4522224"/>
              <a:gd name="connsiteY59" fmla="*/ 888168 h 6062148"/>
              <a:gd name="connsiteX60" fmla="*/ 407424 w 4522224"/>
              <a:gd name="connsiteY60" fmla="*/ 834828 h 6062148"/>
              <a:gd name="connsiteX61" fmla="*/ 323604 w 4522224"/>
              <a:gd name="connsiteY61" fmla="*/ 789108 h 6062148"/>
              <a:gd name="connsiteX62" fmla="*/ 255024 w 4522224"/>
              <a:gd name="connsiteY62" fmla="*/ 773868 h 6062148"/>
              <a:gd name="connsiteX63" fmla="*/ 209304 w 4522224"/>
              <a:gd name="connsiteY63" fmla="*/ 751008 h 6062148"/>
              <a:gd name="connsiteX64" fmla="*/ 255024 w 4522224"/>
              <a:gd name="connsiteY64" fmla="*/ 674808 h 6062148"/>
              <a:gd name="connsiteX65" fmla="*/ 369324 w 4522224"/>
              <a:gd name="connsiteY65" fmla="*/ 606228 h 6062148"/>
              <a:gd name="connsiteX66" fmla="*/ 552204 w 4522224"/>
              <a:gd name="connsiteY66" fmla="*/ 507168 h 6062148"/>
              <a:gd name="connsiteX67" fmla="*/ 651264 w 4522224"/>
              <a:gd name="connsiteY67" fmla="*/ 423348 h 6062148"/>
              <a:gd name="connsiteX68" fmla="*/ 887484 w 4522224"/>
              <a:gd name="connsiteY68" fmla="*/ 232848 h 6062148"/>
              <a:gd name="connsiteX69" fmla="*/ 1169424 w 4522224"/>
              <a:gd name="connsiteY69" fmla="*/ 80448 h 6062148"/>
              <a:gd name="connsiteX70" fmla="*/ 1588524 w 4522224"/>
              <a:gd name="connsiteY70" fmla="*/ 11868 h 6062148"/>
              <a:gd name="connsiteX71" fmla="*/ 1939044 w 4522224"/>
              <a:gd name="connsiteY71" fmla="*/ 4248 h 6062148"/>
              <a:gd name="connsiteX72" fmla="*/ 2167644 w 4522224"/>
              <a:gd name="connsiteY72" fmla="*/ 4248 h 6062148"/>
              <a:gd name="connsiteX73" fmla="*/ 2388624 w 4522224"/>
              <a:gd name="connsiteY73" fmla="*/ 57588 h 6062148"/>
              <a:gd name="connsiteX74" fmla="*/ 2662944 w 4522224"/>
              <a:gd name="connsiteY74" fmla="*/ 133788 h 6062148"/>
              <a:gd name="connsiteX75" fmla="*/ 2815344 w 4522224"/>
              <a:gd name="connsiteY75" fmla="*/ 202368 h 6062148"/>
              <a:gd name="connsiteX76" fmla="*/ 3097284 w 4522224"/>
              <a:gd name="connsiteY76" fmla="*/ 400488 h 6062148"/>
              <a:gd name="connsiteX77" fmla="*/ 3280164 w 4522224"/>
              <a:gd name="connsiteY77" fmla="*/ 651948 h 6062148"/>
              <a:gd name="connsiteX78" fmla="*/ 3402084 w 4522224"/>
              <a:gd name="connsiteY78" fmla="*/ 918648 h 6062148"/>
              <a:gd name="connsiteX79" fmla="*/ 3470664 w 4522224"/>
              <a:gd name="connsiteY79" fmla="*/ 1238688 h 6062148"/>
              <a:gd name="connsiteX80" fmla="*/ 3501144 w 4522224"/>
              <a:gd name="connsiteY80" fmla="*/ 1543488 h 6062148"/>
              <a:gd name="connsiteX81" fmla="*/ 3501144 w 4522224"/>
              <a:gd name="connsiteY81" fmla="*/ 1962588 h 6062148"/>
              <a:gd name="connsiteX82" fmla="*/ 3333504 w 4522224"/>
              <a:gd name="connsiteY82" fmla="*/ 2305488 h 6062148"/>
              <a:gd name="connsiteX83" fmla="*/ 3249684 w 4522224"/>
              <a:gd name="connsiteY83" fmla="*/ 2473128 h 6062148"/>
              <a:gd name="connsiteX84" fmla="*/ 3127764 w 4522224"/>
              <a:gd name="connsiteY84" fmla="*/ 2663628 h 6062148"/>
              <a:gd name="connsiteX85" fmla="*/ 3066804 w 4522224"/>
              <a:gd name="connsiteY85" fmla="*/ 2838888 h 6062148"/>
              <a:gd name="connsiteX86" fmla="*/ 3059184 w 4522224"/>
              <a:gd name="connsiteY86" fmla="*/ 2915088 h 6062148"/>
              <a:gd name="connsiteX87" fmla="*/ 3013464 w 4522224"/>
              <a:gd name="connsiteY87" fmla="*/ 3014148 h 6062148"/>
              <a:gd name="connsiteX88" fmla="*/ 2975364 w 4522224"/>
              <a:gd name="connsiteY88" fmla="*/ 3082728 h 6062148"/>
              <a:gd name="connsiteX89" fmla="*/ 2952504 w 4522224"/>
              <a:gd name="connsiteY89" fmla="*/ 3120828 h 6062148"/>
              <a:gd name="connsiteX90" fmla="*/ 2952504 w 4522224"/>
              <a:gd name="connsiteY90" fmla="*/ 3555168 h 6062148"/>
              <a:gd name="connsiteX91" fmla="*/ 2952504 w 4522224"/>
              <a:gd name="connsiteY91" fmla="*/ 3562788 h 6062148"/>
              <a:gd name="connsiteX92" fmla="*/ 3005844 w 4522224"/>
              <a:gd name="connsiteY92" fmla="*/ 3539928 h 6062148"/>
              <a:gd name="connsiteX93" fmla="*/ 3059184 w 4522224"/>
              <a:gd name="connsiteY93" fmla="*/ 3562788 h 6062148"/>
              <a:gd name="connsiteX94" fmla="*/ 3104904 w 4522224"/>
              <a:gd name="connsiteY94" fmla="*/ 3570408 h 6062148"/>
              <a:gd name="connsiteX95" fmla="*/ 3135384 w 4522224"/>
              <a:gd name="connsiteY95" fmla="*/ 3631368 h 6062148"/>
              <a:gd name="connsiteX96" fmla="*/ 3112524 w 4522224"/>
              <a:gd name="connsiteY96" fmla="*/ 3738048 h 6062148"/>
              <a:gd name="connsiteX97" fmla="*/ 3120144 w 4522224"/>
              <a:gd name="connsiteY97" fmla="*/ 4103808 h 6062148"/>
              <a:gd name="connsiteX98" fmla="*/ 3112524 w 4522224"/>
              <a:gd name="connsiteY98" fmla="*/ 4119048 h 6062148"/>
              <a:gd name="connsiteX99" fmla="*/ 3158244 w 4522224"/>
              <a:gd name="connsiteY99" fmla="*/ 4157148 h 6062148"/>
              <a:gd name="connsiteX100" fmla="*/ 3196344 w 4522224"/>
              <a:gd name="connsiteY100" fmla="*/ 4164768 h 6062148"/>
              <a:gd name="connsiteX101" fmla="*/ 3226824 w 4522224"/>
              <a:gd name="connsiteY101" fmla="*/ 4172388 h 6062148"/>
              <a:gd name="connsiteX102" fmla="*/ 3280164 w 4522224"/>
              <a:gd name="connsiteY102" fmla="*/ 4294308 h 6062148"/>
              <a:gd name="connsiteX103" fmla="*/ 3295404 w 4522224"/>
              <a:gd name="connsiteY103" fmla="*/ 4347648 h 6062148"/>
              <a:gd name="connsiteX104" fmla="*/ 3325884 w 4522224"/>
              <a:gd name="connsiteY104" fmla="*/ 4408608 h 6062148"/>
              <a:gd name="connsiteX105" fmla="*/ 3546864 w 4522224"/>
              <a:gd name="connsiteY105" fmla="*/ 4644828 h 6062148"/>
              <a:gd name="connsiteX106" fmla="*/ 3882144 w 4522224"/>
              <a:gd name="connsiteY106" fmla="*/ 5025828 h 6062148"/>
              <a:gd name="connsiteX107" fmla="*/ 4095504 w 4522224"/>
              <a:gd name="connsiteY107" fmla="*/ 5300148 h 6062148"/>
              <a:gd name="connsiteX108" fmla="*/ 4362204 w 4522224"/>
              <a:gd name="connsiteY108" fmla="*/ 5726868 h 6062148"/>
              <a:gd name="connsiteX109" fmla="*/ 4522224 w 4522224"/>
              <a:gd name="connsiteY109" fmla="*/ 6046908 h 6062148"/>
              <a:gd name="connsiteX0-1" fmla="*/ 323604 w 4522224"/>
              <a:gd name="connsiteY0-2" fmla="*/ 6062148 h 6062148"/>
              <a:gd name="connsiteX1-3" fmla="*/ 376944 w 4522224"/>
              <a:gd name="connsiteY1-4" fmla="*/ 5924988 h 6062148"/>
              <a:gd name="connsiteX2-5" fmla="*/ 437904 w 4522224"/>
              <a:gd name="connsiteY2-6" fmla="*/ 5780208 h 6062148"/>
              <a:gd name="connsiteX3-7" fmla="*/ 468384 w 4522224"/>
              <a:gd name="connsiteY3-8" fmla="*/ 5665908 h 6062148"/>
              <a:gd name="connsiteX4-9" fmla="*/ 506484 w 4522224"/>
              <a:gd name="connsiteY4-10" fmla="*/ 5612568 h 6062148"/>
              <a:gd name="connsiteX5-11" fmla="*/ 536964 w 4522224"/>
              <a:gd name="connsiteY5-12" fmla="*/ 5521128 h 6062148"/>
              <a:gd name="connsiteX6-13" fmla="*/ 559824 w 4522224"/>
              <a:gd name="connsiteY6-14" fmla="*/ 5353488 h 6062148"/>
              <a:gd name="connsiteX7-15" fmla="*/ 597924 w 4522224"/>
              <a:gd name="connsiteY7-16" fmla="*/ 5223948 h 6062148"/>
              <a:gd name="connsiteX8-17" fmla="*/ 620784 w 4522224"/>
              <a:gd name="connsiteY8-18" fmla="*/ 5178228 h 6062148"/>
              <a:gd name="connsiteX9-19" fmla="*/ 696984 w 4522224"/>
              <a:gd name="connsiteY9-20" fmla="*/ 5071548 h 6062148"/>
              <a:gd name="connsiteX10-21" fmla="*/ 712224 w 4522224"/>
              <a:gd name="connsiteY10-22" fmla="*/ 5063928 h 6062148"/>
              <a:gd name="connsiteX11-23" fmla="*/ 704604 w 4522224"/>
              <a:gd name="connsiteY11-24" fmla="*/ 5025828 h 6062148"/>
              <a:gd name="connsiteX12-25" fmla="*/ 696984 w 4522224"/>
              <a:gd name="connsiteY12-26" fmla="*/ 5002968 h 6062148"/>
              <a:gd name="connsiteX13-27" fmla="*/ 963684 w 4522224"/>
              <a:gd name="connsiteY13-28" fmla="*/ 4682928 h 6062148"/>
              <a:gd name="connsiteX14-29" fmla="*/ 956064 w 4522224"/>
              <a:gd name="connsiteY14-30" fmla="*/ 4644828 h 6062148"/>
              <a:gd name="connsiteX15-31" fmla="*/ 1337064 w 4522224"/>
              <a:gd name="connsiteY15-32" fmla="*/ 4172388 h 6062148"/>
              <a:gd name="connsiteX16-33" fmla="*/ 1253244 w 4522224"/>
              <a:gd name="connsiteY16-34" fmla="*/ 4012368 h 6062148"/>
              <a:gd name="connsiteX17-35" fmla="*/ 1199904 w 4522224"/>
              <a:gd name="connsiteY17-36" fmla="*/ 3928548 h 6062148"/>
              <a:gd name="connsiteX18-37" fmla="*/ 1169424 w 4522224"/>
              <a:gd name="connsiteY18-38" fmla="*/ 3768528 h 6062148"/>
              <a:gd name="connsiteX19-39" fmla="*/ 1146564 w 4522224"/>
              <a:gd name="connsiteY19-40" fmla="*/ 3699948 h 6062148"/>
              <a:gd name="connsiteX20-41" fmla="*/ 1138944 w 4522224"/>
              <a:gd name="connsiteY20-42" fmla="*/ 3669468 h 6062148"/>
              <a:gd name="connsiteX21-43" fmla="*/ 1062744 w 4522224"/>
              <a:gd name="connsiteY21-44" fmla="*/ 3661848 h 6062148"/>
              <a:gd name="connsiteX22-45" fmla="*/ 933204 w 4522224"/>
              <a:gd name="connsiteY22-46" fmla="*/ 3669468 h 6062148"/>
              <a:gd name="connsiteX23-47" fmla="*/ 826524 w 4522224"/>
              <a:gd name="connsiteY23-48" fmla="*/ 3692328 h 6062148"/>
              <a:gd name="connsiteX24-49" fmla="*/ 605544 w 4522224"/>
              <a:gd name="connsiteY24-50" fmla="*/ 3738048 h 6062148"/>
              <a:gd name="connsiteX25-51" fmla="*/ 384564 w 4522224"/>
              <a:gd name="connsiteY25-52" fmla="*/ 3638988 h 6062148"/>
              <a:gd name="connsiteX26-53" fmla="*/ 376944 w 4522224"/>
              <a:gd name="connsiteY26-54" fmla="*/ 3326568 h 6062148"/>
              <a:gd name="connsiteX27-55" fmla="*/ 415044 w 4522224"/>
              <a:gd name="connsiteY27-56" fmla="*/ 3250368 h 6062148"/>
              <a:gd name="connsiteX28-57" fmla="*/ 415044 w 4522224"/>
              <a:gd name="connsiteY28-58" fmla="*/ 3227508 h 6062148"/>
              <a:gd name="connsiteX29-59" fmla="*/ 384564 w 4522224"/>
              <a:gd name="connsiteY29-60" fmla="*/ 3166548 h 6062148"/>
              <a:gd name="connsiteX30-61" fmla="*/ 361704 w 4522224"/>
              <a:gd name="connsiteY30-62" fmla="*/ 3166548 h 6062148"/>
              <a:gd name="connsiteX31-63" fmla="*/ 346464 w 4522224"/>
              <a:gd name="connsiteY31-64" fmla="*/ 3105588 h 6062148"/>
              <a:gd name="connsiteX32-65" fmla="*/ 392184 w 4522224"/>
              <a:gd name="connsiteY32-66" fmla="*/ 3021768 h 6062148"/>
              <a:gd name="connsiteX33-67" fmla="*/ 483624 w 4522224"/>
              <a:gd name="connsiteY33-68" fmla="*/ 2998908 h 6062148"/>
              <a:gd name="connsiteX34-69" fmla="*/ 460764 w 4522224"/>
              <a:gd name="connsiteY34-70" fmla="*/ 2930328 h 6062148"/>
              <a:gd name="connsiteX35-71" fmla="*/ 430284 w 4522224"/>
              <a:gd name="connsiteY35-72" fmla="*/ 2930328 h 6062148"/>
              <a:gd name="connsiteX36-73" fmla="*/ 384564 w 4522224"/>
              <a:gd name="connsiteY36-74" fmla="*/ 2930328 h 6062148"/>
              <a:gd name="connsiteX37-75" fmla="*/ 300744 w 4522224"/>
              <a:gd name="connsiteY37-76" fmla="*/ 2876988 h 6062148"/>
              <a:gd name="connsiteX38-77" fmla="*/ 315984 w 4522224"/>
              <a:gd name="connsiteY38-78" fmla="*/ 2846508 h 6062148"/>
              <a:gd name="connsiteX39-79" fmla="*/ 323604 w 4522224"/>
              <a:gd name="connsiteY39-80" fmla="*/ 2793168 h 6062148"/>
              <a:gd name="connsiteX40-81" fmla="*/ 308364 w 4522224"/>
              <a:gd name="connsiteY40-82" fmla="*/ 2732208 h 6062148"/>
              <a:gd name="connsiteX41-83" fmla="*/ 262644 w 4522224"/>
              <a:gd name="connsiteY41-84" fmla="*/ 2671248 h 6062148"/>
              <a:gd name="connsiteX42-85" fmla="*/ 171204 w 4522224"/>
              <a:gd name="connsiteY42-86" fmla="*/ 2656008 h 6062148"/>
              <a:gd name="connsiteX43-87" fmla="*/ 49284 w 4522224"/>
              <a:gd name="connsiteY43-88" fmla="*/ 2610288 h 6062148"/>
              <a:gd name="connsiteX44-89" fmla="*/ 18804 w 4522224"/>
              <a:gd name="connsiteY44-90" fmla="*/ 2556948 h 6062148"/>
              <a:gd name="connsiteX45-91" fmla="*/ 3564 w 4522224"/>
              <a:gd name="connsiteY45-92" fmla="*/ 2488368 h 6062148"/>
              <a:gd name="connsiteX46-93" fmla="*/ 87384 w 4522224"/>
              <a:gd name="connsiteY46-94" fmla="*/ 2335968 h 6062148"/>
              <a:gd name="connsiteX47-95" fmla="*/ 216924 w 4522224"/>
              <a:gd name="connsiteY47-96" fmla="*/ 2175948 h 6062148"/>
              <a:gd name="connsiteX48-97" fmla="*/ 277884 w 4522224"/>
              <a:gd name="connsiteY48-98" fmla="*/ 2084508 h 6062148"/>
              <a:gd name="connsiteX49-99" fmla="*/ 323604 w 4522224"/>
              <a:gd name="connsiteY49-100" fmla="*/ 1977828 h 6062148"/>
              <a:gd name="connsiteX50-101" fmla="*/ 354084 w 4522224"/>
              <a:gd name="connsiteY50-102" fmla="*/ 1871148 h 6062148"/>
              <a:gd name="connsiteX51-103" fmla="*/ 369324 w 4522224"/>
              <a:gd name="connsiteY51-104" fmla="*/ 1810188 h 6062148"/>
              <a:gd name="connsiteX52-105" fmla="*/ 338844 w 4522224"/>
              <a:gd name="connsiteY52-106" fmla="*/ 1756848 h 6062148"/>
              <a:gd name="connsiteX53-107" fmla="*/ 323604 w 4522224"/>
              <a:gd name="connsiteY53-108" fmla="*/ 1680648 h 6062148"/>
              <a:gd name="connsiteX54-109" fmla="*/ 407424 w 4522224"/>
              <a:gd name="connsiteY54-110" fmla="*/ 1474908 h 6062148"/>
              <a:gd name="connsiteX55-111" fmla="*/ 437904 w 4522224"/>
              <a:gd name="connsiteY55-112" fmla="*/ 1307268 h 6062148"/>
              <a:gd name="connsiteX56-113" fmla="*/ 460764 w 4522224"/>
              <a:gd name="connsiteY56-114" fmla="*/ 1192968 h 6062148"/>
              <a:gd name="connsiteX57-115" fmla="*/ 498864 w 4522224"/>
              <a:gd name="connsiteY57-116" fmla="*/ 1055808 h 6062148"/>
              <a:gd name="connsiteX58-117" fmla="*/ 552204 w 4522224"/>
              <a:gd name="connsiteY58-118" fmla="*/ 888168 h 6062148"/>
              <a:gd name="connsiteX59-119" fmla="*/ 498864 w 4522224"/>
              <a:gd name="connsiteY59-120" fmla="*/ 888168 h 6062148"/>
              <a:gd name="connsiteX60-121" fmla="*/ 407424 w 4522224"/>
              <a:gd name="connsiteY60-122" fmla="*/ 834828 h 6062148"/>
              <a:gd name="connsiteX61-123" fmla="*/ 323604 w 4522224"/>
              <a:gd name="connsiteY61-124" fmla="*/ 789108 h 6062148"/>
              <a:gd name="connsiteX62-125" fmla="*/ 255024 w 4522224"/>
              <a:gd name="connsiteY62-126" fmla="*/ 773868 h 6062148"/>
              <a:gd name="connsiteX63-127" fmla="*/ 209304 w 4522224"/>
              <a:gd name="connsiteY63-128" fmla="*/ 751008 h 6062148"/>
              <a:gd name="connsiteX64-129" fmla="*/ 255024 w 4522224"/>
              <a:gd name="connsiteY64-130" fmla="*/ 674808 h 6062148"/>
              <a:gd name="connsiteX65-131" fmla="*/ 369324 w 4522224"/>
              <a:gd name="connsiteY65-132" fmla="*/ 606228 h 6062148"/>
              <a:gd name="connsiteX66-133" fmla="*/ 552204 w 4522224"/>
              <a:gd name="connsiteY66-134" fmla="*/ 507168 h 6062148"/>
              <a:gd name="connsiteX67-135" fmla="*/ 651264 w 4522224"/>
              <a:gd name="connsiteY67-136" fmla="*/ 423348 h 6062148"/>
              <a:gd name="connsiteX68-137" fmla="*/ 887484 w 4522224"/>
              <a:gd name="connsiteY68-138" fmla="*/ 232848 h 6062148"/>
              <a:gd name="connsiteX69-139" fmla="*/ 1169424 w 4522224"/>
              <a:gd name="connsiteY69-140" fmla="*/ 80448 h 6062148"/>
              <a:gd name="connsiteX70-141" fmla="*/ 1588524 w 4522224"/>
              <a:gd name="connsiteY70-142" fmla="*/ 11868 h 6062148"/>
              <a:gd name="connsiteX71-143" fmla="*/ 1939044 w 4522224"/>
              <a:gd name="connsiteY71-144" fmla="*/ 4248 h 6062148"/>
              <a:gd name="connsiteX72-145" fmla="*/ 2167644 w 4522224"/>
              <a:gd name="connsiteY72-146" fmla="*/ 4248 h 6062148"/>
              <a:gd name="connsiteX73-147" fmla="*/ 2388624 w 4522224"/>
              <a:gd name="connsiteY73-148" fmla="*/ 57588 h 6062148"/>
              <a:gd name="connsiteX74-149" fmla="*/ 2662944 w 4522224"/>
              <a:gd name="connsiteY74-150" fmla="*/ 133788 h 6062148"/>
              <a:gd name="connsiteX75-151" fmla="*/ 2815344 w 4522224"/>
              <a:gd name="connsiteY75-152" fmla="*/ 202368 h 6062148"/>
              <a:gd name="connsiteX76-153" fmla="*/ 3097284 w 4522224"/>
              <a:gd name="connsiteY76-154" fmla="*/ 400488 h 6062148"/>
              <a:gd name="connsiteX77-155" fmla="*/ 3280164 w 4522224"/>
              <a:gd name="connsiteY77-156" fmla="*/ 651948 h 6062148"/>
              <a:gd name="connsiteX78-157" fmla="*/ 3402084 w 4522224"/>
              <a:gd name="connsiteY78-158" fmla="*/ 918648 h 6062148"/>
              <a:gd name="connsiteX79-159" fmla="*/ 3470664 w 4522224"/>
              <a:gd name="connsiteY79-160" fmla="*/ 1238688 h 6062148"/>
              <a:gd name="connsiteX80-161" fmla="*/ 3501144 w 4522224"/>
              <a:gd name="connsiteY80-162" fmla="*/ 1543488 h 6062148"/>
              <a:gd name="connsiteX81-163" fmla="*/ 3501144 w 4522224"/>
              <a:gd name="connsiteY81-164" fmla="*/ 1962588 h 6062148"/>
              <a:gd name="connsiteX82-165" fmla="*/ 3333504 w 4522224"/>
              <a:gd name="connsiteY82-166" fmla="*/ 2305488 h 6062148"/>
              <a:gd name="connsiteX83-167" fmla="*/ 3249684 w 4522224"/>
              <a:gd name="connsiteY83-168" fmla="*/ 2473128 h 6062148"/>
              <a:gd name="connsiteX84-169" fmla="*/ 3127764 w 4522224"/>
              <a:gd name="connsiteY84-170" fmla="*/ 2663628 h 6062148"/>
              <a:gd name="connsiteX85-171" fmla="*/ 3066804 w 4522224"/>
              <a:gd name="connsiteY85-172" fmla="*/ 2838888 h 6062148"/>
              <a:gd name="connsiteX86-173" fmla="*/ 3059184 w 4522224"/>
              <a:gd name="connsiteY86-174" fmla="*/ 2915088 h 6062148"/>
              <a:gd name="connsiteX87-175" fmla="*/ 3013464 w 4522224"/>
              <a:gd name="connsiteY87-176" fmla="*/ 3014148 h 6062148"/>
              <a:gd name="connsiteX88-177" fmla="*/ 2975364 w 4522224"/>
              <a:gd name="connsiteY88-178" fmla="*/ 3082728 h 6062148"/>
              <a:gd name="connsiteX89-179" fmla="*/ 2952504 w 4522224"/>
              <a:gd name="connsiteY89-180" fmla="*/ 3120828 h 6062148"/>
              <a:gd name="connsiteX90-181" fmla="*/ 2952504 w 4522224"/>
              <a:gd name="connsiteY90-182" fmla="*/ 3555168 h 6062148"/>
              <a:gd name="connsiteX91-183" fmla="*/ 2952504 w 4522224"/>
              <a:gd name="connsiteY91-184" fmla="*/ 3562788 h 6062148"/>
              <a:gd name="connsiteX92-185" fmla="*/ 3005844 w 4522224"/>
              <a:gd name="connsiteY92-186" fmla="*/ 3539928 h 6062148"/>
              <a:gd name="connsiteX93-187" fmla="*/ 3059184 w 4522224"/>
              <a:gd name="connsiteY93-188" fmla="*/ 3562788 h 6062148"/>
              <a:gd name="connsiteX94-189" fmla="*/ 3104904 w 4522224"/>
              <a:gd name="connsiteY94-190" fmla="*/ 3570408 h 6062148"/>
              <a:gd name="connsiteX95-191" fmla="*/ 3135384 w 4522224"/>
              <a:gd name="connsiteY95-192" fmla="*/ 3631368 h 6062148"/>
              <a:gd name="connsiteX96-193" fmla="*/ 3112524 w 4522224"/>
              <a:gd name="connsiteY96-194" fmla="*/ 3738048 h 6062148"/>
              <a:gd name="connsiteX97-195" fmla="*/ 3120144 w 4522224"/>
              <a:gd name="connsiteY97-196" fmla="*/ 4103808 h 6062148"/>
              <a:gd name="connsiteX98-197" fmla="*/ 3112524 w 4522224"/>
              <a:gd name="connsiteY98-198" fmla="*/ 4119048 h 6062148"/>
              <a:gd name="connsiteX99-199" fmla="*/ 3158244 w 4522224"/>
              <a:gd name="connsiteY99-200" fmla="*/ 4157148 h 6062148"/>
              <a:gd name="connsiteX100-201" fmla="*/ 3196344 w 4522224"/>
              <a:gd name="connsiteY100-202" fmla="*/ 4164768 h 6062148"/>
              <a:gd name="connsiteX101-203" fmla="*/ 3226824 w 4522224"/>
              <a:gd name="connsiteY101-204" fmla="*/ 4172388 h 6062148"/>
              <a:gd name="connsiteX102-205" fmla="*/ 3280164 w 4522224"/>
              <a:gd name="connsiteY102-206" fmla="*/ 4294308 h 6062148"/>
              <a:gd name="connsiteX103-207" fmla="*/ 3295404 w 4522224"/>
              <a:gd name="connsiteY103-208" fmla="*/ 4347648 h 6062148"/>
              <a:gd name="connsiteX104-209" fmla="*/ 3325884 w 4522224"/>
              <a:gd name="connsiteY104-210" fmla="*/ 4408608 h 6062148"/>
              <a:gd name="connsiteX105-211" fmla="*/ 3546864 w 4522224"/>
              <a:gd name="connsiteY105-212" fmla="*/ 4644828 h 6062148"/>
              <a:gd name="connsiteX106-213" fmla="*/ 3882144 w 4522224"/>
              <a:gd name="connsiteY106-214" fmla="*/ 5025828 h 6062148"/>
              <a:gd name="connsiteX107-215" fmla="*/ 4095504 w 4522224"/>
              <a:gd name="connsiteY107-216" fmla="*/ 5300148 h 6062148"/>
              <a:gd name="connsiteX108-217" fmla="*/ 4362204 w 4522224"/>
              <a:gd name="connsiteY108-218" fmla="*/ 5726868 h 6062148"/>
              <a:gd name="connsiteX109-219" fmla="*/ 4522224 w 4522224"/>
              <a:gd name="connsiteY109-220" fmla="*/ 6046908 h 6062148"/>
              <a:gd name="connsiteX0-221" fmla="*/ 323604 w 4522224"/>
              <a:gd name="connsiteY0-222" fmla="*/ 6062148 h 6062148"/>
              <a:gd name="connsiteX1-223" fmla="*/ 376944 w 4522224"/>
              <a:gd name="connsiteY1-224" fmla="*/ 5924988 h 6062148"/>
              <a:gd name="connsiteX2-225" fmla="*/ 437904 w 4522224"/>
              <a:gd name="connsiteY2-226" fmla="*/ 5780208 h 6062148"/>
              <a:gd name="connsiteX3-227" fmla="*/ 468384 w 4522224"/>
              <a:gd name="connsiteY3-228" fmla="*/ 5665908 h 6062148"/>
              <a:gd name="connsiteX4-229" fmla="*/ 506484 w 4522224"/>
              <a:gd name="connsiteY4-230" fmla="*/ 5612568 h 6062148"/>
              <a:gd name="connsiteX5-231" fmla="*/ 536964 w 4522224"/>
              <a:gd name="connsiteY5-232" fmla="*/ 5521128 h 6062148"/>
              <a:gd name="connsiteX6-233" fmla="*/ 559824 w 4522224"/>
              <a:gd name="connsiteY6-234" fmla="*/ 5353488 h 6062148"/>
              <a:gd name="connsiteX7-235" fmla="*/ 597924 w 4522224"/>
              <a:gd name="connsiteY7-236" fmla="*/ 5223948 h 6062148"/>
              <a:gd name="connsiteX8-237" fmla="*/ 620784 w 4522224"/>
              <a:gd name="connsiteY8-238" fmla="*/ 5178228 h 6062148"/>
              <a:gd name="connsiteX9-239" fmla="*/ 696984 w 4522224"/>
              <a:gd name="connsiteY9-240" fmla="*/ 5071548 h 6062148"/>
              <a:gd name="connsiteX10-241" fmla="*/ 712224 w 4522224"/>
              <a:gd name="connsiteY10-242" fmla="*/ 5063928 h 6062148"/>
              <a:gd name="connsiteX11-243" fmla="*/ 704604 w 4522224"/>
              <a:gd name="connsiteY11-244" fmla="*/ 5025828 h 6062148"/>
              <a:gd name="connsiteX12-245" fmla="*/ 696984 w 4522224"/>
              <a:gd name="connsiteY12-246" fmla="*/ 5002968 h 6062148"/>
              <a:gd name="connsiteX13-247" fmla="*/ 963684 w 4522224"/>
              <a:gd name="connsiteY13-248" fmla="*/ 4682928 h 6062148"/>
              <a:gd name="connsiteX14-249" fmla="*/ 956064 w 4522224"/>
              <a:gd name="connsiteY14-250" fmla="*/ 4644828 h 6062148"/>
              <a:gd name="connsiteX15-251" fmla="*/ 1337064 w 4522224"/>
              <a:gd name="connsiteY15-252" fmla="*/ 4172388 h 6062148"/>
              <a:gd name="connsiteX16-253" fmla="*/ 1253244 w 4522224"/>
              <a:gd name="connsiteY16-254" fmla="*/ 4012368 h 6062148"/>
              <a:gd name="connsiteX17-255" fmla="*/ 1199904 w 4522224"/>
              <a:gd name="connsiteY17-256" fmla="*/ 3928548 h 6062148"/>
              <a:gd name="connsiteX18-257" fmla="*/ 1169424 w 4522224"/>
              <a:gd name="connsiteY18-258" fmla="*/ 3768528 h 6062148"/>
              <a:gd name="connsiteX19-259" fmla="*/ 1146564 w 4522224"/>
              <a:gd name="connsiteY19-260" fmla="*/ 3699948 h 6062148"/>
              <a:gd name="connsiteX20-261" fmla="*/ 1138944 w 4522224"/>
              <a:gd name="connsiteY20-262" fmla="*/ 3669468 h 6062148"/>
              <a:gd name="connsiteX21-263" fmla="*/ 1062744 w 4522224"/>
              <a:gd name="connsiteY21-264" fmla="*/ 3661848 h 6062148"/>
              <a:gd name="connsiteX22-265" fmla="*/ 933204 w 4522224"/>
              <a:gd name="connsiteY22-266" fmla="*/ 3669468 h 6062148"/>
              <a:gd name="connsiteX23-267" fmla="*/ 826524 w 4522224"/>
              <a:gd name="connsiteY23-268" fmla="*/ 3692328 h 6062148"/>
              <a:gd name="connsiteX24-269" fmla="*/ 605544 w 4522224"/>
              <a:gd name="connsiteY24-270" fmla="*/ 3738048 h 6062148"/>
              <a:gd name="connsiteX25-271" fmla="*/ 384564 w 4522224"/>
              <a:gd name="connsiteY25-272" fmla="*/ 3638988 h 6062148"/>
              <a:gd name="connsiteX26-273" fmla="*/ 376944 w 4522224"/>
              <a:gd name="connsiteY26-274" fmla="*/ 3326568 h 6062148"/>
              <a:gd name="connsiteX27-275" fmla="*/ 415044 w 4522224"/>
              <a:gd name="connsiteY27-276" fmla="*/ 3227508 h 6062148"/>
              <a:gd name="connsiteX28-277" fmla="*/ 384564 w 4522224"/>
              <a:gd name="connsiteY28-278" fmla="*/ 3166548 h 6062148"/>
              <a:gd name="connsiteX29-279" fmla="*/ 361704 w 4522224"/>
              <a:gd name="connsiteY29-280" fmla="*/ 3166548 h 6062148"/>
              <a:gd name="connsiteX30-281" fmla="*/ 346464 w 4522224"/>
              <a:gd name="connsiteY30-282" fmla="*/ 3105588 h 6062148"/>
              <a:gd name="connsiteX31-283" fmla="*/ 392184 w 4522224"/>
              <a:gd name="connsiteY31-284" fmla="*/ 3021768 h 6062148"/>
              <a:gd name="connsiteX32-285" fmla="*/ 483624 w 4522224"/>
              <a:gd name="connsiteY32-286" fmla="*/ 2998908 h 6062148"/>
              <a:gd name="connsiteX33-287" fmla="*/ 460764 w 4522224"/>
              <a:gd name="connsiteY33-288" fmla="*/ 2930328 h 6062148"/>
              <a:gd name="connsiteX34-289" fmla="*/ 430284 w 4522224"/>
              <a:gd name="connsiteY34-290" fmla="*/ 2930328 h 6062148"/>
              <a:gd name="connsiteX35-291" fmla="*/ 384564 w 4522224"/>
              <a:gd name="connsiteY35-292" fmla="*/ 2930328 h 6062148"/>
              <a:gd name="connsiteX36-293" fmla="*/ 300744 w 4522224"/>
              <a:gd name="connsiteY36-294" fmla="*/ 2876988 h 6062148"/>
              <a:gd name="connsiteX37-295" fmla="*/ 315984 w 4522224"/>
              <a:gd name="connsiteY37-296" fmla="*/ 2846508 h 6062148"/>
              <a:gd name="connsiteX38-297" fmla="*/ 323604 w 4522224"/>
              <a:gd name="connsiteY38-298" fmla="*/ 2793168 h 6062148"/>
              <a:gd name="connsiteX39-299" fmla="*/ 308364 w 4522224"/>
              <a:gd name="connsiteY39-300" fmla="*/ 2732208 h 6062148"/>
              <a:gd name="connsiteX40-301" fmla="*/ 262644 w 4522224"/>
              <a:gd name="connsiteY40-302" fmla="*/ 2671248 h 6062148"/>
              <a:gd name="connsiteX41-303" fmla="*/ 171204 w 4522224"/>
              <a:gd name="connsiteY41-304" fmla="*/ 2656008 h 6062148"/>
              <a:gd name="connsiteX42-305" fmla="*/ 49284 w 4522224"/>
              <a:gd name="connsiteY42-306" fmla="*/ 2610288 h 6062148"/>
              <a:gd name="connsiteX43-307" fmla="*/ 18804 w 4522224"/>
              <a:gd name="connsiteY43-308" fmla="*/ 2556948 h 6062148"/>
              <a:gd name="connsiteX44-309" fmla="*/ 3564 w 4522224"/>
              <a:gd name="connsiteY44-310" fmla="*/ 2488368 h 6062148"/>
              <a:gd name="connsiteX45-311" fmla="*/ 87384 w 4522224"/>
              <a:gd name="connsiteY45-312" fmla="*/ 2335968 h 6062148"/>
              <a:gd name="connsiteX46-313" fmla="*/ 216924 w 4522224"/>
              <a:gd name="connsiteY46-314" fmla="*/ 2175948 h 6062148"/>
              <a:gd name="connsiteX47-315" fmla="*/ 277884 w 4522224"/>
              <a:gd name="connsiteY47-316" fmla="*/ 2084508 h 6062148"/>
              <a:gd name="connsiteX48-317" fmla="*/ 323604 w 4522224"/>
              <a:gd name="connsiteY48-318" fmla="*/ 1977828 h 6062148"/>
              <a:gd name="connsiteX49-319" fmla="*/ 354084 w 4522224"/>
              <a:gd name="connsiteY49-320" fmla="*/ 1871148 h 6062148"/>
              <a:gd name="connsiteX50-321" fmla="*/ 369324 w 4522224"/>
              <a:gd name="connsiteY50-322" fmla="*/ 1810188 h 6062148"/>
              <a:gd name="connsiteX51-323" fmla="*/ 338844 w 4522224"/>
              <a:gd name="connsiteY51-324" fmla="*/ 1756848 h 6062148"/>
              <a:gd name="connsiteX52-325" fmla="*/ 323604 w 4522224"/>
              <a:gd name="connsiteY52-326" fmla="*/ 1680648 h 6062148"/>
              <a:gd name="connsiteX53-327" fmla="*/ 407424 w 4522224"/>
              <a:gd name="connsiteY53-328" fmla="*/ 1474908 h 6062148"/>
              <a:gd name="connsiteX54-329" fmla="*/ 437904 w 4522224"/>
              <a:gd name="connsiteY54-330" fmla="*/ 1307268 h 6062148"/>
              <a:gd name="connsiteX55-331" fmla="*/ 460764 w 4522224"/>
              <a:gd name="connsiteY55-332" fmla="*/ 1192968 h 6062148"/>
              <a:gd name="connsiteX56-333" fmla="*/ 498864 w 4522224"/>
              <a:gd name="connsiteY56-334" fmla="*/ 1055808 h 6062148"/>
              <a:gd name="connsiteX57-335" fmla="*/ 552204 w 4522224"/>
              <a:gd name="connsiteY57-336" fmla="*/ 888168 h 6062148"/>
              <a:gd name="connsiteX58-337" fmla="*/ 498864 w 4522224"/>
              <a:gd name="connsiteY58-338" fmla="*/ 888168 h 6062148"/>
              <a:gd name="connsiteX59-339" fmla="*/ 407424 w 4522224"/>
              <a:gd name="connsiteY59-340" fmla="*/ 834828 h 6062148"/>
              <a:gd name="connsiteX60-341" fmla="*/ 323604 w 4522224"/>
              <a:gd name="connsiteY60-342" fmla="*/ 789108 h 6062148"/>
              <a:gd name="connsiteX61-343" fmla="*/ 255024 w 4522224"/>
              <a:gd name="connsiteY61-344" fmla="*/ 773868 h 6062148"/>
              <a:gd name="connsiteX62-345" fmla="*/ 209304 w 4522224"/>
              <a:gd name="connsiteY62-346" fmla="*/ 751008 h 6062148"/>
              <a:gd name="connsiteX63-347" fmla="*/ 255024 w 4522224"/>
              <a:gd name="connsiteY63-348" fmla="*/ 674808 h 6062148"/>
              <a:gd name="connsiteX64-349" fmla="*/ 369324 w 4522224"/>
              <a:gd name="connsiteY64-350" fmla="*/ 606228 h 6062148"/>
              <a:gd name="connsiteX65-351" fmla="*/ 552204 w 4522224"/>
              <a:gd name="connsiteY65-352" fmla="*/ 507168 h 6062148"/>
              <a:gd name="connsiteX66-353" fmla="*/ 651264 w 4522224"/>
              <a:gd name="connsiteY66-354" fmla="*/ 423348 h 6062148"/>
              <a:gd name="connsiteX67-355" fmla="*/ 887484 w 4522224"/>
              <a:gd name="connsiteY67-356" fmla="*/ 232848 h 6062148"/>
              <a:gd name="connsiteX68-357" fmla="*/ 1169424 w 4522224"/>
              <a:gd name="connsiteY68-358" fmla="*/ 80448 h 6062148"/>
              <a:gd name="connsiteX69-359" fmla="*/ 1588524 w 4522224"/>
              <a:gd name="connsiteY69-360" fmla="*/ 11868 h 6062148"/>
              <a:gd name="connsiteX70-361" fmla="*/ 1939044 w 4522224"/>
              <a:gd name="connsiteY70-362" fmla="*/ 4248 h 6062148"/>
              <a:gd name="connsiteX71-363" fmla="*/ 2167644 w 4522224"/>
              <a:gd name="connsiteY71-364" fmla="*/ 4248 h 6062148"/>
              <a:gd name="connsiteX72-365" fmla="*/ 2388624 w 4522224"/>
              <a:gd name="connsiteY72-366" fmla="*/ 57588 h 6062148"/>
              <a:gd name="connsiteX73-367" fmla="*/ 2662944 w 4522224"/>
              <a:gd name="connsiteY73-368" fmla="*/ 133788 h 6062148"/>
              <a:gd name="connsiteX74-369" fmla="*/ 2815344 w 4522224"/>
              <a:gd name="connsiteY74-370" fmla="*/ 202368 h 6062148"/>
              <a:gd name="connsiteX75-371" fmla="*/ 3097284 w 4522224"/>
              <a:gd name="connsiteY75-372" fmla="*/ 400488 h 6062148"/>
              <a:gd name="connsiteX76-373" fmla="*/ 3280164 w 4522224"/>
              <a:gd name="connsiteY76-374" fmla="*/ 651948 h 6062148"/>
              <a:gd name="connsiteX77-375" fmla="*/ 3402084 w 4522224"/>
              <a:gd name="connsiteY77-376" fmla="*/ 918648 h 6062148"/>
              <a:gd name="connsiteX78-377" fmla="*/ 3470664 w 4522224"/>
              <a:gd name="connsiteY78-378" fmla="*/ 1238688 h 6062148"/>
              <a:gd name="connsiteX79-379" fmla="*/ 3501144 w 4522224"/>
              <a:gd name="connsiteY79-380" fmla="*/ 1543488 h 6062148"/>
              <a:gd name="connsiteX80-381" fmla="*/ 3501144 w 4522224"/>
              <a:gd name="connsiteY80-382" fmla="*/ 1962588 h 6062148"/>
              <a:gd name="connsiteX81-383" fmla="*/ 3333504 w 4522224"/>
              <a:gd name="connsiteY81-384" fmla="*/ 2305488 h 6062148"/>
              <a:gd name="connsiteX82-385" fmla="*/ 3249684 w 4522224"/>
              <a:gd name="connsiteY82-386" fmla="*/ 2473128 h 6062148"/>
              <a:gd name="connsiteX83-387" fmla="*/ 3127764 w 4522224"/>
              <a:gd name="connsiteY83-388" fmla="*/ 2663628 h 6062148"/>
              <a:gd name="connsiteX84-389" fmla="*/ 3066804 w 4522224"/>
              <a:gd name="connsiteY84-390" fmla="*/ 2838888 h 6062148"/>
              <a:gd name="connsiteX85-391" fmla="*/ 3059184 w 4522224"/>
              <a:gd name="connsiteY85-392" fmla="*/ 2915088 h 6062148"/>
              <a:gd name="connsiteX86-393" fmla="*/ 3013464 w 4522224"/>
              <a:gd name="connsiteY86-394" fmla="*/ 3014148 h 6062148"/>
              <a:gd name="connsiteX87-395" fmla="*/ 2975364 w 4522224"/>
              <a:gd name="connsiteY87-396" fmla="*/ 3082728 h 6062148"/>
              <a:gd name="connsiteX88-397" fmla="*/ 2952504 w 4522224"/>
              <a:gd name="connsiteY88-398" fmla="*/ 3120828 h 6062148"/>
              <a:gd name="connsiteX89-399" fmla="*/ 2952504 w 4522224"/>
              <a:gd name="connsiteY89-400" fmla="*/ 3555168 h 6062148"/>
              <a:gd name="connsiteX90-401" fmla="*/ 2952504 w 4522224"/>
              <a:gd name="connsiteY90-402" fmla="*/ 3562788 h 6062148"/>
              <a:gd name="connsiteX91-403" fmla="*/ 3005844 w 4522224"/>
              <a:gd name="connsiteY91-404" fmla="*/ 3539928 h 6062148"/>
              <a:gd name="connsiteX92-405" fmla="*/ 3059184 w 4522224"/>
              <a:gd name="connsiteY92-406" fmla="*/ 3562788 h 6062148"/>
              <a:gd name="connsiteX93-407" fmla="*/ 3104904 w 4522224"/>
              <a:gd name="connsiteY93-408" fmla="*/ 3570408 h 6062148"/>
              <a:gd name="connsiteX94-409" fmla="*/ 3135384 w 4522224"/>
              <a:gd name="connsiteY94-410" fmla="*/ 3631368 h 6062148"/>
              <a:gd name="connsiteX95-411" fmla="*/ 3112524 w 4522224"/>
              <a:gd name="connsiteY95-412" fmla="*/ 3738048 h 6062148"/>
              <a:gd name="connsiteX96-413" fmla="*/ 3120144 w 4522224"/>
              <a:gd name="connsiteY96-414" fmla="*/ 4103808 h 6062148"/>
              <a:gd name="connsiteX97-415" fmla="*/ 3112524 w 4522224"/>
              <a:gd name="connsiteY97-416" fmla="*/ 4119048 h 6062148"/>
              <a:gd name="connsiteX98-417" fmla="*/ 3158244 w 4522224"/>
              <a:gd name="connsiteY98-418" fmla="*/ 4157148 h 6062148"/>
              <a:gd name="connsiteX99-419" fmla="*/ 3196344 w 4522224"/>
              <a:gd name="connsiteY99-420" fmla="*/ 4164768 h 6062148"/>
              <a:gd name="connsiteX100-421" fmla="*/ 3226824 w 4522224"/>
              <a:gd name="connsiteY100-422" fmla="*/ 4172388 h 6062148"/>
              <a:gd name="connsiteX101-423" fmla="*/ 3280164 w 4522224"/>
              <a:gd name="connsiteY101-424" fmla="*/ 4294308 h 6062148"/>
              <a:gd name="connsiteX102-425" fmla="*/ 3295404 w 4522224"/>
              <a:gd name="connsiteY102-426" fmla="*/ 4347648 h 6062148"/>
              <a:gd name="connsiteX103-427" fmla="*/ 3325884 w 4522224"/>
              <a:gd name="connsiteY103-428" fmla="*/ 4408608 h 6062148"/>
              <a:gd name="connsiteX104-429" fmla="*/ 3546864 w 4522224"/>
              <a:gd name="connsiteY104-430" fmla="*/ 4644828 h 6062148"/>
              <a:gd name="connsiteX105-431" fmla="*/ 3882144 w 4522224"/>
              <a:gd name="connsiteY105-432" fmla="*/ 5025828 h 6062148"/>
              <a:gd name="connsiteX106-433" fmla="*/ 4095504 w 4522224"/>
              <a:gd name="connsiteY106-434" fmla="*/ 5300148 h 6062148"/>
              <a:gd name="connsiteX107-435" fmla="*/ 4362204 w 4522224"/>
              <a:gd name="connsiteY107-436" fmla="*/ 5726868 h 6062148"/>
              <a:gd name="connsiteX108-437" fmla="*/ 4522224 w 4522224"/>
              <a:gd name="connsiteY108-438" fmla="*/ 6046908 h 6062148"/>
              <a:gd name="connsiteX0-439" fmla="*/ 328606 w 4527226"/>
              <a:gd name="connsiteY0-440" fmla="*/ 6062148 h 6062148"/>
              <a:gd name="connsiteX1-441" fmla="*/ 381946 w 4527226"/>
              <a:gd name="connsiteY1-442" fmla="*/ 5924988 h 6062148"/>
              <a:gd name="connsiteX2-443" fmla="*/ 442906 w 4527226"/>
              <a:gd name="connsiteY2-444" fmla="*/ 5780208 h 6062148"/>
              <a:gd name="connsiteX3-445" fmla="*/ 473386 w 4527226"/>
              <a:gd name="connsiteY3-446" fmla="*/ 5665908 h 6062148"/>
              <a:gd name="connsiteX4-447" fmla="*/ 511486 w 4527226"/>
              <a:gd name="connsiteY4-448" fmla="*/ 5612568 h 6062148"/>
              <a:gd name="connsiteX5-449" fmla="*/ 541966 w 4527226"/>
              <a:gd name="connsiteY5-450" fmla="*/ 5521128 h 6062148"/>
              <a:gd name="connsiteX6-451" fmla="*/ 564826 w 4527226"/>
              <a:gd name="connsiteY6-452" fmla="*/ 5353488 h 6062148"/>
              <a:gd name="connsiteX7-453" fmla="*/ 602926 w 4527226"/>
              <a:gd name="connsiteY7-454" fmla="*/ 5223948 h 6062148"/>
              <a:gd name="connsiteX8-455" fmla="*/ 625786 w 4527226"/>
              <a:gd name="connsiteY8-456" fmla="*/ 5178228 h 6062148"/>
              <a:gd name="connsiteX9-457" fmla="*/ 701986 w 4527226"/>
              <a:gd name="connsiteY9-458" fmla="*/ 5071548 h 6062148"/>
              <a:gd name="connsiteX10-459" fmla="*/ 717226 w 4527226"/>
              <a:gd name="connsiteY10-460" fmla="*/ 5063928 h 6062148"/>
              <a:gd name="connsiteX11-461" fmla="*/ 709606 w 4527226"/>
              <a:gd name="connsiteY11-462" fmla="*/ 5025828 h 6062148"/>
              <a:gd name="connsiteX12-463" fmla="*/ 701986 w 4527226"/>
              <a:gd name="connsiteY12-464" fmla="*/ 5002968 h 6062148"/>
              <a:gd name="connsiteX13-465" fmla="*/ 968686 w 4527226"/>
              <a:gd name="connsiteY13-466" fmla="*/ 4682928 h 6062148"/>
              <a:gd name="connsiteX14-467" fmla="*/ 961066 w 4527226"/>
              <a:gd name="connsiteY14-468" fmla="*/ 4644828 h 6062148"/>
              <a:gd name="connsiteX15-469" fmla="*/ 1342066 w 4527226"/>
              <a:gd name="connsiteY15-470" fmla="*/ 4172388 h 6062148"/>
              <a:gd name="connsiteX16-471" fmla="*/ 1258246 w 4527226"/>
              <a:gd name="connsiteY16-472" fmla="*/ 4012368 h 6062148"/>
              <a:gd name="connsiteX17-473" fmla="*/ 1204906 w 4527226"/>
              <a:gd name="connsiteY17-474" fmla="*/ 3928548 h 6062148"/>
              <a:gd name="connsiteX18-475" fmla="*/ 1174426 w 4527226"/>
              <a:gd name="connsiteY18-476" fmla="*/ 3768528 h 6062148"/>
              <a:gd name="connsiteX19-477" fmla="*/ 1151566 w 4527226"/>
              <a:gd name="connsiteY19-478" fmla="*/ 3699948 h 6062148"/>
              <a:gd name="connsiteX20-479" fmla="*/ 1143946 w 4527226"/>
              <a:gd name="connsiteY20-480" fmla="*/ 3669468 h 6062148"/>
              <a:gd name="connsiteX21-481" fmla="*/ 1067746 w 4527226"/>
              <a:gd name="connsiteY21-482" fmla="*/ 3661848 h 6062148"/>
              <a:gd name="connsiteX22-483" fmla="*/ 938206 w 4527226"/>
              <a:gd name="connsiteY22-484" fmla="*/ 3669468 h 6062148"/>
              <a:gd name="connsiteX23-485" fmla="*/ 831526 w 4527226"/>
              <a:gd name="connsiteY23-486" fmla="*/ 3692328 h 6062148"/>
              <a:gd name="connsiteX24-487" fmla="*/ 610546 w 4527226"/>
              <a:gd name="connsiteY24-488" fmla="*/ 3738048 h 6062148"/>
              <a:gd name="connsiteX25-489" fmla="*/ 389566 w 4527226"/>
              <a:gd name="connsiteY25-490" fmla="*/ 3638988 h 6062148"/>
              <a:gd name="connsiteX26-491" fmla="*/ 381946 w 4527226"/>
              <a:gd name="connsiteY26-492" fmla="*/ 3326568 h 6062148"/>
              <a:gd name="connsiteX27-493" fmla="*/ 420046 w 4527226"/>
              <a:gd name="connsiteY27-494" fmla="*/ 3227508 h 6062148"/>
              <a:gd name="connsiteX28-495" fmla="*/ 389566 w 4527226"/>
              <a:gd name="connsiteY28-496" fmla="*/ 3166548 h 6062148"/>
              <a:gd name="connsiteX29-497" fmla="*/ 366706 w 4527226"/>
              <a:gd name="connsiteY29-498" fmla="*/ 3166548 h 6062148"/>
              <a:gd name="connsiteX30-499" fmla="*/ 351466 w 4527226"/>
              <a:gd name="connsiteY30-500" fmla="*/ 3105588 h 6062148"/>
              <a:gd name="connsiteX31-501" fmla="*/ 397186 w 4527226"/>
              <a:gd name="connsiteY31-502" fmla="*/ 3021768 h 6062148"/>
              <a:gd name="connsiteX32-503" fmla="*/ 488626 w 4527226"/>
              <a:gd name="connsiteY32-504" fmla="*/ 2998908 h 6062148"/>
              <a:gd name="connsiteX33-505" fmla="*/ 465766 w 4527226"/>
              <a:gd name="connsiteY33-506" fmla="*/ 2930328 h 6062148"/>
              <a:gd name="connsiteX34-507" fmla="*/ 435286 w 4527226"/>
              <a:gd name="connsiteY34-508" fmla="*/ 2930328 h 6062148"/>
              <a:gd name="connsiteX35-509" fmla="*/ 389566 w 4527226"/>
              <a:gd name="connsiteY35-510" fmla="*/ 2930328 h 6062148"/>
              <a:gd name="connsiteX36-511" fmla="*/ 305746 w 4527226"/>
              <a:gd name="connsiteY36-512" fmla="*/ 2876988 h 6062148"/>
              <a:gd name="connsiteX37-513" fmla="*/ 320986 w 4527226"/>
              <a:gd name="connsiteY37-514" fmla="*/ 2846508 h 6062148"/>
              <a:gd name="connsiteX38-515" fmla="*/ 328606 w 4527226"/>
              <a:gd name="connsiteY38-516" fmla="*/ 2793168 h 6062148"/>
              <a:gd name="connsiteX39-517" fmla="*/ 313366 w 4527226"/>
              <a:gd name="connsiteY39-518" fmla="*/ 2732208 h 6062148"/>
              <a:gd name="connsiteX40-519" fmla="*/ 267646 w 4527226"/>
              <a:gd name="connsiteY40-520" fmla="*/ 2671248 h 6062148"/>
              <a:gd name="connsiteX41-521" fmla="*/ 176206 w 4527226"/>
              <a:gd name="connsiteY41-522" fmla="*/ 2656008 h 6062148"/>
              <a:gd name="connsiteX42-523" fmla="*/ 54286 w 4527226"/>
              <a:gd name="connsiteY42-524" fmla="*/ 2610288 h 6062148"/>
              <a:gd name="connsiteX43-525" fmla="*/ 7931 w 4527226"/>
              <a:gd name="connsiteY43-526" fmla="*/ 2563298 h 6062148"/>
              <a:gd name="connsiteX44-527" fmla="*/ 8566 w 4527226"/>
              <a:gd name="connsiteY44-528" fmla="*/ 2488368 h 6062148"/>
              <a:gd name="connsiteX45-529" fmla="*/ 92386 w 4527226"/>
              <a:gd name="connsiteY45-530" fmla="*/ 2335968 h 6062148"/>
              <a:gd name="connsiteX46-531" fmla="*/ 221926 w 4527226"/>
              <a:gd name="connsiteY46-532" fmla="*/ 2175948 h 6062148"/>
              <a:gd name="connsiteX47-533" fmla="*/ 282886 w 4527226"/>
              <a:gd name="connsiteY47-534" fmla="*/ 2084508 h 6062148"/>
              <a:gd name="connsiteX48-535" fmla="*/ 328606 w 4527226"/>
              <a:gd name="connsiteY48-536" fmla="*/ 1977828 h 6062148"/>
              <a:gd name="connsiteX49-537" fmla="*/ 359086 w 4527226"/>
              <a:gd name="connsiteY49-538" fmla="*/ 1871148 h 6062148"/>
              <a:gd name="connsiteX50-539" fmla="*/ 374326 w 4527226"/>
              <a:gd name="connsiteY50-540" fmla="*/ 1810188 h 6062148"/>
              <a:gd name="connsiteX51-541" fmla="*/ 343846 w 4527226"/>
              <a:gd name="connsiteY51-542" fmla="*/ 1756848 h 6062148"/>
              <a:gd name="connsiteX52-543" fmla="*/ 328606 w 4527226"/>
              <a:gd name="connsiteY52-544" fmla="*/ 1680648 h 6062148"/>
              <a:gd name="connsiteX53-545" fmla="*/ 412426 w 4527226"/>
              <a:gd name="connsiteY53-546" fmla="*/ 1474908 h 6062148"/>
              <a:gd name="connsiteX54-547" fmla="*/ 442906 w 4527226"/>
              <a:gd name="connsiteY54-548" fmla="*/ 1307268 h 6062148"/>
              <a:gd name="connsiteX55-549" fmla="*/ 465766 w 4527226"/>
              <a:gd name="connsiteY55-550" fmla="*/ 1192968 h 6062148"/>
              <a:gd name="connsiteX56-551" fmla="*/ 503866 w 4527226"/>
              <a:gd name="connsiteY56-552" fmla="*/ 1055808 h 6062148"/>
              <a:gd name="connsiteX57-553" fmla="*/ 557206 w 4527226"/>
              <a:gd name="connsiteY57-554" fmla="*/ 888168 h 6062148"/>
              <a:gd name="connsiteX58-555" fmla="*/ 503866 w 4527226"/>
              <a:gd name="connsiteY58-556" fmla="*/ 888168 h 6062148"/>
              <a:gd name="connsiteX59-557" fmla="*/ 412426 w 4527226"/>
              <a:gd name="connsiteY59-558" fmla="*/ 834828 h 6062148"/>
              <a:gd name="connsiteX60-559" fmla="*/ 328606 w 4527226"/>
              <a:gd name="connsiteY60-560" fmla="*/ 789108 h 6062148"/>
              <a:gd name="connsiteX61-561" fmla="*/ 260026 w 4527226"/>
              <a:gd name="connsiteY61-562" fmla="*/ 773868 h 6062148"/>
              <a:gd name="connsiteX62-563" fmla="*/ 214306 w 4527226"/>
              <a:gd name="connsiteY62-564" fmla="*/ 751008 h 6062148"/>
              <a:gd name="connsiteX63-565" fmla="*/ 260026 w 4527226"/>
              <a:gd name="connsiteY63-566" fmla="*/ 674808 h 6062148"/>
              <a:gd name="connsiteX64-567" fmla="*/ 374326 w 4527226"/>
              <a:gd name="connsiteY64-568" fmla="*/ 606228 h 6062148"/>
              <a:gd name="connsiteX65-569" fmla="*/ 557206 w 4527226"/>
              <a:gd name="connsiteY65-570" fmla="*/ 507168 h 6062148"/>
              <a:gd name="connsiteX66-571" fmla="*/ 656266 w 4527226"/>
              <a:gd name="connsiteY66-572" fmla="*/ 423348 h 6062148"/>
              <a:gd name="connsiteX67-573" fmla="*/ 892486 w 4527226"/>
              <a:gd name="connsiteY67-574" fmla="*/ 232848 h 6062148"/>
              <a:gd name="connsiteX68-575" fmla="*/ 1174426 w 4527226"/>
              <a:gd name="connsiteY68-576" fmla="*/ 80448 h 6062148"/>
              <a:gd name="connsiteX69-577" fmla="*/ 1593526 w 4527226"/>
              <a:gd name="connsiteY69-578" fmla="*/ 11868 h 6062148"/>
              <a:gd name="connsiteX70-579" fmla="*/ 1944046 w 4527226"/>
              <a:gd name="connsiteY70-580" fmla="*/ 4248 h 6062148"/>
              <a:gd name="connsiteX71-581" fmla="*/ 2172646 w 4527226"/>
              <a:gd name="connsiteY71-582" fmla="*/ 4248 h 6062148"/>
              <a:gd name="connsiteX72-583" fmla="*/ 2393626 w 4527226"/>
              <a:gd name="connsiteY72-584" fmla="*/ 57588 h 6062148"/>
              <a:gd name="connsiteX73-585" fmla="*/ 2667946 w 4527226"/>
              <a:gd name="connsiteY73-586" fmla="*/ 133788 h 6062148"/>
              <a:gd name="connsiteX74-587" fmla="*/ 2820346 w 4527226"/>
              <a:gd name="connsiteY74-588" fmla="*/ 202368 h 6062148"/>
              <a:gd name="connsiteX75-589" fmla="*/ 3102286 w 4527226"/>
              <a:gd name="connsiteY75-590" fmla="*/ 400488 h 6062148"/>
              <a:gd name="connsiteX76-591" fmla="*/ 3285166 w 4527226"/>
              <a:gd name="connsiteY76-592" fmla="*/ 651948 h 6062148"/>
              <a:gd name="connsiteX77-593" fmla="*/ 3407086 w 4527226"/>
              <a:gd name="connsiteY77-594" fmla="*/ 918648 h 6062148"/>
              <a:gd name="connsiteX78-595" fmla="*/ 3475666 w 4527226"/>
              <a:gd name="connsiteY78-596" fmla="*/ 1238688 h 6062148"/>
              <a:gd name="connsiteX79-597" fmla="*/ 3506146 w 4527226"/>
              <a:gd name="connsiteY79-598" fmla="*/ 1543488 h 6062148"/>
              <a:gd name="connsiteX80-599" fmla="*/ 3506146 w 4527226"/>
              <a:gd name="connsiteY80-600" fmla="*/ 1962588 h 6062148"/>
              <a:gd name="connsiteX81-601" fmla="*/ 3338506 w 4527226"/>
              <a:gd name="connsiteY81-602" fmla="*/ 2305488 h 6062148"/>
              <a:gd name="connsiteX82-603" fmla="*/ 3254686 w 4527226"/>
              <a:gd name="connsiteY82-604" fmla="*/ 2473128 h 6062148"/>
              <a:gd name="connsiteX83-605" fmla="*/ 3132766 w 4527226"/>
              <a:gd name="connsiteY83-606" fmla="*/ 2663628 h 6062148"/>
              <a:gd name="connsiteX84-607" fmla="*/ 3071806 w 4527226"/>
              <a:gd name="connsiteY84-608" fmla="*/ 2838888 h 6062148"/>
              <a:gd name="connsiteX85-609" fmla="*/ 3064186 w 4527226"/>
              <a:gd name="connsiteY85-610" fmla="*/ 2915088 h 6062148"/>
              <a:gd name="connsiteX86-611" fmla="*/ 3018466 w 4527226"/>
              <a:gd name="connsiteY86-612" fmla="*/ 3014148 h 6062148"/>
              <a:gd name="connsiteX87-613" fmla="*/ 2980366 w 4527226"/>
              <a:gd name="connsiteY87-614" fmla="*/ 3082728 h 6062148"/>
              <a:gd name="connsiteX88-615" fmla="*/ 2957506 w 4527226"/>
              <a:gd name="connsiteY88-616" fmla="*/ 3120828 h 6062148"/>
              <a:gd name="connsiteX89-617" fmla="*/ 2957506 w 4527226"/>
              <a:gd name="connsiteY89-618" fmla="*/ 3555168 h 6062148"/>
              <a:gd name="connsiteX90-619" fmla="*/ 2957506 w 4527226"/>
              <a:gd name="connsiteY90-620" fmla="*/ 3562788 h 6062148"/>
              <a:gd name="connsiteX91-621" fmla="*/ 3010846 w 4527226"/>
              <a:gd name="connsiteY91-622" fmla="*/ 3539928 h 6062148"/>
              <a:gd name="connsiteX92-623" fmla="*/ 3064186 w 4527226"/>
              <a:gd name="connsiteY92-624" fmla="*/ 3562788 h 6062148"/>
              <a:gd name="connsiteX93-625" fmla="*/ 3109906 w 4527226"/>
              <a:gd name="connsiteY93-626" fmla="*/ 3570408 h 6062148"/>
              <a:gd name="connsiteX94-627" fmla="*/ 3140386 w 4527226"/>
              <a:gd name="connsiteY94-628" fmla="*/ 3631368 h 6062148"/>
              <a:gd name="connsiteX95-629" fmla="*/ 3117526 w 4527226"/>
              <a:gd name="connsiteY95-630" fmla="*/ 3738048 h 6062148"/>
              <a:gd name="connsiteX96-631" fmla="*/ 3125146 w 4527226"/>
              <a:gd name="connsiteY96-632" fmla="*/ 4103808 h 6062148"/>
              <a:gd name="connsiteX97-633" fmla="*/ 3117526 w 4527226"/>
              <a:gd name="connsiteY97-634" fmla="*/ 4119048 h 6062148"/>
              <a:gd name="connsiteX98-635" fmla="*/ 3163246 w 4527226"/>
              <a:gd name="connsiteY98-636" fmla="*/ 4157148 h 6062148"/>
              <a:gd name="connsiteX99-637" fmla="*/ 3201346 w 4527226"/>
              <a:gd name="connsiteY99-638" fmla="*/ 4164768 h 6062148"/>
              <a:gd name="connsiteX100-639" fmla="*/ 3231826 w 4527226"/>
              <a:gd name="connsiteY100-640" fmla="*/ 4172388 h 6062148"/>
              <a:gd name="connsiteX101-641" fmla="*/ 3285166 w 4527226"/>
              <a:gd name="connsiteY101-642" fmla="*/ 4294308 h 6062148"/>
              <a:gd name="connsiteX102-643" fmla="*/ 3300406 w 4527226"/>
              <a:gd name="connsiteY102-644" fmla="*/ 4347648 h 6062148"/>
              <a:gd name="connsiteX103-645" fmla="*/ 3330886 w 4527226"/>
              <a:gd name="connsiteY103-646" fmla="*/ 4408608 h 6062148"/>
              <a:gd name="connsiteX104-647" fmla="*/ 3551866 w 4527226"/>
              <a:gd name="connsiteY104-648" fmla="*/ 4644828 h 6062148"/>
              <a:gd name="connsiteX105-649" fmla="*/ 3887146 w 4527226"/>
              <a:gd name="connsiteY105-650" fmla="*/ 5025828 h 6062148"/>
              <a:gd name="connsiteX106-651" fmla="*/ 4100506 w 4527226"/>
              <a:gd name="connsiteY106-652" fmla="*/ 5300148 h 6062148"/>
              <a:gd name="connsiteX107-653" fmla="*/ 4367206 w 4527226"/>
              <a:gd name="connsiteY107-654" fmla="*/ 5726868 h 6062148"/>
              <a:gd name="connsiteX108-655" fmla="*/ 4527226 w 4527226"/>
              <a:gd name="connsiteY108-656" fmla="*/ 6046908 h 6062148"/>
              <a:gd name="connsiteX0-657" fmla="*/ 328606 w 4527226"/>
              <a:gd name="connsiteY0-658" fmla="*/ 6062148 h 6062148"/>
              <a:gd name="connsiteX1-659" fmla="*/ 381946 w 4527226"/>
              <a:gd name="connsiteY1-660" fmla="*/ 5924988 h 6062148"/>
              <a:gd name="connsiteX2-661" fmla="*/ 442906 w 4527226"/>
              <a:gd name="connsiteY2-662" fmla="*/ 5780208 h 6062148"/>
              <a:gd name="connsiteX3-663" fmla="*/ 473386 w 4527226"/>
              <a:gd name="connsiteY3-664" fmla="*/ 5665908 h 6062148"/>
              <a:gd name="connsiteX4-665" fmla="*/ 511486 w 4527226"/>
              <a:gd name="connsiteY4-666" fmla="*/ 5612568 h 6062148"/>
              <a:gd name="connsiteX5-667" fmla="*/ 541966 w 4527226"/>
              <a:gd name="connsiteY5-668" fmla="*/ 5521128 h 6062148"/>
              <a:gd name="connsiteX6-669" fmla="*/ 564826 w 4527226"/>
              <a:gd name="connsiteY6-670" fmla="*/ 5353488 h 6062148"/>
              <a:gd name="connsiteX7-671" fmla="*/ 602926 w 4527226"/>
              <a:gd name="connsiteY7-672" fmla="*/ 5223948 h 6062148"/>
              <a:gd name="connsiteX8-673" fmla="*/ 625786 w 4527226"/>
              <a:gd name="connsiteY8-674" fmla="*/ 5178228 h 6062148"/>
              <a:gd name="connsiteX9-675" fmla="*/ 701986 w 4527226"/>
              <a:gd name="connsiteY9-676" fmla="*/ 5071548 h 6062148"/>
              <a:gd name="connsiteX10-677" fmla="*/ 717226 w 4527226"/>
              <a:gd name="connsiteY10-678" fmla="*/ 5063928 h 6062148"/>
              <a:gd name="connsiteX11-679" fmla="*/ 709606 w 4527226"/>
              <a:gd name="connsiteY11-680" fmla="*/ 5025828 h 6062148"/>
              <a:gd name="connsiteX12-681" fmla="*/ 701986 w 4527226"/>
              <a:gd name="connsiteY12-682" fmla="*/ 5002968 h 6062148"/>
              <a:gd name="connsiteX13-683" fmla="*/ 968686 w 4527226"/>
              <a:gd name="connsiteY13-684" fmla="*/ 4682928 h 6062148"/>
              <a:gd name="connsiteX14-685" fmla="*/ 961066 w 4527226"/>
              <a:gd name="connsiteY14-686" fmla="*/ 4644828 h 6062148"/>
              <a:gd name="connsiteX15-687" fmla="*/ 1342066 w 4527226"/>
              <a:gd name="connsiteY15-688" fmla="*/ 4172388 h 6062148"/>
              <a:gd name="connsiteX16-689" fmla="*/ 1258246 w 4527226"/>
              <a:gd name="connsiteY16-690" fmla="*/ 4012368 h 6062148"/>
              <a:gd name="connsiteX17-691" fmla="*/ 1204906 w 4527226"/>
              <a:gd name="connsiteY17-692" fmla="*/ 3928548 h 6062148"/>
              <a:gd name="connsiteX18-693" fmla="*/ 1174426 w 4527226"/>
              <a:gd name="connsiteY18-694" fmla="*/ 3768528 h 6062148"/>
              <a:gd name="connsiteX19-695" fmla="*/ 1151566 w 4527226"/>
              <a:gd name="connsiteY19-696" fmla="*/ 3699948 h 6062148"/>
              <a:gd name="connsiteX20-697" fmla="*/ 1143946 w 4527226"/>
              <a:gd name="connsiteY20-698" fmla="*/ 3669468 h 6062148"/>
              <a:gd name="connsiteX21-699" fmla="*/ 1067746 w 4527226"/>
              <a:gd name="connsiteY21-700" fmla="*/ 3661848 h 6062148"/>
              <a:gd name="connsiteX22-701" fmla="*/ 938206 w 4527226"/>
              <a:gd name="connsiteY22-702" fmla="*/ 3669468 h 6062148"/>
              <a:gd name="connsiteX23-703" fmla="*/ 831526 w 4527226"/>
              <a:gd name="connsiteY23-704" fmla="*/ 3692328 h 6062148"/>
              <a:gd name="connsiteX24-705" fmla="*/ 610546 w 4527226"/>
              <a:gd name="connsiteY24-706" fmla="*/ 3738048 h 6062148"/>
              <a:gd name="connsiteX25-707" fmla="*/ 389566 w 4527226"/>
              <a:gd name="connsiteY25-708" fmla="*/ 3638988 h 6062148"/>
              <a:gd name="connsiteX26-709" fmla="*/ 381946 w 4527226"/>
              <a:gd name="connsiteY26-710" fmla="*/ 3326568 h 6062148"/>
              <a:gd name="connsiteX27-711" fmla="*/ 420046 w 4527226"/>
              <a:gd name="connsiteY27-712" fmla="*/ 3227508 h 6062148"/>
              <a:gd name="connsiteX28-713" fmla="*/ 389566 w 4527226"/>
              <a:gd name="connsiteY28-714" fmla="*/ 3166548 h 6062148"/>
              <a:gd name="connsiteX29-715" fmla="*/ 351466 w 4527226"/>
              <a:gd name="connsiteY29-716" fmla="*/ 3105588 h 6062148"/>
              <a:gd name="connsiteX30-717" fmla="*/ 397186 w 4527226"/>
              <a:gd name="connsiteY30-718" fmla="*/ 3021768 h 6062148"/>
              <a:gd name="connsiteX31-719" fmla="*/ 488626 w 4527226"/>
              <a:gd name="connsiteY31-720" fmla="*/ 2998908 h 6062148"/>
              <a:gd name="connsiteX32-721" fmla="*/ 465766 w 4527226"/>
              <a:gd name="connsiteY32-722" fmla="*/ 2930328 h 6062148"/>
              <a:gd name="connsiteX33-723" fmla="*/ 435286 w 4527226"/>
              <a:gd name="connsiteY33-724" fmla="*/ 2930328 h 6062148"/>
              <a:gd name="connsiteX34-725" fmla="*/ 389566 w 4527226"/>
              <a:gd name="connsiteY34-726" fmla="*/ 2930328 h 6062148"/>
              <a:gd name="connsiteX35-727" fmla="*/ 305746 w 4527226"/>
              <a:gd name="connsiteY35-728" fmla="*/ 2876988 h 6062148"/>
              <a:gd name="connsiteX36-729" fmla="*/ 320986 w 4527226"/>
              <a:gd name="connsiteY36-730" fmla="*/ 2846508 h 6062148"/>
              <a:gd name="connsiteX37-731" fmla="*/ 328606 w 4527226"/>
              <a:gd name="connsiteY37-732" fmla="*/ 2793168 h 6062148"/>
              <a:gd name="connsiteX38-733" fmla="*/ 313366 w 4527226"/>
              <a:gd name="connsiteY38-734" fmla="*/ 2732208 h 6062148"/>
              <a:gd name="connsiteX39-735" fmla="*/ 267646 w 4527226"/>
              <a:gd name="connsiteY39-736" fmla="*/ 2671248 h 6062148"/>
              <a:gd name="connsiteX40-737" fmla="*/ 176206 w 4527226"/>
              <a:gd name="connsiteY40-738" fmla="*/ 2656008 h 6062148"/>
              <a:gd name="connsiteX41-739" fmla="*/ 54286 w 4527226"/>
              <a:gd name="connsiteY41-740" fmla="*/ 2610288 h 6062148"/>
              <a:gd name="connsiteX42-741" fmla="*/ 7931 w 4527226"/>
              <a:gd name="connsiteY42-742" fmla="*/ 2563298 h 6062148"/>
              <a:gd name="connsiteX43-743" fmla="*/ 8566 w 4527226"/>
              <a:gd name="connsiteY43-744" fmla="*/ 2488368 h 6062148"/>
              <a:gd name="connsiteX44-745" fmla="*/ 92386 w 4527226"/>
              <a:gd name="connsiteY44-746" fmla="*/ 2335968 h 6062148"/>
              <a:gd name="connsiteX45-747" fmla="*/ 221926 w 4527226"/>
              <a:gd name="connsiteY45-748" fmla="*/ 2175948 h 6062148"/>
              <a:gd name="connsiteX46-749" fmla="*/ 282886 w 4527226"/>
              <a:gd name="connsiteY46-750" fmla="*/ 2084508 h 6062148"/>
              <a:gd name="connsiteX47-751" fmla="*/ 328606 w 4527226"/>
              <a:gd name="connsiteY47-752" fmla="*/ 1977828 h 6062148"/>
              <a:gd name="connsiteX48-753" fmla="*/ 359086 w 4527226"/>
              <a:gd name="connsiteY48-754" fmla="*/ 1871148 h 6062148"/>
              <a:gd name="connsiteX49-755" fmla="*/ 374326 w 4527226"/>
              <a:gd name="connsiteY49-756" fmla="*/ 1810188 h 6062148"/>
              <a:gd name="connsiteX50-757" fmla="*/ 343846 w 4527226"/>
              <a:gd name="connsiteY50-758" fmla="*/ 1756848 h 6062148"/>
              <a:gd name="connsiteX51-759" fmla="*/ 328606 w 4527226"/>
              <a:gd name="connsiteY51-760" fmla="*/ 1680648 h 6062148"/>
              <a:gd name="connsiteX52-761" fmla="*/ 412426 w 4527226"/>
              <a:gd name="connsiteY52-762" fmla="*/ 1474908 h 6062148"/>
              <a:gd name="connsiteX53-763" fmla="*/ 442906 w 4527226"/>
              <a:gd name="connsiteY53-764" fmla="*/ 1307268 h 6062148"/>
              <a:gd name="connsiteX54-765" fmla="*/ 465766 w 4527226"/>
              <a:gd name="connsiteY54-766" fmla="*/ 1192968 h 6062148"/>
              <a:gd name="connsiteX55-767" fmla="*/ 503866 w 4527226"/>
              <a:gd name="connsiteY55-768" fmla="*/ 1055808 h 6062148"/>
              <a:gd name="connsiteX56-769" fmla="*/ 557206 w 4527226"/>
              <a:gd name="connsiteY56-770" fmla="*/ 888168 h 6062148"/>
              <a:gd name="connsiteX57-771" fmla="*/ 503866 w 4527226"/>
              <a:gd name="connsiteY57-772" fmla="*/ 888168 h 6062148"/>
              <a:gd name="connsiteX58-773" fmla="*/ 412426 w 4527226"/>
              <a:gd name="connsiteY58-774" fmla="*/ 834828 h 6062148"/>
              <a:gd name="connsiteX59-775" fmla="*/ 328606 w 4527226"/>
              <a:gd name="connsiteY59-776" fmla="*/ 789108 h 6062148"/>
              <a:gd name="connsiteX60-777" fmla="*/ 260026 w 4527226"/>
              <a:gd name="connsiteY60-778" fmla="*/ 773868 h 6062148"/>
              <a:gd name="connsiteX61-779" fmla="*/ 214306 w 4527226"/>
              <a:gd name="connsiteY61-780" fmla="*/ 751008 h 6062148"/>
              <a:gd name="connsiteX62-781" fmla="*/ 260026 w 4527226"/>
              <a:gd name="connsiteY62-782" fmla="*/ 674808 h 6062148"/>
              <a:gd name="connsiteX63-783" fmla="*/ 374326 w 4527226"/>
              <a:gd name="connsiteY63-784" fmla="*/ 606228 h 6062148"/>
              <a:gd name="connsiteX64-785" fmla="*/ 557206 w 4527226"/>
              <a:gd name="connsiteY64-786" fmla="*/ 507168 h 6062148"/>
              <a:gd name="connsiteX65-787" fmla="*/ 656266 w 4527226"/>
              <a:gd name="connsiteY65-788" fmla="*/ 423348 h 6062148"/>
              <a:gd name="connsiteX66-789" fmla="*/ 892486 w 4527226"/>
              <a:gd name="connsiteY66-790" fmla="*/ 232848 h 6062148"/>
              <a:gd name="connsiteX67-791" fmla="*/ 1174426 w 4527226"/>
              <a:gd name="connsiteY67-792" fmla="*/ 80448 h 6062148"/>
              <a:gd name="connsiteX68-793" fmla="*/ 1593526 w 4527226"/>
              <a:gd name="connsiteY68-794" fmla="*/ 11868 h 6062148"/>
              <a:gd name="connsiteX69-795" fmla="*/ 1944046 w 4527226"/>
              <a:gd name="connsiteY69-796" fmla="*/ 4248 h 6062148"/>
              <a:gd name="connsiteX70-797" fmla="*/ 2172646 w 4527226"/>
              <a:gd name="connsiteY70-798" fmla="*/ 4248 h 6062148"/>
              <a:gd name="connsiteX71-799" fmla="*/ 2393626 w 4527226"/>
              <a:gd name="connsiteY71-800" fmla="*/ 57588 h 6062148"/>
              <a:gd name="connsiteX72-801" fmla="*/ 2667946 w 4527226"/>
              <a:gd name="connsiteY72-802" fmla="*/ 133788 h 6062148"/>
              <a:gd name="connsiteX73-803" fmla="*/ 2820346 w 4527226"/>
              <a:gd name="connsiteY73-804" fmla="*/ 202368 h 6062148"/>
              <a:gd name="connsiteX74-805" fmla="*/ 3102286 w 4527226"/>
              <a:gd name="connsiteY74-806" fmla="*/ 400488 h 6062148"/>
              <a:gd name="connsiteX75-807" fmla="*/ 3285166 w 4527226"/>
              <a:gd name="connsiteY75-808" fmla="*/ 651948 h 6062148"/>
              <a:gd name="connsiteX76-809" fmla="*/ 3407086 w 4527226"/>
              <a:gd name="connsiteY76-810" fmla="*/ 918648 h 6062148"/>
              <a:gd name="connsiteX77-811" fmla="*/ 3475666 w 4527226"/>
              <a:gd name="connsiteY77-812" fmla="*/ 1238688 h 6062148"/>
              <a:gd name="connsiteX78-813" fmla="*/ 3506146 w 4527226"/>
              <a:gd name="connsiteY78-814" fmla="*/ 1543488 h 6062148"/>
              <a:gd name="connsiteX79-815" fmla="*/ 3506146 w 4527226"/>
              <a:gd name="connsiteY79-816" fmla="*/ 1962588 h 6062148"/>
              <a:gd name="connsiteX80-817" fmla="*/ 3338506 w 4527226"/>
              <a:gd name="connsiteY80-818" fmla="*/ 2305488 h 6062148"/>
              <a:gd name="connsiteX81-819" fmla="*/ 3254686 w 4527226"/>
              <a:gd name="connsiteY81-820" fmla="*/ 2473128 h 6062148"/>
              <a:gd name="connsiteX82-821" fmla="*/ 3132766 w 4527226"/>
              <a:gd name="connsiteY82-822" fmla="*/ 2663628 h 6062148"/>
              <a:gd name="connsiteX83-823" fmla="*/ 3071806 w 4527226"/>
              <a:gd name="connsiteY83-824" fmla="*/ 2838888 h 6062148"/>
              <a:gd name="connsiteX84-825" fmla="*/ 3064186 w 4527226"/>
              <a:gd name="connsiteY84-826" fmla="*/ 2915088 h 6062148"/>
              <a:gd name="connsiteX85-827" fmla="*/ 3018466 w 4527226"/>
              <a:gd name="connsiteY85-828" fmla="*/ 3014148 h 6062148"/>
              <a:gd name="connsiteX86-829" fmla="*/ 2980366 w 4527226"/>
              <a:gd name="connsiteY86-830" fmla="*/ 3082728 h 6062148"/>
              <a:gd name="connsiteX87-831" fmla="*/ 2957506 w 4527226"/>
              <a:gd name="connsiteY87-832" fmla="*/ 3120828 h 6062148"/>
              <a:gd name="connsiteX88-833" fmla="*/ 2957506 w 4527226"/>
              <a:gd name="connsiteY88-834" fmla="*/ 3555168 h 6062148"/>
              <a:gd name="connsiteX89-835" fmla="*/ 2957506 w 4527226"/>
              <a:gd name="connsiteY89-836" fmla="*/ 3562788 h 6062148"/>
              <a:gd name="connsiteX90-837" fmla="*/ 3010846 w 4527226"/>
              <a:gd name="connsiteY90-838" fmla="*/ 3539928 h 6062148"/>
              <a:gd name="connsiteX91-839" fmla="*/ 3064186 w 4527226"/>
              <a:gd name="connsiteY91-840" fmla="*/ 3562788 h 6062148"/>
              <a:gd name="connsiteX92-841" fmla="*/ 3109906 w 4527226"/>
              <a:gd name="connsiteY92-842" fmla="*/ 3570408 h 6062148"/>
              <a:gd name="connsiteX93-843" fmla="*/ 3140386 w 4527226"/>
              <a:gd name="connsiteY93-844" fmla="*/ 3631368 h 6062148"/>
              <a:gd name="connsiteX94-845" fmla="*/ 3117526 w 4527226"/>
              <a:gd name="connsiteY94-846" fmla="*/ 3738048 h 6062148"/>
              <a:gd name="connsiteX95-847" fmla="*/ 3125146 w 4527226"/>
              <a:gd name="connsiteY95-848" fmla="*/ 4103808 h 6062148"/>
              <a:gd name="connsiteX96-849" fmla="*/ 3117526 w 4527226"/>
              <a:gd name="connsiteY96-850" fmla="*/ 4119048 h 6062148"/>
              <a:gd name="connsiteX97-851" fmla="*/ 3163246 w 4527226"/>
              <a:gd name="connsiteY97-852" fmla="*/ 4157148 h 6062148"/>
              <a:gd name="connsiteX98-853" fmla="*/ 3201346 w 4527226"/>
              <a:gd name="connsiteY98-854" fmla="*/ 4164768 h 6062148"/>
              <a:gd name="connsiteX99-855" fmla="*/ 3231826 w 4527226"/>
              <a:gd name="connsiteY99-856" fmla="*/ 4172388 h 6062148"/>
              <a:gd name="connsiteX100-857" fmla="*/ 3285166 w 4527226"/>
              <a:gd name="connsiteY100-858" fmla="*/ 4294308 h 6062148"/>
              <a:gd name="connsiteX101-859" fmla="*/ 3300406 w 4527226"/>
              <a:gd name="connsiteY101-860" fmla="*/ 4347648 h 6062148"/>
              <a:gd name="connsiteX102-861" fmla="*/ 3330886 w 4527226"/>
              <a:gd name="connsiteY102-862" fmla="*/ 4408608 h 6062148"/>
              <a:gd name="connsiteX103-863" fmla="*/ 3551866 w 4527226"/>
              <a:gd name="connsiteY103-864" fmla="*/ 4644828 h 6062148"/>
              <a:gd name="connsiteX104-865" fmla="*/ 3887146 w 4527226"/>
              <a:gd name="connsiteY104-866" fmla="*/ 5025828 h 6062148"/>
              <a:gd name="connsiteX105-867" fmla="*/ 4100506 w 4527226"/>
              <a:gd name="connsiteY105-868" fmla="*/ 5300148 h 6062148"/>
              <a:gd name="connsiteX106-869" fmla="*/ 4367206 w 4527226"/>
              <a:gd name="connsiteY106-870" fmla="*/ 5726868 h 6062148"/>
              <a:gd name="connsiteX107-871" fmla="*/ 4527226 w 4527226"/>
              <a:gd name="connsiteY107-872" fmla="*/ 6046908 h 6062148"/>
              <a:gd name="connsiteX0-873" fmla="*/ 328606 w 4527226"/>
              <a:gd name="connsiteY0-874" fmla="*/ 6062148 h 6062148"/>
              <a:gd name="connsiteX1-875" fmla="*/ 381946 w 4527226"/>
              <a:gd name="connsiteY1-876" fmla="*/ 5924988 h 6062148"/>
              <a:gd name="connsiteX2-877" fmla="*/ 442906 w 4527226"/>
              <a:gd name="connsiteY2-878" fmla="*/ 5780208 h 6062148"/>
              <a:gd name="connsiteX3-879" fmla="*/ 473386 w 4527226"/>
              <a:gd name="connsiteY3-880" fmla="*/ 5665908 h 6062148"/>
              <a:gd name="connsiteX4-881" fmla="*/ 511486 w 4527226"/>
              <a:gd name="connsiteY4-882" fmla="*/ 5612568 h 6062148"/>
              <a:gd name="connsiteX5-883" fmla="*/ 541966 w 4527226"/>
              <a:gd name="connsiteY5-884" fmla="*/ 5521128 h 6062148"/>
              <a:gd name="connsiteX6-885" fmla="*/ 564826 w 4527226"/>
              <a:gd name="connsiteY6-886" fmla="*/ 5353488 h 6062148"/>
              <a:gd name="connsiteX7-887" fmla="*/ 602926 w 4527226"/>
              <a:gd name="connsiteY7-888" fmla="*/ 5223948 h 6062148"/>
              <a:gd name="connsiteX8-889" fmla="*/ 625786 w 4527226"/>
              <a:gd name="connsiteY8-890" fmla="*/ 5178228 h 6062148"/>
              <a:gd name="connsiteX9-891" fmla="*/ 701986 w 4527226"/>
              <a:gd name="connsiteY9-892" fmla="*/ 5071548 h 6062148"/>
              <a:gd name="connsiteX10-893" fmla="*/ 717226 w 4527226"/>
              <a:gd name="connsiteY10-894" fmla="*/ 5063928 h 6062148"/>
              <a:gd name="connsiteX11-895" fmla="*/ 709606 w 4527226"/>
              <a:gd name="connsiteY11-896" fmla="*/ 5025828 h 6062148"/>
              <a:gd name="connsiteX12-897" fmla="*/ 701986 w 4527226"/>
              <a:gd name="connsiteY12-898" fmla="*/ 5002968 h 6062148"/>
              <a:gd name="connsiteX13-899" fmla="*/ 968686 w 4527226"/>
              <a:gd name="connsiteY13-900" fmla="*/ 4682928 h 6062148"/>
              <a:gd name="connsiteX14-901" fmla="*/ 961066 w 4527226"/>
              <a:gd name="connsiteY14-902" fmla="*/ 4644828 h 6062148"/>
              <a:gd name="connsiteX15-903" fmla="*/ 1342066 w 4527226"/>
              <a:gd name="connsiteY15-904" fmla="*/ 4172388 h 6062148"/>
              <a:gd name="connsiteX16-905" fmla="*/ 1258246 w 4527226"/>
              <a:gd name="connsiteY16-906" fmla="*/ 4012368 h 6062148"/>
              <a:gd name="connsiteX17-907" fmla="*/ 1204906 w 4527226"/>
              <a:gd name="connsiteY17-908" fmla="*/ 3928548 h 6062148"/>
              <a:gd name="connsiteX18-909" fmla="*/ 1174426 w 4527226"/>
              <a:gd name="connsiteY18-910" fmla="*/ 3768528 h 6062148"/>
              <a:gd name="connsiteX19-911" fmla="*/ 1151566 w 4527226"/>
              <a:gd name="connsiteY19-912" fmla="*/ 3699948 h 6062148"/>
              <a:gd name="connsiteX20-913" fmla="*/ 1143946 w 4527226"/>
              <a:gd name="connsiteY20-914" fmla="*/ 3669468 h 6062148"/>
              <a:gd name="connsiteX21-915" fmla="*/ 1067746 w 4527226"/>
              <a:gd name="connsiteY21-916" fmla="*/ 3661848 h 6062148"/>
              <a:gd name="connsiteX22-917" fmla="*/ 938206 w 4527226"/>
              <a:gd name="connsiteY22-918" fmla="*/ 3669468 h 6062148"/>
              <a:gd name="connsiteX23-919" fmla="*/ 831526 w 4527226"/>
              <a:gd name="connsiteY23-920" fmla="*/ 3692328 h 6062148"/>
              <a:gd name="connsiteX24-921" fmla="*/ 610546 w 4527226"/>
              <a:gd name="connsiteY24-922" fmla="*/ 3738048 h 6062148"/>
              <a:gd name="connsiteX25-923" fmla="*/ 389566 w 4527226"/>
              <a:gd name="connsiteY25-924" fmla="*/ 3638988 h 6062148"/>
              <a:gd name="connsiteX26-925" fmla="*/ 381946 w 4527226"/>
              <a:gd name="connsiteY26-926" fmla="*/ 3326568 h 6062148"/>
              <a:gd name="connsiteX27-927" fmla="*/ 420046 w 4527226"/>
              <a:gd name="connsiteY27-928" fmla="*/ 3227508 h 6062148"/>
              <a:gd name="connsiteX28-929" fmla="*/ 389566 w 4527226"/>
              <a:gd name="connsiteY28-930" fmla="*/ 3166548 h 6062148"/>
              <a:gd name="connsiteX29-931" fmla="*/ 351466 w 4527226"/>
              <a:gd name="connsiteY29-932" fmla="*/ 3105588 h 6062148"/>
              <a:gd name="connsiteX30-933" fmla="*/ 397186 w 4527226"/>
              <a:gd name="connsiteY30-934" fmla="*/ 3021768 h 6062148"/>
              <a:gd name="connsiteX31-935" fmla="*/ 488626 w 4527226"/>
              <a:gd name="connsiteY31-936" fmla="*/ 2998908 h 6062148"/>
              <a:gd name="connsiteX32-937" fmla="*/ 465766 w 4527226"/>
              <a:gd name="connsiteY32-938" fmla="*/ 2930328 h 6062148"/>
              <a:gd name="connsiteX33-939" fmla="*/ 435286 w 4527226"/>
              <a:gd name="connsiteY33-940" fmla="*/ 2930328 h 6062148"/>
              <a:gd name="connsiteX34-941" fmla="*/ 389566 w 4527226"/>
              <a:gd name="connsiteY34-942" fmla="*/ 2930328 h 6062148"/>
              <a:gd name="connsiteX35-943" fmla="*/ 314000 w 4527226"/>
              <a:gd name="connsiteY35-944" fmla="*/ 2893495 h 6062148"/>
              <a:gd name="connsiteX36-945" fmla="*/ 320986 w 4527226"/>
              <a:gd name="connsiteY36-946" fmla="*/ 2846508 h 6062148"/>
              <a:gd name="connsiteX37-947" fmla="*/ 328606 w 4527226"/>
              <a:gd name="connsiteY37-948" fmla="*/ 2793168 h 6062148"/>
              <a:gd name="connsiteX38-949" fmla="*/ 313366 w 4527226"/>
              <a:gd name="connsiteY38-950" fmla="*/ 2732208 h 6062148"/>
              <a:gd name="connsiteX39-951" fmla="*/ 267646 w 4527226"/>
              <a:gd name="connsiteY39-952" fmla="*/ 2671248 h 6062148"/>
              <a:gd name="connsiteX40-953" fmla="*/ 176206 w 4527226"/>
              <a:gd name="connsiteY40-954" fmla="*/ 2656008 h 6062148"/>
              <a:gd name="connsiteX41-955" fmla="*/ 54286 w 4527226"/>
              <a:gd name="connsiteY41-956" fmla="*/ 2610288 h 6062148"/>
              <a:gd name="connsiteX42-957" fmla="*/ 7931 w 4527226"/>
              <a:gd name="connsiteY42-958" fmla="*/ 2563298 h 6062148"/>
              <a:gd name="connsiteX43-959" fmla="*/ 8566 w 4527226"/>
              <a:gd name="connsiteY43-960" fmla="*/ 2488368 h 6062148"/>
              <a:gd name="connsiteX44-961" fmla="*/ 92386 w 4527226"/>
              <a:gd name="connsiteY44-962" fmla="*/ 2335968 h 6062148"/>
              <a:gd name="connsiteX45-963" fmla="*/ 221926 w 4527226"/>
              <a:gd name="connsiteY45-964" fmla="*/ 2175948 h 6062148"/>
              <a:gd name="connsiteX46-965" fmla="*/ 282886 w 4527226"/>
              <a:gd name="connsiteY46-966" fmla="*/ 2084508 h 6062148"/>
              <a:gd name="connsiteX47-967" fmla="*/ 328606 w 4527226"/>
              <a:gd name="connsiteY47-968" fmla="*/ 1977828 h 6062148"/>
              <a:gd name="connsiteX48-969" fmla="*/ 359086 w 4527226"/>
              <a:gd name="connsiteY48-970" fmla="*/ 1871148 h 6062148"/>
              <a:gd name="connsiteX49-971" fmla="*/ 374326 w 4527226"/>
              <a:gd name="connsiteY49-972" fmla="*/ 1810188 h 6062148"/>
              <a:gd name="connsiteX50-973" fmla="*/ 343846 w 4527226"/>
              <a:gd name="connsiteY50-974" fmla="*/ 1756848 h 6062148"/>
              <a:gd name="connsiteX51-975" fmla="*/ 328606 w 4527226"/>
              <a:gd name="connsiteY51-976" fmla="*/ 1680648 h 6062148"/>
              <a:gd name="connsiteX52-977" fmla="*/ 412426 w 4527226"/>
              <a:gd name="connsiteY52-978" fmla="*/ 1474908 h 6062148"/>
              <a:gd name="connsiteX53-979" fmla="*/ 442906 w 4527226"/>
              <a:gd name="connsiteY53-980" fmla="*/ 1307268 h 6062148"/>
              <a:gd name="connsiteX54-981" fmla="*/ 465766 w 4527226"/>
              <a:gd name="connsiteY54-982" fmla="*/ 1192968 h 6062148"/>
              <a:gd name="connsiteX55-983" fmla="*/ 503866 w 4527226"/>
              <a:gd name="connsiteY55-984" fmla="*/ 1055808 h 6062148"/>
              <a:gd name="connsiteX56-985" fmla="*/ 557206 w 4527226"/>
              <a:gd name="connsiteY56-986" fmla="*/ 888168 h 6062148"/>
              <a:gd name="connsiteX57-987" fmla="*/ 503866 w 4527226"/>
              <a:gd name="connsiteY57-988" fmla="*/ 888168 h 6062148"/>
              <a:gd name="connsiteX58-989" fmla="*/ 412426 w 4527226"/>
              <a:gd name="connsiteY58-990" fmla="*/ 834828 h 6062148"/>
              <a:gd name="connsiteX59-991" fmla="*/ 328606 w 4527226"/>
              <a:gd name="connsiteY59-992" fmla="*/ 789108 h 6062148"/>
              <a:gd name="connsiteX60-993" fmla="*/ 260026 w 4527226"/>
              <a:gd name="connsiteY60-994" fmla="*/ 773868 h 6062148"/>
              <a:gd name="connsiteX61-995" fmla="*/ 214306 w 4527226"/>
              <a:gd name="connsiteY61-996" fmla="*/ 751008 h 6062148"/>
              <a:gd name="connsiteX62-997" fmla="*/ 260026 w 4527226"/>
              <a:gd name="connsiteY62-998" fmla="*/ 674808 h 6062148"/>
              <a:gd name="connsiteX63-999" fmla="*/ 374326 w 4527226"/>
              <a:gd name="connsiteY63-1000" fmla="*/ 606228 h 6062148"/>
              <a:gd name="connsiteX64-1001" fmla="*/ 557206 w 4527226"/>
              <a:gd name="connsiteY64-1002" fmla="*/ 507168 h 6062148"/>
              <a:gd name="connsiteX65-1003" fmla="*/ 656266 w 4527226"/>
              <a:gd name="connsiteY65-1004" fmla="*/ 423348 h 6062148"/>
              <a:gd name="connsiteX66-1005" fmla="*/ 892486 w 4527226"/>
              <a:gd name="connsiteY66-1006" fmla="*/ 232848 h 6062148"/>
              <a:gd name="connsiteX67-1007" fmla="*/ 1174426 w 4527226"/>
              <a:gd name="connsiteY67-1008" fmla="*/ 80448 h 6062148"/>
              <a:gd name="connsiteX68-1009" fmla="*/ 1593526 w 4527226"/>
              <a:gd name="connsiteY68-1010" fmla="*/ 11868 h 6062148"/>
              <a:gd name="connsiteX69-1011" fmla="*/ 1944046 w 4527226"/>
              <a:gd name="connsiteY69-1012" fmla="*/ 4248 h 6062148"/>
              <a:gd name="connsiteX70-1013" fmla="*/ 2172646 w 4527226"/>
              <a:gd name="connsiteY70-1014" fmla="*/ 4248 h 6062148"/>
              <a:gd name="connsiteX71-1015" fmla="*/ 2393626 w 4527226"/>
              <a:gd name="connsiteY71-1016" fmla="*/ 57588 h 6062148"/>
              <a:gd name="connsiteX72-1017" fmla="*/ 2667946 w 4527226"/>
              <a:gd name="connsiteY72-1018" fmla="*/ 133788 h 6062148"/>
              <a:gd name="connsiteX73-1019" fmla="*/ 2820346 w 4527226"/>
              <a:gd name="connsiteY73-1020" fmla="*/ 202368 h 6062148"/>
              <a:gd name="connsiteX74-1021" fmla="*/ 3102286 w 4527226"/>
              <a:gd name="connsiteY74-1022" fmla="*/ 400488 h 6062148"/>
              <a:gd name="connsiteX75-1023" fmla="*/ 3285166 w 4527226"/>
              <a:gd name="connsiteY75-1024" fmla="*/ 651948 h 6062148"/>
              <a:gd name="connsiteX76-1025" fmla="*/ 3407086 w 4527226"/>
              <a:gd name="connsiteY76-1026" fmla="*/ 918648 h 6062148"/>
              <a:gd name="connsiteX77-1027" fmla="*/ 3475666 w 4527226"/>
              <a:gd name="connsiteY77-1028" fmla="*/ 1238688 h 6062148"/>
              <a:gd name="connsiteX78-1029" fmla="*/ 3506146 w 4527226"/>
              <a:gd name="connsiteY78-1030" fmla="*/ 1543488 h 6062148"/>
              <a:gd name="connsiteX79-1031" fmla="*/ 3506146 w 4527226"/>
              <a:gd name="connsiteY79-1032" fmla="*/ 1962588 h 6062148"/>
              <a:gd name="connsiteX80-1033" fmla="*/ 3338506 w 4527226"/>
              <a:gd name="connsiteY80-1034" fmla="*/ 2305488 h 6062148"/>
              <a:gd name="connsiteX81-1035" fmla="*/ 3254686 w 4527226"/>
              <a:gd name="connsiteY81-1036" fmla="*/ 2473128 h 6062148"/>
              <a:gd name="connsiteX82-1037" fmla="*/ 3132766 w 4527226"/>
              <a:gd name="connsiteY82-1038" fmla="*/ 2663628 h 6062148"/>
              <a:gd name="connsiteX83-1039" fmla="*/ 3071806 w 4527226"/>
              <a:gd name="connsiteY83-1040" fmla="*/ 2838888 h 6062148"/>
              <a:gd name="connsiteX84-1041" fmla="*/ 3064186 w 4527226"/>
              <a:gd name="connsiteY84-1042" fmla="*/ 2915088 h 6062148"/>
              <a:gd name="connsiteX85-1043" fmla="*/ 3018466 w 4527226"/>
              <a:gd name="connsiteY85-1044" fmla="*/ 3014148 h 6062148"/>
              <a:gd name="connsiteX86-1045" fmla="*/ 2980366 w 4527226"/>
              <a:gd name="connsiteY86-1046" fmla="*/ 3082728 h 6062148"/>
              <a:gd name="connsiteX87-1047" fmla="*/ 2957506 w 4527226"/>
              <a:gd name="connsiteY87-1048" fmla="*/ 3120828 h 6062148"/>
              <a:gd name="connsiteX88-1049" fmla="*/ 2957506 w 4527226"/>
              <a:gd name="connsiteY88-1050" fmla="*/ 3555168 h 6062148"/>
              <a:gd name="connsiteX89-1051" fmla="*/ 2957506 w 4527226"/>
              <a:gd name="connsiteY89-1052" fmla="*/ 3562788 h 6062148"/>
              <a:gd name="connsiteX90-1053" fmla="*/ 3010846 w 4527226"/>
              <a:gd name="connsiteY90-1054" fmla="*/ 3539928 h 6062148"/>
              <a:gd name="connsiteX91-1055" fmla="*/ 3064186 w 4527226"/>
              <a:gd name="connsiteY91-1056" fmla="*/ 3562788 h 6062148"/>
              <a:gd name="connsiteX92-1057" fmla="*/ 3109906 w 4527226"/>
              <a:gd name="connsiteY92-1058" fmla="*/ 3570408 h 6062148"/>
              <a:gd name="connsiteX93-1059" fmla="*/ 3140386 w 4527226"/>
              <a:gd name="connsiteY93-1060" fmla="*/ 3631368 h 6062148"/>
              <a:gd name="connsiteX94-1061" fmla="*/ 3117526 w 4527226"/>
              <a:gd name="connsiteY94-1062" fmla="*/ 3738048 h 6062148"/>
              <a:gd name="connsiteX95-1063" fmla="*/ 3125146 w 4527226"/>
              <a:gd name="connsiteY95-1064" fmla="*/ 4103808 h 6062148"/>
              <a:gd name="connsiteX96-1065" fmla="*/ 3117526 w 4527226"/>
              <a:gd name="connsiteY96-1066" fmla="*/ 4119048 h 6062148"/>
              <a:gd name="connsiteX97-1067" fmla="*/ 3163246 w 4527226"/>
              <a:gd name="connsiteY97-1068" fmla="*/ 4157148 h 6062148"/>
              <a:gd name="connsiteX98-1069" fmla="*/ 3201346 w 4527226"/>
              <a:gd name="connsiteY98-1070" fmla="*/ 4164768 h 6062148"/>
              <a:gd name="connsiteX99-1071" fmla="*/ 3231826 w 4527226"/>
              <a:gd name="connsiteY99-1072" fmla="*/ 4172388 h 6062148"/>
              <a:gd name="connsiteX100-1073" fmla="*/ 3285166 w 4527226"/>
              <a:gd name="connsiteY100-1074" fmla="*/ 4294308 h 6062148"/>
              <a:gd name="connsiteX101-1075" fmla="*/ 3300406 w 4527226"/>
              <a:gd name="connsiteY101-1076" fmla="*/ 4347648 h 6062148"/>
              <a:gd name="connsiteX102-1077" fmla="*/ 3330886 w 4527226"/>
              <a:gd name="connsiteY102-1078" fmla="*/ 4408608 h 6062148"/>
              <a:gd name="connsiteX103-1079" fmla="*/ 3551866 w 4527226"/>
              <a:gd name="connsiteY103-1080" fmla="*/ 4644828 h 6062148"/>
              <a:gd name="connsiteX104-1081" fmla="*/ 3887146 w 4527226"/>
              <a:gd name="connsiteY104-1082" fmla="*/ 5025828 h 6062148"/>
              <a:gd name="connsiteX105-1083" fmla="*/ 4100506 w 4527226"/>
              <a:gd name="connsiteY105-1084" fmla="*/ 5300148 h 6062148"/>
              <a:gd name="connsiteX106-1085" fmla="*/ 4367206 w 4527226"/>
              <a:gd name="connsiteY106-1086" fmla="*/ 5726868 h 6062148"/>
              <a:gd name="connsiteX107-1087" fmla="*/ 4527226 w 4527226"/>
              <a:gd name="connsiteY107-1088" fmla="*/ 6046908 h 6062148"/>
              <a:gd name="connsiteX0-1089" fmla="*/ 328606 w 4527226"/>
              <a:gd name="connsiteY0-1090" fmla="*/ 6062148 h 6062148"/>
              <a:gd name="connsiteX1-1091" fmla="*/ 381946 w 4527226"/>
              <a:gd name="connsiteY1-1092" fmla="*/ 5924988 h 6062148"/>
              <a:gd name="connsiteX2-1093" fmla="*/ 442906 w 4527226"/>
              <a:gd name="connsiteY2-1094" fmla="*/ 5780208 h 6062148"/>
              <a:gd name="connsiteX3-1095" fmla="*/ 473386 w 4527226"/>
              <a:gd name="connsiteY3-1096" fmla="*/ 5665908 h 6062148"/>
              <a:gd name="connsiteX4-1097" fmla="*/ 511486 w 4527226"/>
              <a:gd name="connsiteY4-1098" fmla="*/ 5612568 h 6062148"/>
              <a:gd name="connsiteX5-1099" fmla="*/ 541966 w 4527226"/>
              <a:gd name="connsiteY5-1100" fmla="*/ 5521128 h 6062148"/>
              <a:gd name="connsiteX6-1101" fmla="*/ 564826 w 4527226"/>
              <a:gd name="connsiteY6-1102" fmla="*/ 5353488 h 6062148"/>
              <a:gd name="connsiteX7-1103" fmla="*/ 602926 w 4527226"/>
              <a:gd name="connsiteY7-1104" fmla="*/ 5223948 h 6062148"/>
              <a:gd name="connsiteX8-1105" fmla="*/ 625786 w 4527226"/>
              <a:gd name="connsiteY8-1106" fmla="*/ 5178228 h 6062148"/>
              <a:gd name="connsiteX9-1107" fmla="*/ 701986 w 4527226"/>
              <a:gd name="connsiteY9-1108" fmla="*/ 5071548 h 6062148"/>
              <a:gd name="connsiteX10-1109" fmla="*/ 717226 w 4527226"/>
              <a:gd name="connsiteY10-1110" fmla="*/ 5063928 h 6062148"/>
              <a:gd name="connsiteX11-1111" fmla="*/ 709606 w 4527226"/>
              <a:gd name="connsiteY11-1112" fmla="*/ 5025828 h 6062148"/>
              <a:gd name="connsiteX12-1113" fmla="*/ 701986 w 4527226"/>
              <a:gd name="connsiteY12-1114" fmla="*/ 5002968 h 6062148"/>
              <a:gd name="connsiteX13-1115" fmla="*/ 968686 w 4527226"/>
              <a:gd name="connsiteY13-1116" fmla="*/ 4682928 h 6062148"/>
              <a:gd name="connsiteX14-1117" fmla="*/ 961066 w 4527226"/>
              <a:gd name="connsiteY14-1118" fmla="*/ 4644828 h 6062148"/>
              <a:gd name="connsiteX15-1119" fmla="*/ 1342066 w 4527226"/>
              <a:gd name="connsiteY15-1120" fmla="*/ 4172388 h 6062148"/>
              <a:gd name="connsiteX16-1121" fmla="*/ 1258246 w 4527226"/>
              <a:gd name="connsiteY16-1122" fmla="*/ 4012368 h 6062148"/>
              <a:gd name="connsiteX17-1123" fmla="*/ 1204906 w 4527226"/>
              <a:gd name="connsiteY17-1124" fmla="*/ 3928548 h 6062148"/>
              <a:gd name="connsiteX18-1125" fmla="*/ 1174426 w 4527226"/>
              <a:gd name="connsiteY18-1126" fmla="*/ 3768528 h 6062148"/>
              <a:gd name="connsiteX19-1127" fmla="*/ 1151566 w 4527226"/>
              <a:gd name="connsiteY19-1128" fmla="*/ 3699948 h 6062148"/>
              <a:gd name="connsiteX20-1129" fmla="*/ 1143946 w 4527226"/>
              <a:gd name="connsiteY20-1130" fmla="*/ 3669468 h 6062148"/>
              <a:gd name="connsiteX21-1131" fmla="*/ 1067746 w 4527226"/>
              <a:gd name="connsiteY21-1132" fmla="*/ 3661848 h 6062148"/>
              <a:gd name="connsiteX22-1133" fmla="*/ 938206 w 4527226"/>
              <a:gd name="connsiteY22-1134" fmla="*/ 3669468 h 6062148"/>
              <a:gd name="connsiteX23-1135" fmla="*/ 831526 w 4527226"/>
              <a:gd name="connsiteY23-1136" fmla="*/ 3692328 h 6062148"/>
              <a:gd name="connsiteX24-1137" fmla="*/ 610546 w 4527226"/>
              <a:gd name="connsiteY24-1138" fmla="*/ 3738048 h 6062148"/>
              <a:gd name="connsiteX25-1139" fmla="*/ 389566 w 4527226"/>
              <a:gd name="connsiteY25-1140" fmla="*/ 3638988 h 6062148"/>
              <a:gd name="connsiteX26-1141" fmla="*/ 381946 w 4527226"/>
              <a:gd name="connsiteY26-1142" fmla="*/ 3326568 h 6062148"/>
              <a:gd name="connsiteX27-1143" fmla="*/ 420046 w 4527226"/>
              <a:gd name="connsiteY27-1144" fmla="*/ 3227508 h 6062148"/>
              <a:gd name="connsiteX28-1145" fmla="*/ 389566 w 4527226"/>
              <a:gd name="connsiteY28-1146" fmla="*/ 3166548 h 6062148"/>
              <a:gd name="connsiteX29-1147" fmla="*/ 351466 w 4527226"/>
              <a:gd name="connsiteY29-1148" fmla="*/ 3105588 h 6062148"/>
              <a:gd name="connsiteX30-1149" fmla="*/ 397186 w 4527226"/>
              <a:gd name="connsiteY30-1150" fmla="*/ 3021768 h 6062148"/>
              <a:gd name="connsiteX31-1151" fmla="*/ 488626 w 4527226"/>
              <a:gd name="connsiteY31-1152" fmla="*/ 2998908 h 6062148"/>
              <a:gd name="connsiteX32-1153" fmla="*/ 471956 w 4527226"/>
              <a:gd name="connsiteY32-1154" fmla="*/ 2942709 h 6062148"/>
              <a:gd name="connsiteX33-1155" fmla="*/ 435286 w 4527226"/>
              <a:gd name="connsiteY33-1156" fmla="*/ 2930328 h 6062148"/>
              <a:gd name="connsiteX34-1157" fmla="*/ 389566 w 4527226"/>
              <a:gd name="connsiteY34-1158" fmla="*/ 2930328 h 6062148"/>
              <a:gd name="connsiteX35-1159" fmla="*/ 314000 w 4527226"/>
              <a:gd name="connsiteY35-1160" fmla="*/ 2893495 h 6062148"/>
              <a:gd name="connsiteX36-1161" fmla="*/ 320986 w 4527226"/>
              <a:gd name="connsiteY36-1162" fmla="*/ 2846508 h 6062148"/>
              <a:gd name="connsiteX37-1163" fmla="*/ 328606 w 4527226"/>
              <a:gd name="connsiteY37-1164" fmla="*/ 2793168 h 6062148"/>
              <a:gd name="connsiteX38-1165" fmla="*/ 313366 w 4527226"/>
              <a:gd name="connsiteY38-1166" fmla="*/ 2732208 h 6062148"/>
              <a:gd name="connsiteX39-1167" fmla="*/ 267646 w 4527226"/>
              <a:gd name="connsiteY39-1168" fmla="*/ 2671248 h 6062148"/>
              <a:gd name="connsiteX40-1169" fmla="*/ 176206 w 4527226"/>
              <a:gd name="connsiteY40-1170" fmla="*/ 2656008 h 6062148"/>
              <a:gd name="connsiteX41-1171" fmla="*/ 54286 w 4527226"/>
              <a:gd name="connsiteY41-1172" fmla="*/ 2610288 h 6062148"/>
              <a:gd name="connsiteX42-1173" fmla="*/ 7931 w 4527226"/>
              <a:gd name="connsiteY42-1174" fmla="*/ 2563298 h 6062148"/>
              <a:gd name="connsiteX43-1175" fmla="*/ 8566 w 4527226"/>
              <a:gd name="connsiteY43-1176" fmla="*/ 2488368 h 6062148"/>
              <a:gd name="connsiteX44-1177" fmla="*/ 92386 w 4527226"/>
              <a:gd name="connsiteY44-1178" fmla="*/ 2335968 h 6062148"/>
              <a:gd name="connsiteX45-1179" fmla="*/ 221926 w 4527226"/>
              <a:gd name="connsiteY45-1180" fmla="*/ 2175948 h 6062148"/>
              <a:gd name="connsiteX46-1181" fmla="*/ 282886 w 4527226"/>
              <a:gd name="connsiteY46-1182" fmla="*/ 2084508 h 6062148"/>
              <a:gd name="connsiteX47-1183" fmla="*/ 328606 w 4527226"/>
              <a:gd name="connsiteY47-1184" fmla="*/ 1977828 h 6062148"/>
              <a:gd name="connsiteX48-1185" fmla="*/ 359086 w 4527226"/>
              <a:gd name="connsiteY48-1186" fmla="*/ 1871148 h 6062148"/>
              <a:gd name="connsiteX49-1187" fmla="*/ 374326 w 4527226"/>
              <a:gd name="connsiteY49-1188" fmla="*/ 1810188 h 6062148"/>
              <a:gd name="connsiteX50-1189" fmla="*/ 343846 w 4527226"/>
              <a:gd name="connsiteY50-1190" fmla="*/ 1756848 h 6062148"/>
              <a:gd name="connsiteX51-1191" fmla="*/ 328606 w 4527226"/>
              <a:gd name="connsiteY51-1192" fmla="*/ 1680648 h 6062148"/>
              <a:gd name="connsiteX52-1193" fmla="*/ 412426 w 4527226"/>
              <a:gd name="connsiteY52-1194" fmla="*/ 1474908 h 6062148"/>
              <a:gd name="connsiteX53-1195" fmla="*/ 442906 w 4527226"/>
              <a:gd name="connsiteY53-1196" fmla="*/ 1307268 h 6062148"/>
              <a:gd name="connsiteX54-1197" fmla="*/ 465766 w 4527226"/>
              <a:gd name="connsiteY54-1198" fmla="*/ 1192968 h 6062148"/>
              <a:gd name="connsiteX55-1199" fmla="*/ 503866 w 4527226"/>
              <a:gd name="connsiteY55-1200" fmla="*/ 1055808 h 6062148"/>
              <a:gd name="connsiteX56-1201" fmla="*/ 557206 w 4527226"/>
              <a:gd name="connsiteY56-1202" fmla="*/ 888168 h 6062148"/>
              <a:gd name="connsiteX57-1203" fmla="*/ 503866 w 4527226"/>
              <a:gd name="connsiteY57-1204" fmla="*/ 888168 h 6062148"/>
              <a:gd name="connsiteX58-1205" fmla="*/ 412426 w 4527226"/>
              <a:gd name="connsiteY58-1206" fmla="*/ 834828 h 6062148"/>
              <a:gd name="connsiteX59-1207" fmla="*/ 328606 w 4527226"/>
              <a:gd name="connsiteY59-1208" fmla="*/ 789108 h 6062148"/>
              <a:gd name="connsiteX60-1209" fmla="*/ 260026 w 4527226"/>
              <a:gd name="connsiteY60-1210" fmla="*/ 773868 h 6062148"/>
              <a:gd name="connsiteX61-1211" fmla="*/ 214306 w 4527226"/>
              <a:gd name="connsiteY61-1212" fmla="*/ 751008 h 6062148"/>
              <a:gd name="connsiteX62-1213" fmla="*/ 260026 w 4527226"/>
              <a:gd name="connsiteY62-1214" fmla="*/ 674808 h 6062148"/>
              <a:gd name="connsiteX63-1215" fmla="*/ 374326 w 4527226"/>
              <a:gd name="connsiteY63-1216" fmla="*/ 606228 h 6062148"/>
              <a:gd name="connsiteX64-1217" fmla="*/ 557206 w 4527226"/>
              <a:gd name="connsiteY64-1218" fmla="*/ 507168 h 6062148"/>
              <a:gd name="connsiteX65-1219" fmla="*/ 656266 w 4527226"/>
              <a:gd name="connsiteY65-1220" fmla="*/ 423348 h 6062148"/>
              <a:gd name="connsiteX66-1221" fmla="*/ 892486 w 4527226"/>
              <a:gd name="connsiteY66-1222" fmla="*/ 232848 h 6062148"/>
              <a:gd name="connsiteX67-1223" fmla="*/ 1174426 w 4527226"/>
              <a:gd name="connsiteY67-1224" fmla="*/ 80448 h 6062148"/>
              <a:gd name="connsiteX68-1225" fmla="*/ 1593526 w 4527226"/>
              <a:gd name="connsiteY68-1226" fmla="*/ 11868 h 6062148"/>
              <a:gd name="connsiteX69-1227" fmla="*/ 1944046 w 4527226"/>
              <a:gd name="connsiteY69-1228" fmla="*/ 4248 h 6062148"/>
              <a:gd name="connsiteX70-1229" fmla="*/ 2172646 w 4527226"/>
              <a:gd name="connsiteY70-1230" fmla="*/ 4248 h 6062148"/>
              <a:gd name="connsiteX71-1231" fmla="*/ 2393626 w 4527226"/>
              <a:gd name="connsiteY71-1232" fmla="*/ 57588 h 6062148"/>
              <a:gd name="connsiteX72-1233" fmla="*/ 2667946 w 4527226"/>
              <a:gd name="connsiteY72-1234" fmla="*/ 133788 h 6062148"/>
              <a:gd name="connsiteX73-1235" fmla="*/ 2820346 w 4527226"/>
              <a:gd name="connsiteY73-1236" fmla="*/ 202368 h 6062148"/>
              <a:gd name="connsiteX74-1237" fmla="*/ 3102286 w 4527226"/>
              <a:gd name="connsiteY74-1238" fmla="*/ 400488 h 6062148"/>
              <a:gd name="connsiteX75-1239" fmla="*/ 3285166 w 4527226"/>
              <a:gd name="connsiteY75-1240" fmla="*/ 651948 h 6062148"/>
              <a:gd name="connsiteX76-1241" fmla="*/ 3407086 w 4527226"/>
              <a:gd name="connsiteY76-1242" fmla="*/ 918648 h 6062148"/>
              <a:gd name="connsiteX77-1243" fmla="*/ 3475666 w 4527226"/>
              <a:gd name="connsiteY77-1244" fmla="*/ 1238688 h 6062148"/>
              <a:gd name="connsiteX78-1245" fmla="*/ 3506146 w 4527226"/>
              <a:gd name="connsiteY78-1246" fmla="*/ 1543488 h 6062148"/>
              <a:gd name="connsiteX79-1247" fmla="*/ 3506146 w 4527226"/>
              <a:gd name="connsiteY79-1248" fmla="*/ 1962588 h 6062148"/>
              <a:gd name="connsiteX80-1249" fmla="*/ 3338506 w 4527226"/>
              <a:gd name="connsiteY80-1250" fmla="*/ 2305488 h 6062148"/>
              <a:gd name="connsiteX81-1251" fmla="*/ 3254686 w 4527226"/>
              <a:gd name="connsiteY81-1252" fmla="*/ 2473128 h 6062148"/>
              <a:gd name="connsiteX82-1253" fmla="*/ 3132766 w 4527226"/>
              <a:gd name="connsiteY82-1254" fmla="*/ 2663628 h 6062148"/>
              <a:gd name="connsiteX83-1255" fmla="*/ 3071806 w 4527226"/>
              <a:gd name="connsiteY83-1256" fmla="*/ 2838888 h 6062148"/>
              <a:gd name="connsiteX84-1257" fmla="*/ 3064186 w 4527226"/>
              <a:gd name="connsiteY84-1258" fmla="*/ 2915088 h 6062148"/>
              <a:gd name="connsiteX85-1259" fmla="*/ 3018466 w 4527226"/>
              <a:gd name="connsiteY85-1260" fmla="*/ 3014148 h 6062148"/>
              <a:gd name="connsiteX86-1261" fmla="*/ 2980366 w 4527226"/>
              <a:gd name="connsiteY86-1262" fmla="*/ 3082728 h 6062148"/>
              <a:gd name="connsiteX87-1263" fmla="*/ 2957506 w 4527226"/>
              <a:gd name="connsiteY87-1264" fmla="*/ 3120828 h 6062148"/>
              <a:gd name="connsiteX88-1265" fmla="*/ 2957506 w 4527226"/>
              <a:gd name="connsiteY88-1266" fmla="*/ 3555168 h 6062148"/>
              <a:gd name="connsiteX89-1267" fmla="*/ 2957506 w 4527226"/>
              <a:gd name="connsiteY89-1268" fmla="*/ 3562788 h 6062148"/>
              <a:gd name="connsiteX90-1269" fmla="*/ 3010846 w 4527226"/>
              <a:gd name="connsiteY90-1270" fmla="*/ 3539928 h 6062148"/>
              <a:gd name="connsiteX91-1271" fmla="*/ 3064186 w 4527226"/>
              <a:gd name="connsiteY91-1272" fmla="*/ 3562788 h 6062148"/>
              <a:gd name="connsiteX92-1273" fmla="*/ 3109906 w 4527226"/>
              <a:gd name="connsiteY92-1274" fmla="*/ 3570408 h 6062148"/>
              <a:gd name="connsiteX93-1275" fmla="*/ 3140386 w 4527226"/>
              <a:gd name="connsiteY93-1276" fmla="*/ 3631368 h 6062148"/>
              <a:gd name="connsiteX94-1277" fmla="*/ 3117526 w 4527226"/>
              <a:gd name="connsiteY94-1278" fmla="*/ 3738048 h 6062148"/>
              <a:gd name="connsiteX95-1279" fmla="*/ 3125146 w 4527226"/>
              <a:gd name="connsiteY95-1280" fmla="*/ 4103808 h 6062148"/>
              <a:gd name="connsiteX96-1281" fmla="*/ 3117526 w 4527226"/>
              <a:gd name="connsiteY96-1282" fmla="*/ 4119048 h 6062148"/>
              <a:gd name="connsiteX97-1283" fmla="*/ 3163246 w 4527226"/>
              <a:gd name="connsiteY97-1284" fmla="*/ 4157148 h 6062148"/>
              <a:gd name="connsiteX98-1285" fmla="*/ 3201346 w 4527226"/>
              <a:gd name="connsiteY98-1286" fmla="*/ 4164768 h 6062148"/>
              <a:gd name="connsiteX99-1287" fmla="*/ 3231826 w 4527226"/>
              <a:gd name="connsiteY99-1288" fmla="*/ 4172388 h 6062148"/>
              <a:gd name="connsiteX100-1289" fmla="*/ 3285166 w 4527226"/>
              <a:gd name="connsiteY100-1290" fmla="*/ 4294308 h 6062148"/>
              <a:gd name="connsiteX101-1291" fmla="*/ 3300406 w 4527226"/>
              <a:gd name="connsiteY101-1292" fmla="*/ 4347648 h 6062148"/>
              <a:gd name="connsiteX102-1293" fmla="*/ 3330886 w 4527226"/>
              <a:gd name="connsiteY102-1294" fmla="*/ 4408608 h 6062148"/>
              <a:gd name="connsiteX103-1295" fmla="*/ 3551866 w 4527226"/>
              <a:gd name="connsiteY103-1296" fmla="*/ 4644828 h 6062148"/>
              <a:gd name="connsiteX104-1297" fmla="*/ 3887146 w 4527226"/>
              <a:gd name="connsiteY104-1298" fmla="*/ 5025828 h 6062148"/>
              <a:gd name="connsiteX105-1299" fmla="*/ 4100506 w 4527226"/>
              <a:gd name="connsiteY105-1300" fmla="*/ 5300148 h 6062148"/>
              <a:gd name="connsiteX106-1301" fmla="*/ 4367206 w 4527226"/>
              <a:gd name="connsiteY106-1302" fmla="*/ 5726868 h 6062148"/>
              <a:gd name="connsiteX107-1303" fmla="*/ 4527226 w 4527226"/>
              <a:gd name="connsiteY107-1304" fmla="*/ 6046908 h 6062148"/>
              <a:gd name="connsiteX0-1305" fmla="*/ 328606 w 4527226"/>
              <a:gd name="connsiteY0-1306" fmla="*/ 6062148 h 6062148"/>
              <a:gd name="connsiteX1-1307" fmla="*/ 381946 w 4527226"/>
              <a:gd name="connsiteY1-1308" fmla="*/ 5924988 h 6062148"/>
              <a:gd name="connsiteX2-1309" fmla="*/ 442906 w 4527226"/>
              <a:gd name="connsiteY2-1310" fmla="*/ 5780208 h 6062148"/>
              <a:gd name="connsiteX3-1311" fmla="*/ 473386 w 4527226"/>
              <a:gd name="connsiteY3-1312" fmla="*/ 5665908 h 6062148"/>
              <a:gd name="connsiteX4-1313" fmla="*/ 511486 w 4527226"/>
              <a:gd name="connsiteY4-1314" fmla="*/ 5612568 h 6062148"/>
              <a:gd name="connsiteX5-1315" fmla="*/ 541966 w 4527226"/>
              <a:gd name="connsiteY5-1316" fmla="*/ 5521128 h 6062148"/>
              <a:gd name="connsiteX6-1317" fmla="*/ 564826 w 4527226"/>
              <a:gd name="connsiteY6-1318" fmla="*/ 5353488 h 6062148"/>
              <a:gd name="connsiteX7-1319" fmla="*/ 602926 w 4527226"/>
              <a:gd name="connsiteY7-1320" fmla="*/ 5223948 h 6062148"/>
              <a:gd name="connsiteX8-1321" fmla="*/ 625786 w 4527226"/>
              <a:gd name="connsiteY8-1322" fmla="*/ 5178228 h 6062148"/>
              <a:gd name="connsiteX9-1323" fmla="*/ 701986 w 4527226"/>
              <a:gd name="connsiteY9-1324" fmla="*/ 5071548 h 6062148"/>
              <a:gd name="connsiteX10-1325" fmla="*/ 717226 w 4527226"/>
              <a:gd name="connsiteY10-1326" fmla="*/ 5063928 h 6062148"/>
              <a:gd name="connsiteX11-1327" fmla="*/ 709606 w 4527226"/>
              <a:gd name="connsiteY11-1328" fmla="*/ 5025828 h 6062148"/>
              <a:gd name="connsiteX12-1329" fmla="*/ 701986 w 4527226"/>
              <a:gd name="connsiteY12-1330" fmla="*/ 5002968 h 6062148"/>
              <a:gd name="connsiteX13-1331" fmla="*/ 968686 w 4527226"/>
              <a:gd name="connsiteY13-1332" fmla="*/ 4682928 h 6062148"/>
              <a:gd name="connsiteX14-1333" fmla="*/ 961066 w 4527226"/>
              <a:gd name="connsiteY14-1334" fmla="*/ 4644828 h 6062148"/>
              <a:gd name="connsiteX15-1335" fmla="*/ 1342066 w 4527226"/>
              <a:gd name="connsiteY15-1336" fmla="*/ 4172388 h 6062148"/>
              <a:gd name="connsiteX16-1337" fmla="*/ 1258246 w 4527226"/>
              <a:gd name="connsiteY16-1338" fmla="*/ 4012368 h 6062148"/>
              <a:gd name="connsiteX17-1339" fmla="*/ 1204906 w 4527226"/>
              <a:gd name="connsiteY17-1340" fmla="*/ 3928548 h 6062148"/>
              <a:gd name="connsiteX18-1341" fmla="*/ 1174426 w 4527226"/>
              <a:gd name="connsiteY18-1342" fmla="*/ 3768528 h 6062148"/>
              <a:gd name="connsiteX19-1343" fmla="*/ 1151566 w 4527226"/>
              <a:gd name="connsiteY19-1344" fmla="*/ 3699948 h 6062148"/>
              <a:gd name="connsiteX20-1345" fmla="*/ 1143946 w 4527226"/>
              <a:gd name="connsiteY20-1346" fmla="*/ 3669468 h 6062148"/>
              <a:gd name="connsiteX21-1347" fmla="*/ 1067746 w 4527226"/>
              <a:gd name="connsiteY21-1348" fmla="*/ 3661848 h 6062148"/>
              <a:gd name="connsiteX22-1349" fmla="*/ 938206 w 4527226"/>
              <a:gd name="connsiteY22-1350" fmla="*/ 3669468 h 6062148"/>
              <a:gd name="connsiteX23-1351" fmla="*/ 831526 w 4527226"/>
              <a:gd name="connsiteY23-1352" fmla="*/ 3692328 h 6062148"/>
              <a:gd name="connsiteX24-1353" fmla="*/ 610546 w 4527226"/>
              <a:gd name="connsiteY24-1354" fmla="*/ 3738048 h 6062148"/>
              <a:gd name="connsiteX25-1355" fmla="*/ 389566 w 4527226"/>
              <a:gd name="connsiteY25-1356" fmla="*/ 3638988 h 6062148"/>
              <a:gd name="connsiteX26-1357" fmla="*/ 381946 w 4527226"/>
              <a:gd name="connsiteY26-1358" fmla="*/ 3326568 h 6062148"/>
              <a:gd name="connsiteX27-1359" fmla="*/ 420046 w 4527226"/>
              <a:gd name="connsiteY27-1360" fmla="*/ 3227508 h 6062148"/>
              <a:gd name="connsiteX28-1361" fmla="*/ 389566 w 4527226"/>
              <a:gd name="connsiteY28-1362" fmla="*/ 3166548 h 6062148"/>
              <a:gd name="connsiteX29-1363" fmla="*/ 351466 w 4527226"/>
              <a:gd name="connsiteY29-1364" fmla="*/ 3105588 h 6062148"/>
              <a:gd name="connsiteX30-1365" fmla="*/ 397186 w 4527226"/>
              <a:gd name="connsiteY30-1366" fmla="*/ 3021768 h 6062148"/>
              <a:gd name="connsiteX31-1367" fmla="*/ 488626 w 4527226"/>
              <a:gd name="connsiteY31-1368" fmla="*/ 2998908 h 6062148"/>
              <a:gd name="connsiteX32-1369" fmla="*/ 471956 w 4527226"/>
              <a:gd name="connsiteY32-1370" fmla="*/ 2942709 h 6062148"/>
              <a:gd name="connsiteX33-1371" fmla="*/ 435286 w 4527226"/>
              <a:gd name="connsiteY33-1372" fmla="*/ 2930328 h 6062148"/>
              <a:gd name="connsiteX34-1373" fmla="*/ 389566 w 4527226"/>
              <a:gd name="connsiteY34-1374" fmla="*/ 2930328 h 6062148"/>
              <a:gd name="connsiteX35-1375" fmla="*/ 314000 w 4527226"/>
              <a:gd name="connsiteY35-1376" fmla="*/ 2893495 h 6062148"/>
              <a:gd name="connsiteX36-1377" fmla="*/ 320986 w 4527226"/>
              <a:gd name="connsiteY36-1378" fmla="*/ 2846508 h 6062148"/>
              <a:gd name="connsiteX37-1379" fmla="*/ 328606 w 4527226"/>
              <a:gd name="connsiteY37-1380" fmla="*/ 2793168 h 6062148"/>
              <a:gd name="connsiteX38-1381" fmla="*/ 313366 w 4527226"/>
              <a:gd name="connsiteY38-1382" fmla="*/ 2732208 h 6062148"/>
              <a:gd name="connsiteX39-1383" fmla="*/ 267646 w 4527226"/>
              <a:gd name="connsiteY39-1384" fmla="*/ 2671248 h 6062148"/>
              <a:gd name="connsiteX40-1385" fmla="*/ 176206 w 4527226"/>
              <a:gd name="connsiteY40-1386" fmla="*/ 2656008 h 6062148"/>
              <a:gd name="connsiteX41-1387" fmla="*/ 54286 w 4527226"/>
              <a:gd name="connsiteY41-1388" fmla="*/ 2610288 h 6062148"/>
              <a:gd name="connsiteX42-1389" fmla="*/ 7931 w 4527226"/>
              <a:gd name="connsiteY42-1390" fmla="*/ 2563298 h 6062148"/>
              <a:gd name="connsiteX43-1391" fmla="*/ 8566 w 4527226"/>
              <a:gd name="connsiteY43-1392" fmla="*/ 2488368 h 6062148"/>
              <a:gd name="connsiteX44-1393" fmla="*/ 92386 w 4527226"/>
              <a:gd name="connsiteY44-1394" fmla="*/ 2335968 h 6062148"/>
              <a:gd name="connsiteX45-1395" fmla="*/ 221926 w 4527226"/>
              <a:gd name="connsiteY45-1396" fmla="*/ 2175948 h 6062148"/>
              <a:gd name="connsiteX46-1397" fmla="*/ 282886 w 4527226"/>
              <a:gd name="connsiteY46-1398" fmla="*/ 2084508 h 6062148"/>
              <a:gd name="connsiteX47-1399" fmla="*/ 328606 w 4527226"/>
              <a:gd name="connsiteY47-1400" fmla="*/ 1977828 h 6062148"/>
              <a:gd name="connsiteX48-1401" fmla="*/ 359086 w 4527226"/>
              <a:gd name="connsiteY48-1402" fmla="*/ 1871148 h 6062148"/>
              <a:gd name="connsiteX49-1403" fmla="*/ 374326 w 4527226"/>
              <a:gd name="connsiteY49-1404" fmla="*/ 1810188 h 6062148"/>
              <a:gd name="connsiteX50-1405" fmla="*/ 343846 w 4527226"/>
              <a:gd name="connsiteY50-1406" fmla="*/ 1756848 h 6062148"/>
              <a:gd name="connsiteX51-1407" fmla="*/ 328606 w 4527226"/>
              <a:gd name="connsiteY51-1408" fmla="*/ 1680648 h 6062148"/>
              <a:gd name="connsiteX52-1409" fmla="*/ 412426 w 4527226"/>
              <a:gd name="connsiteY52-1410" fmla="*/ 1474908 h 6062148"/>
              <a:gd name="connsiteX53-1411" fmla="*/ 442906 w 4527226"/>
              <a:gd name="connsiteY53-1412" fmla="*/ 1307268 h 6062148"/>
              <a:gd name="connsiteX54-1413" fmla="*/ 465766 w 4527226"/>
              <a:gd name="connsiteY54-1414" fmla="*/ 1192968 h 6062148"/>
              <a:gd name="connsiteX55-1415" fmla="*/ 503866 w 4527226"/>
              <a:gd name="connsiteY55-1416" fmla="*/ 1055808 h 6062148"/>
              <a:gd name="connsiteX56-1417" fmla="*/ 557206 w 4527226"/>
              <a:gd name="connsiteY56-1418" fmla="*/ 888168 h 6062148"/>
              <a:gd name="connsiteX57-1419" fmla="*/ 503866 w 4527226"/>
              <a:gd name="connsiteY57-1420" fmla="*/ 888168 h 6062148"/>
              <a:gd name="connsiteX58-1421" fmla="*/ 412426 w 4527226"/>
              <a:gd name="connsiteY58-1422" fmla="*/ 834828 h 6062148"/>
              <a:gd name="connsiteX59-1423" fmla="*/ 328606 w 4527226"/>
              <a:gd name="connsiteY59-1424" fmla="*/ 789108 h 6062148"/>
              <a:gd name="connsiteX60-1425" fmla="*/ 260026 w 4527226"/>
              <a:gd name="connsiteY60-1426" fmla="*/ 773868 h 6062148"/>
              <a:gd name="connsiteX61-1427" fmla="*/ 214306 w 4527226"/>
              <a:gd name="connsiteY61-1428" fmla="*/ 751008 h 6062148"/>
              <a:gd name="connsiteX62-1429" fmla="*/ 260026 w 4527226"/>
              <a:gd name="connsiteY62-1430" fmla="*/ 674808 h 6062148"/>
              <a:gd name="connsiteX63-1431" fmla="*/ 374326 w 4527226"/>
              <a:gd name="connsiteY63-1432" fmla="*/ 606228 h 6062148"/>
              <a:gd name="connsiteX64-1433" fmla="*/ 557206 w 4527226"/>
              <a:gd name="connsiteY64-1434" fmla="*/ 507168 h 6062148"/>
              <a:gd name="connsiteX65-1435" fmla="*/ 656266 w 4527226"/>
              <a:gd name="connsiteY65-1436" fmla="*/ 423348 h 6062148"/>
              <a:gd name="connsiteX66-1437" fmla="*/ 892486 w 4527226"/>
              <a:gd name="connsiteY66-1438" fmla="*/ 232848 h 6062148"/>
              <a:gd name="connsiteX67-1439" fmla="*/ 1174426 w 4527226"/>
              <a:gd name="connsiteY67-1440" fmla="*/ 80448 h 6062148"/>
              <a:gd name="connsiteX68-1441" fmla="*/ 1593526 w 4527226"/>
              <a:gd name="connsiteY68-1442" fmla="*/ 11868 h 6062148"/>
              <a:gd name="connsiteX69-1443" fmla="*/ 1944046 w 4527226"/>
              <a:gd name="connsiteY69-1444" fmla="*/ 4248 h 6062148"/>
              <a:gd name="connsiteX70-1445" fmla="*/ 2172646 w 4527226"/>
              <a:gd name="connsiteY70-1446" fmla="*/ 4248 h 6062148"/>
              <a:gd name="connsiteX71-1447" fmla="*/ 2393626 w 4527226"/>
              <a:gd name="connsiteY71-1448" fmla="*/ 57588 h 6062148"/>
              <a:gd name="connsiteX72-1449" fmla="*/ 2667946 w 4527226"/>
              <a:gd name="connsiteY72-1450" fmla="*/ 133788 h 6062148"/>
              <a:gd name="connsiteX73-1451" fmla="*/ 2820346 w 4527226"/>
              <a:gd name="connsiteY73-1452" fmla="*/ 202368 h 6062148"/>
              <a:gd name="connsiteX74-1453" fmla="*/ 3102286 w 4527226"/>
              <a:gd name="connsiteY74-1454" fmla="*/ 400488 h 6062148"/>
              <a:gd name="connsiteX75-1455" fmla="*/ 3285166 w 4527226"/>
              <a:gd name="connsiteY75-1456" fmla="*/ 651948 h 6062148"/>
              <a:gd name="connsiteX76-1457" fmla="*/ 3407086 w 4527226"/>
              <a:gd name="connsiteY76-1458" fmla="*/ 918648 h 6062148"/>
              <a:gd name="connsiteX77-1459" fmla="*/ 3475666 w 4527226"/>
              <a:gd name="connsiteY77-1460" fmla="*/ 1238688 h 6062148"/>
              <a:gd name="connsiteX78-1461" fmla="*/ 3506146 w 4527226"/>
              <a:gd name="connsiteY78-1462" fmla="*/ 1543488 h 6062148"/>
              <a:gd name="connsiteX79-1463" fmla="*/ 3506146 w 4527226"/>
              <a:gd name="connsiteY79-1464" fmla="*/ 1962588 h 6062148"/>
              <a:gd name="connsiteX80-1465" fmla="*/ 3338506 w 4527226"/>
              <a:gd name="connsiteY80-1466" fmla="*/ 2305488 h 6062148"/>
              <a:gd name="connsiteX81-1467" fmla="*/ 3254686 w 4527226"/>
              <a:gd name="connsiteY81-1468" fmla="*/ 2473128 h 6062148"/>
              <a:gd name="connsiteX82-1469" fmla="*/ 3132766 w 4527226"/>
              <a:gd name="connsiteY82-1470" fmla="*/ 2663628 h 6062148"/>
              <a:gd name="connsiteX83-1471" fmla="*/ 3071806 w 4527226"/>
              <a:gd name="connsiteY83-1472" fmla="*/ 2838888 h 6062148"/>
              <a:gd name="connsiteX84-1473" fmla="*/ 3064186 w 4527226"/>
              <a:gd name="connsiteY84-1474" fmla="*/ 2915088 h 6062148"/>
              <a:gd name="connsiteX85-1475" fmla="*/ 3018466 w 4527226"/>
              <a:gd name="connsiteY85-1476" fmla="*/ 3014148 h 6062148"/>
              <a:gd name="connsiteX86-1477" fmla="*/ 2980366 w 4527226"/>
              <a:gd name="connsiteY86-1478" fmla="*/ 3082728 h 6062148"/>
              <a:gd name="connsiteX87-1479" fmla="*/ 2957506 w 4527226"/>
              <a:gd name="connsiteY87-1480" fmla="*/ 3120828 h 6062148"/>
              <a:gd name="connsiteX88-1481" fmla="*/ 2957506 w 4527226"/>
              <a:gd name="connsiteY88-1482" fmla="*/ 3555168 h 6062148"/>
              <a:gd name="connsiteX89-1483" fmla="*/ 3010846 w 4527226"/>
              <a:gd name="connsiteY89-1484" fmla="*/ 3539928 h 6062148"/>
              <a:gd name="connsiteX90-1485" fmla="*/ 3064186 w 4527226"/>
              <a:gd name="connsiteY90-1486" fmla="*/ 3562788 h 6062148"/>
              <a:gd name="connsiteX91-1487" fmla="*/ 3109906 w 4527226"/>
              <a:gd name="connsiteY91-1488" fmla="*/ 3570408 h 6062148"/>
              <a:gd name="connsiteX92-1489" fmla="*/ 3140386 w 4527226"/>
              <a:gd name="connsiteY92-1490" fmla="*/ 3631368 h 6062148"/>
              <a:gd name="connsiteX93-1491" fmla="*/ 3117526 w 4527226"/>
              <a:gd name="connsiteY93-1492" fmla="*/ 3738048 h 6062148"/>
              <a:gd name="connsiteX94-1493" fmla="*/ 3125146 w 4527226"/>
              <a:gd name="connsiteY94-1494" fmla="*/ 4103808 h 6062148"/>
              <a:gd name="connsiteX95-1495" fmla="*/ 3117526 w 4527226"/>
              <a:gd name="connsiteY95-1496" fmla="*/ 4119048 h 6062148"/>
              <a:gd name="connsiteX96-1497" fmla="*/ 3163246 w 4527226"/>
              <a:gd name="connsiteY96-1498" fmla="*/ 4157148 h 6062148"/>
              <a:gd name="connsiteX97-1499" fmla="*/ 3201346 w 4527226"/>
              <a:gd name="connsiteY97-1500" fmla="*/ 4164768 h 6062148"/>
              <a:gd name="connsiteX98-1501" fmla="*/ 3231826 w 4527226"/>
              <a:gd name="connsiteY98-1502" fmla="*/ 4172388 h 6062148"/>
              <a:gd name="connsiteX99-1503" fmla="*/ 3285166 w 4527226"/>
              <a:gd name="connsiteY99-1504" fmla="*/ 4294308 h 6062148"/>
              <a:gd name="connsiteX100-1505" fmla="*/ 3300406 w 4527226"/>
              <a:gd name="connsiteY100-1506" fmla="*/ 4347648 h 6062148"/>
              <a:gd name="connsiteX101-1507" fmla="*/ 3330886 w 4527226"/>
              <a:gd name="connsiteY101-1508" fmla="*/ 4408608 h 6062148"/>
              <a:gd name="connsiteX102-1509" fmla="*/ 3551866 w 4527226"/>
              <a:gd name="connsiteY102-1510" fmla="*/ 4644828 h 6062148"/>
              <a:gd name="connsiteX103-1511" fmla="*/ 3887146 w 4527226"/>
              <a:gd name="connsiteY103-1512" fmla="*/ 5025828 h 6062148"/>
              <a:gd name="connsiteX104-1513" fmla="*/ 4100506 w 4527226"/>
              <a:gd name="connsiteY104-1514" fmla="*/ 5300148 h 6062148"/>
              <a:gd name="connsiteX105-1515" fmla="*/ 4367206 w 4527226"/>
              <a:gd name="connsiteY105-1516" fmla="*/ 5726868 h 6062148"/>
              <a:gd name="connsiteX106-1517" fmla="*/ 4527226 w 4527226"/>
              <a:gd name="connsiteY106-1518" fmla="*/ 6046908 h 6062148"/>
              <a:gd name="connsiteX0-1519" fmla="*/ 328606 w 4527226"/>
              <a:gd name="connsiteY0-1520" fmla="*/ 6062148 h 6062148"/>
              <a:gd name="connsiteX1-1521" fmla="*/ 381946 w 4527226"/>
              <a:gd name="connsiteY1-1522" fmla="*/ 5924988 h 6062148"/>
              <a:gd name="connsiteX2-1523" fmla="*/ 442906 w 4527226"/>
              <a:gd name="connsiteY2-1524" fmla="*/ 5780208 h 6062148"/>
              <a:gd name="connsiteX3-1525" fmla="*/ 473386 w 4527226"/>
              <a:gd name="connsiteY3-1526" fmla="*/ 5665908 h 6062148"/>
              <a:gd name="connsiteX4-1527" fmla="*/ 511486 w 4527226"/>
              <a:gd name="connsiteY4-1528" fmla="*/ 5612568 h 6062148"/>
              <a:gd name="connsiteX5-1529" fmla="*/ 541966 w 4527226"/>
              <a:gd name="connsiteY5-1530" fmla="*/ 5521128 h 6062148"/>
              <a:gd name="connsiteX6-1531" fmla="*/ 564826 w 4527226"/>
              <a:gd name="connsiteY6-1532" fmla="*/ 5353488 h 6062148"/>
              <a:gd name="connsiteX7-1533" fmla="*/ 602926 w 4527226"/>
              <a:gd name="connsiteY7-1534" fmla="*/ 5223948 h 6062148"/>
              <a:gd name="connsiteX8-1535" fmla="*/ 625786 w 4527226"/>
              <a:gd name="connsiteY8-1536" fmla="*/ 5178228 h 6062148"/>
              <a:gd name="connsiteX9-1537" fmla="*/ 701986 w 4527226"/>
              <a:gd name="connsiteY9-1538" fmla="*/ 5071548 h 6062148"/>
              <a:gd name="connsiteX10-1539" fmla="*/ 717226 w 4527226"/>
              <a:gd name="connsiteY10-1540" fmla="*/ 5063928 h 6062148"/>
              <a:gd name="connsiteX11-1541" fmla="*/ 709606 w 4527226"/>
              <a:gd name="connsiteY11-1542" fmla="*/ 5025828 h 6062148"/>
              <a:gd name="connsiteX12-1543" fmla="*/ 701986 w 4527226"/>
              <a:gd name="connsiteY12-1544" fmla="*/ 5002968 h 6062148"/>
              <a:gd name="connsiteX13-1545" fmla="*/ 968686 w 4527226"/>
              <a:gd name="connsiteY13-1546" fmla="*/ 4682928 h 6062148"/>
              <a:gd name="connsiteX14-1547" fmla="*/ 961066 w 4527226"/>
              <a:gd name="connsiteY14-1548" fmla="*/ 4644828 h 6062148"/>
              <a:gd name="connsiteX15-1549" fmla="*/ 1342066 w 4527226"/>
              <a:gd name="connsiteY15-1550" fmla="*/ 4172388 h 6062148"/>
              <a:gd name="connsiteX16-1551" fmla="*/ 1258246 w 4527226"/>
              <a:gd name="connsiteY16-1552" fmla="*/ 4012368 h 6062148"/>
              <a:gd name="connsiteX17-1553" fmla="*/ 1204906 w 4527226"/>
              <a:gd name="connsiteY17-1554" fmla="*/ 3928548 h 6062148"/>
              <a:gd name="connsiteX18-1555" fmla="*/ 1174426 w 4527226"/>
              <a:gd name="connsiteY18-1556" fmla="*/ 3768528 h 6062148"/>
              <a:gd name="connsiteX19-1557" fmla="*/ 1151566 w 4527226"/>
              <a:gd name="connsiteY19-1558" fmla="*/ 3699948 h 6062148"/>
              <a:gd name="connsiteX20-1559" fmla="*/ 1143946 w 4527226"/>
              <a:gd name="connsiteY20-1560" fmla="*/ 3669468 h 6062148"/>
              <a:gd name="connsiteX21-1561" fmla="*/ 1067746 w 4527226"/>
              <a:gd name="connsiteY21-1562" fmla="*/ 3661848 h 6062148"/>
              <a:gd name="connsiteX22-1563" fmla="*/ 938206 w 4527226"/>
              <a:gd name="connsiteY22-1564" fmla="*/ 3669468 h 6062148"/>
              <a:gd name="connsiteX23-1565" fmla="*/ 831526 w 4527226"/>
              <a:gd name="connsiteY23-1566" fmla="*/ 3692328 h 6062148"/>
              <a:gd name="connsiteX24-1567" fmla="*/ 610546 w 4527226"/>
              <a:gd name="connsiteY24-1568" fmla="*/ 3738048 h 6062148"/>
              <a:gd name="connsiteX25-1569" fmla="*/ 389566 w 4527226"/>
              <a:gd name="connsiteY25-1570" fmla="*/ 3638988 h 6062148"/>
              <a:gd name="connsiteX26-1571" fmla="*/ 381946 w 4527226"/>
              <a:gd name="connsiteY26-1572" fmla="*/ 3326568 h 6062148"/>
              <a:gd name="connsiteX27-1573" fmla="*/ 420046 w 4527226"/>
              <a:gd name="connsiteY27-1574" fmla="*/ 3227508 h 6062148"/>
              <a:gd name="connsiteX28-1575" fmla="*/ 389566 w 4527226"/>
              <a:gd name="connsiteY28-1576" fmla="*/ 3166548 h 6062148"/>
              <a:gd name="connsiteX29-1577" fmla="*/ 351466 w 4527226"/>
              <a:gd name="connsiteY29-1578" fmla="*/ 3105588 h 6062148"/>
              <a:gd name="connsiteX30-1579" fmla="*/ 397186 w 4527226"/>
              <a:gd name="connsiteY30-1580" fmla="*/ 3021768 h 6062148"/>
              <a:gd name="connsiteX31-1581" fmla="*/ 488626 w 4527226"/>
              <a:gd name="connsiteY31-1582" fmla="*/ 2998908 h 6062148"/>
              <a:gd name="connsiteX32-1583" fmla="*/ 471956 w 4527226"/>
              <a:gd name="connsiteY32-1584" fmla="*/ 2942709 h 6062148"/>
              <a:gd name="connsiteX33-1585" fmla="*/ 435286 w 4527226"/>
              <a:gd name="connsiteY33-1586" fmla="*/ 2930328 h 6062148"/>
              <a:gd name="connsiteX34-1587" fmla="*/ 389566 w 4527226"/>
              <a:gd name="connsiteY34-1588" fmla="*/ 2930328 h 6062148"/>
              <a:gd name="connsiteX35-1589" fmla="*/ 314000 w 4527226"/>
              <a:gd name="connsiteY35-1590" fmla="*/ 2893495 h 6062148"/>
              <a:gd name="connsiteX36-1591" fmla="*/ 320986 w 4527226"/>
              <a:gd name="connsiteY36-1592" fmla="*/ 2846508 h 6062148"/>
              <a:gd name="connsiteX37-1593" fmla="*/ 328606 w 4527226"/>
              <a:gd name="connsiteY37-1594" fmla="*/ 2793168 h 6062148"/>
              <a:gd name="connsiteX38-1595" fmla="*/ 313366 w 4527226"/>
              <a:gd name="connsiteY38-1596" fmla="*/ 2732208 h 6062148"/>
              <a:gd name="connsiteX39-1597" fmla="*/ 267646 w 4527226"/>
              <a:gd name="connsiteY39-1598" fmla="*/ 2671248 h 6062148"/>
              <a:gd name="connsiteX40-1599" fmla="*/ 176206 w 4527226"/>
              <a:gd name="connsiteY40-1600" fmla="*/ 2656008 h 6062148"/>
              <a:gd name="connsiteX41-1601" fmla="*/ 54286 w 4527226"/>
              <a:gd name="connsiteY41-1602" fmla="*/ 2610288 h 6062148"/>
              <a:gd name="connsiteX42-1603" fmla="*/ 7931 w 4527226"/>
              <a:gd name="connsiteY42-1604" fmla="*/ 2563298 h 6062148"/>
              <a:gd name="connsiteX43-1605" fmla="*/ 8566 w 4527226"/>
              <a:gd name="connsiteY43-1606" fmla="*/ 2488368 h 6062148"/>
              <a:gd name="connsiteX44-1607" fmla="*/ 92386 w 4527226"/>
              <a:gd name="connsiteY44-1608" fmla="*/ 2335968 h 6062148"/>
              <a:gd name="connsiteX45-1609" fmla="*/ 221926 w 4527226"/>
              <a:gd name="connsiteY45-1610" fmla="*/ 2175948 h 6062148"/>
              <a:gd name="connsiteX46-1611" fmla="*/ 282886 w 4527226"/>
              <a:gd name="connsiteY46-1612" fmla="*/ 2084508 h 6062148"/>
              <a:gd name="connsiteX47-1613" fmla="*/ 328606 w 4527226"/>
              <a:gd name="connsiteY47-1614" fmla="*/ 1977828 h 6062148"/>
              <a:gd name="connsiteX48-1615" fmla="*/ 359086 w 4527226"/>
              <a:gd name="connsiteY48-1616" fmla="*/ 1871148 h 6062148"/>
              <a:gd name="connsiteX49-1617" fmla="*/ 374326 w 4527226"/>
              <a:gd name="connsiteY49-1618" fmla="*/ 1810188 h 6062148"/>
              <a:gd name="connsiteX50-1619" fmla="*/ 343846 w 4527226"/>
              <a:gd name="connsiteY50-1620" fmla="*/ 1756848 h 6062148"/>
              <a:gd name="connsiteX51-1621" fmla="*/ 328606 w 4527226"/>
              <a:gd name="connsiteY51-1622" fmla="*/ 1680648 h 6062148"/>
              <a:gd name="connsiteX52-1623" fmla="*/ 412426 w 4527226"/>
              <a:gd name="connsiteY52-1624" fmla="*/ 1474908 h 6062148"/>
              <a:gd name="connsiteX53-1625" fmla="*/ 442906 w 4527226"/>
              <a:gd name="connsiteY53-1626" fmla="*/ 1307268 h 6062148"/>
              <a:gd name="connsiteX54-1627" fmla="*/ 465766 w 4527226"/>
              <a:gd name="connsiteY54-1628" fmla="*/ 1192968 h 6062148"/>
              <a:gd name="connsiteX55-1629" fmla="*/ 503866 w 4527226"/>
              <a:gd name="connsiteY55-1630" fmla="*/ 1055808 h 6062148"/>
              <a:gd name="connsiteX56-1631" fmla="*/ 557206 w 4527226"/>
              <a:gd name="connsiteY56-1632" fmla="*/ 888168 h 6062148"/>
              <a:gd name="connsiteX57-1633" fmla="*/ 503866 w 4527226"/>
              <a:gd name="connsiteY57-1634" fmla="*/ 888168 h 6062148"/>
              <a:gd name="connsiteX58-1635" fmla="*/ 412426 w 4527226"/>
              <a:gd name="connsiteY58-1636" fmla="*/ 834828 h 6062148"/>
              <a:gd name="connsiteX59-1637" fmla="*/ 328606 w 4527226"/>
              <a:gd name="connsiteY59-1638" fmla="*/ 789108 h 6062148"/>
              <a:gd name="connsiteX60-1639" fmla="*/ 260026 w 4527226"/>
              <a:gd name="connsiteY60-1640" fmla="*/ 773868 h 6062148"/>
              <a:gd name="connsiteX61-1641" fmla="*/ 214306 w 4527226"/>
              <a:gd name="connsiteY61-1642" fmla="*/ 751008 h 6062148"/>
              <a:gd name="connsiteX62-1643" fmla="*/ 260026 w 4527226"/>
              <a:gd name="connsiteY62-1644" fmla="*/ 674808 h 6062148"/>
              <a:gd name="connsiteX63-1645" fmla="*/ 374326 w 4527226"/>
              <a:gd name="connsiteY63-1646" fmla="*/ 606228 h 6062148"/>
              <a:gd name="connsiteX64-1647" fmla="*/ 557206 w 4527226"/>
              <a:gd name="connsiteY64-1648" fmla="*/ 507168 h 6062148"/>
              <a:gd name="connsiteX65-1649" fmla="*/ 656266 w 4527226"/>
              <a:gd name="connsiteY65-1650" fmla="*/ 423348 h 6062148"/>
              <a:gd name="connsiteX66-1651" fmla="*/ 892486 w 4527226"/>
              <a:gd name="connsiteY66-1652" fmla="*/ 232848 h 6062148"/>
              <a:gd name="connsiteX67-1653" fmla="*/ 1174426 w 4527226"/>
              <a:gd name="connsiteY67-1654" fmla="*/ 80448 h 6062148"/>
              <a:gd name="connsiteX68-1655" fmla="*/ 1593526 w 4527226"/>
              <a:gd name="connsiteY68-1656" fmla="*/ 11868 h 6062148"/>
              <a:gd name="connsiteX69-1657" fmla="*/ 1944046 w 4527226"/>
              <a:gd name="connsiteY69-1658" fmla="*/ 4248 h 6062148"/>
              <a:gd name="connsiteX70-1659" fmla="*/ 2172646 w 4527226"/>
              <a:gd name="connsiteY70-1660" fmla="*/ 4248 h 6062148"/>
              <a:gd name="connsiteX71-1661" fmla="*/ 2393626 w 4527226"/>
              <a:gd name="connsiteY71-1662" fmla="*/ 57588 h 6062148"/>
              <a:gd name="connsiteX72-1663" fmla="*/ 2667946 w 4527226"/>
              <a:gd name="connsiteY72-1664" fmla="*/ 133788 h 6062148"/>
              <a:gd name="connsiteX73-1665" fmla="*/ 2820346 w 4527226"/>
              <a:gd name="connsiteY73-1666" fmla="*/ 202368 h 6062148"/>
              <a:gd name="connsiteX74-1667" fmla="*/ 3102286 w 4527226"/>
              <a:gd name="connsiteY74-1668" fmla="*/ 400488 h 6062148"/>
              <a:gd name="connsiteX75-1669" fmla="*/ 3285166 w 4527226"/>
              <a:gd name="connsiteY75-1670" fmla="*/ 651948 h 6062148"/>
              <a:gd name="connsiteX76-1671" fmla="*/ 3407086 w 4527226"/>
              <a:gd name="connsiteY76-1672" fmla="*/ 918648 h 6062148"/>
              <a:gd name="connsiteX77-1673" fmla="*/ 3475666 w 4527226"/>
              <a:gd name="connsiteY77-1674" fmla="*/ 1238688 h 6062148"/>
              <a:gd name="connsiteX78-1675" fmla="*/ 3506146 w 4527226"/>
              <a:gd name="connsiteY78-1676" fmla="*/ 1543488 h 6062148"/>
              <a:gd name="connsiteX79-1677" fmla="*/ 3506146 w 4527226"/>
              <a:gd name="connsiteY79-1678" fmla="*/ 1962588 h 6062148"/>
              <a:gd name="connsiteX80-1679" fmla="*/ 3338506 w 4527226"/>
              <a:gd name="connsiteY80-1680" fmla="*/ 2305488 h 6062148"/>
              <a:gd name="connsiteX81-1681" fmla="*/ 3254686 w 4527226"/>
              <a:gd name="connsiteY81-1682" fmla="*/ 2473128 h 6062148"/>
              <a:gd name="connsiteX82-1683" fmla="*/ 3132766 w 4527226"/>
              <a:gd name="connsiteY82-1684" fmla="*/ 2663628 h 6062148"/>
              <a:gd name="connsiteX83-1685" fmla="*/ 3071806 w 4527226"/>
              <a:gd name="connsiteY83-1686" fmla="*/ 2838888 h 6062148"/>
              <a:gd name="connsiteX84-1687" fmla="*/ 3064186 w 4527226"/>
              <a:gd name="connsiteY84-1688" fmla="*/ 2915088 h 6062148"/>
              <a:gd name="connsiteX85-1689" fmla="*/ 3018466 w 4527226"/>
              <a:gd name="connsiteY85-1690" fmla="*/ 3014148 h 6062148"/>
              <a:gd name="connsiteX86-1691" fmla="*/ 2980366 w 4527226"/>
              <a:gd name="connsiteY86-1692" fmla="*/ 3082728 h 6062148"/>
              <a:gd name="connsiteX87-1693" fmla="*/ 2957506 w 4527226"/>
              <a:gd name="connsiteY87-1694" fmla="*/ 3120828 h 6062148"/>
              <a:gd name="connsiteX88-1695" fmla="*/ 2957506 w 4527226"/>
              <a:gd name="connsiteY88-1696" fmla="*/ 3555168 h 6062148"/>
              <a:gd name="connsiteX89-1697" fmla="*/ 3010846 w 4527226"/>
              <a:gd name="connsiteY89-1698" fmla="*/ 3539928 h 6062148"/>
              <a:gd name="connsiteX90-1699" fmla="*/ 3109906 w 4527226"/>
              <a:gd name="connsiteY90-1700" fmla="*/ 3570408 h 6062148"/>
              <a:gd name="connsiteX91-1701" fmla="*/ 3140386 w 4527226"/>
              <a:gd name="connsiteY91-1702" fmla="*/ 3631368 h 6062148"/>
              <a:gd name="connsiteX92-1703" fmla="*/ 3117526 w 4527226"/>
              <a:gd name="connsiteY92-1704" fmla="*/ 3738048 h 6062148"/>
              <a:gd name="connsiteX93-1705" fmla="*/ 3125146 w 4527226"/>
              <a:gd name="connsiteY93-1706" fmla="*/ 4103808 h 6062148"/>
              <a:gd name="connsiteX94-1707" fmla="*/ 3117526 w 4527226"/>
              <a:gd name="connsiteY94-1708" fmla="*/ 4119048 h 6062148"/>
              <a:gd name="connsiteX95-1709" fmla="*/ 3163246 w 4527226"/>
              <a:gd name="connsiteY95-1710" fmla="*/ 4157148 h 6062148"/>
              <a:gd name="connsiteX96-1711" fmla="*/ 3201346 w 4527226"/>
              <a:gd name="connsiteY96-1712" fmla="*/ 4164768 h 6062148"/>
              <a:gd name="connsiteX97-1713" fmla="*/ 3231826 w 4527226"/>
              <a:gd name="connsiteY97-1714" fmla="*/ 4172388 h 6062148"/>
              <a:gd name="connsiteX98-1715" fmla="*/ 3285166 w 4527226"/>
              <a:gd name="connsiteY98-1716" fmla="*/ 4294308 h 6062148"/>
              <a:gd name="connsiteX99-1717" fmla="*/ 3300406 w 4527226"/>
              <a:gd name="connsiteY99-1718" fmla="*/ 4347648 h 6062148"/>
              <a:gd name="connsiteX100-1719" fmla="*/ 3330886 w 4527226"/>
              <a:gd name="connsiteY100-1720" fmla="*/ 4408608 h 6062148"/>
              <a:gd name="connsiteX101-1721" fmla="*/ 3551866 w 4527226"/>
              <a:gd name="connsiteY101-1722" fmla="*/ 4644828 h 6062148"/>
              <a:gd name="connsiteX102-1723" fmla="*/ 3887146 w 4527226"/>
              <a:gd name="connsiteY102-1724" fmla="*/ 5025828 h 6062148"/>
              <a:gd name="connsiteX103-1725" fmla="*/ 4100506 w 4527226"/>
              <a:gd name="connsiteY103-1726" fmla="*/ 5300148 h 6062148"/>
              <a:gd name="connsiteX104-1727" fmla="*/ 4367206 w 4527226"/>
              <a:gd name="connsiteY104-1728" fmla="*/ 5726868 h 6062148"/>
              <a:gd name="connsiteX105-1729" fmla="*/ 4527226 w 4527226"/>
              <a:gd name="connsiteY105-1730" fmla="*/ 6046908 h 6062148"/>
              <a:gd name="connsiteX0-1731" fmla="*/ 328606 w 4527226"/>
              <a:gd name="connsiteY0-1732" fmla="*/ 6062148 h 6062148"/>
              <a:gd name="connsiteX1-1733" fmla="*/ 381946 w 4527226"/>
              <a:gd name="connsiteY1-1734" fmla="*/ 5924988 h 6062148"/>
              <a:gd name="connsiteX2-1735" fmla="*/ 442906 w 4527226"/>
              <a:gd name="connsiteY2-1736" fmla="*/ 5780208 h 6062148"/>
              <a:gd name="connsiteX3-1737" fmla="*/ 473386 w 4527226"/>
              <a:gd name="connsiteY3-1738" fmla="*/ 5665908 h 6062148"/>
              <a:gd name="connsiteX4-1739" fmla="*/ 511486 w 4527226"/>
              <a:gd name="connsiteY4-1740" fmla="*/ 5612568 h 6062148"/>
              <a:gd name="connsiteX5-1741" fmla="*/ 541966 w 4527226"/>
              <a:gd name="connsiteY5-1742" fmla="*/ 5521128 h 6062148"/>
              <a:gd name="connsiteX6-1743" fmla="*/ 564826 w 4527226"/>
              <a:gd name="connsiteY6-1744" fmla="*/ 5353488 h 6062148"/>
              <a:gd name="connsiteX7-1745" fmla="*/ 602926 w 4527226"/>
              <a:gd name="connsiteY7-1746" fmla="*/ 5223948 h 6062148"/>
              <a:gd name="connsiteX8-1747" fmla="*/ 625786 w 4527226"/>
              <a:gd name="connsiteY8-1748" fmla="*/ 5178228 h 6062148"/>
              <a:gd name="connsiteX9-1749" fmla="*/ 701986 w 4527226"/>
              <a:gd name="connsiteY9-1750" fmla="*/ 5071548 h 6062148"/>
              <a:gd name="connsiteX10-1751" fmla="*/ 717226 w 4527226"/>
              <a:gd name="connsiteY10-1752" fmla="*/ 5063928 h 6062148"/>
              <a:gd name="connsiteX11-1753" fmla="*/ 709606 w 4527226"/>
              <a:gd name="connsiteY11-1754" fmla="*/ 5025828 h 6062148"/>
              <a:gd name="connsiteX12-1755" fmla="*/ 701986 w 4527226"/>
              <a:gd name="connsiteY12-1756" fmla="*/ 5002968 h 6062148"/>
              <a:gd name="connsiteX13-1757" fmla="*/ 968686 w 4527226"/>
              <a:gd name="connsiteY13-1758" fmla="*/ 4682928 h 6062148"/>
              <a:gd name="connsiteX14-1759" fmla="*/ 961066 w 4527226"/>
              <a:gd name="connsiteY14-1760" fmla="*/ 4644828 h 6062148"/>
              <a:gd name="connsiteX15-1761" fmla="*/ 1342066 w 4527226"/>
              <a:gd name="connsiteY15-1762" fmla="*/ 4172388 h 6062148"/>
              <a:gd name="connsiteX16-1763" fmla="*/ 1258246 w 4527226"/>
              <a:gd name="connsiteY16-1764" fmla="*/ 4012368 h 6062148"/>
              <a:gd name="connsiteX17-1765" fmla="*/ 1204906 w 4527226"/>
              <a:gd name="connsiteY17-1766" fmla="*/ 3928548 h 6062148"/>
              <a:gd name="connsiteX18-1767" fmla="*/ 1174426 w 4527226"/>
              <a:gd name="connsiteY18-1768" fmla="*/ 3768528 h 6062148"/>
              <a:gd name="connsiteX19-1769" fmla="*/ 1151566 w 4527226"/>
              <a:gd name="connsiteY19-1770" fmla="*/ 3699948 h 6062148"/>
              <a:gd name="connsiteX20-1771" fmla="*/ 1143946 w 4527226"/>
              <a:gd name="connsiteY20-1772" fmla="*/ 3669468 h 6062148"/>
              <a:gd name="connsiteX21-1773" fmla="*/ 1067746 w 4527226"/>
              <a:gd name="connsiteY21-1774" fmla="*/ 3661848 h 6062148"/>
              <a:gd name="connsiteX22-1775" fmla="*/ 938206 w 4527226"/>
              <a:gd name="connsiteY22-1776" fmla="*/ 3669468 h 6062148"/>
              <a:gd name="connsiteX23-1777" fmla="*/ 831526 w 4527226"/>
              <a:gd name="connsiteY23-1778" fmla="*/ 3692328 h 6062148"/>
              <a:gd name="connsiteX24-1779" fmla="*/ 610546 w 4527226"/>
              <a:gd name="connsiteY24-1780" fmla="*/ 3738048 h 6062148"/>
              <a:gd name="connsiteX25-1781" fmla="*/ 389566 w 4527226"/>
              <a:gd name="connsiteY25-1782" fmla="*/ 3638988 h 6062148"/>
              <a:gd name="connsiteX26-1783" fmla="*/ 381946 w 4527226"/>
              <a:gd name="connsiteY26-1784" fmla="*/ 3326568 h 6062148"/>
              <a:gd name="connsiteX27-1785" fmla="*/ 420046 w 4527226"/>
              <a:gd name="connsiteY27-1786" fmla="*/ 3227508 h 6062148"/>
              <a:gd name="connsiteX28-1787" fmla="*/ 389566 w 4527226"/>
              <a:gd name="connsiteY28-1788" fmla="*/ 3166548 h 6062148"/>
              <a:gd name="connsiteX29-1789" fmla="*/ 351466 w 4527226"/>
              <a:gd name="connsiteY29-1790" fmla="*/ 3105588 h 6062148"/>
              <a:gd name="connsiteX30-1791" fmla="*/ 397186 w 4527226"/>
              <a:gd name="connsiteY30-1792" fmla="*/ 3021768 h 6062148"/>
              <a:gd name="connsiteX31-1793" fmla="*/ 488626 w 4527226"/>
              <a:gd name="connsiteY31-1794" fmla="*/ 2998908 h 6062148"/>
              <a:gd name="connsiteX32-1795" fmla="*/ 471956 w 4527226"/>
              <a:gd name="connsiteY32-1796" fmla="*/ 2942709 h 6062148"/>
              <a:gd name="connsiteX33-1797" fmla="*/ 435286 w 4527226"/>
              <a:gd name="connsiteY33-1798" fmla="*/ 2930328 h 6062148"/>
              <a:gd name="connsiteX34-1799" fmla="*/ 389566 w 4527226"/>
              <a:gd name="connsiteY34-1800" fmla="*/ 2930328 h 6062148"/>
              <a:gd name="connsiteX35-1801" fmla="*/ 314000 w 4527226"/>
              <a:gd name="connsiteY35-1802" fmla="*/ 2893495 h 6062148"/>
              <a:gd name="connsiteX36-1803" fmla="*/ 320986 w 4527226"/>
              <a:gd name="connsiteY36-1804" fmla="*/ 2846508 h 6062148"/>
              <a:gd name="connsiteX37-1805" fmla="*/ 328606 w 4527226"/>
              <a:gd name="connsiteY37-1806" fmla="*/ 2793168 h 6062148"/>
              <a:gd name="connsiteX38-1807" fmla="*/ 313366 w 4527226"/>
              <a:gd name="connsiteY38-1808" fmla="*/ 2732208 h 6062148"/>
              <a:gd name="connsiteX39-1809" fmla="*/ 267646 w 4527226"/>
              <a:gd name="connsiteY39-1810" fmla="*/ 2671248 h 6062148"/>
              <a:gd name="connsiteX40-1811" fmla="*/ 176206 w 4527226"/>
              <a:gd name="connsiteY40-1812" fmla="*/ 2656008 h 6062148"/>
              <a:gd name="connsiteX41-1813" fmla="*/ 54286 w 4527226"/>
              <a:gd name="connsiteY41-1814" fmla="*/ 2610288 h 6062148"/>
              <a:gd name="connsiteX42-1815" fmla="*/ 7931 w 4527226"/>
              <a:gd name="connsiteY42-1816" fmla="*/ 2563298 h 6062148"/>
              <a:gd name="connsiteX43-1817" fmla="*/ 8566 w 4527226"/>
              <a:gd name="connsiteY43-1818" fmla="*/ 2488368 h 6062148"/>
              <a:gd name="connsiteX44-1819" fmla="*/ 92386 w 4527226"/>
              <a:gd name="connsiteY44-1820" fmla="*/ 2335968 h 6062148"/>
              <a:gd name="connsiteX45-1821" fmla="*/ 221926 w 4527226"/>
              <a:gd name="connsiteY45-1822" fmla="*/ 2175948 h 6062148"/>
              <a:gd name="connsiteX46-1823" fmla="*/ 282886 w 4527226"/>
              <a:gd name="connsiteY46-1824" fmla="*/ 2084508 h 6062148"/>
              <a:gd name="connsiteX47-1825" fmla="*/ 328606 w 4527226"/>
              <a:gd name="connsiteY47-1826" fmla="*/ 1977828 h 6062148"/>
              <a:gd name="connsiteX48-1827" fmla="*/ 359086 w 4527226"/>
              <a:gd name="connsiteY48-1828" fmla="*/ 1871148 h 6062148"/>
              <a:gd name="connsiteX49-1829" fmla="*/ 374326 w 4527226"/>
              <a:gd name="connsiteY49-1830" fmla="*/ 1810188 h 6062148"/>
              <a:gd name="connsiteX50-1831" fmla="*/ 343846 w 4527226"/>
              <a:gd name="connsiteY50-1832" fmla="*/ 1756848 h 6062148"/>
              <a:gd name="connsiteX51-1833" fmla="*/ 328606 w 4527226"/>
              <a:gd name="connsiteY51-1834" fmla="*/ 1680648 h 6062148"/>
              <a:gd name="connsiteX52-1835" fmla="*/ 412426 w 4527226"/>
              <a:gd name="connsiteY52-1836" fmla="*/ 1474908 h 6062148"/>
              <a:gd name="connsiteX53-1837" fmla="*/ 442906 w 4527226"/>
              <a:gd name="connsiteY53-1838" fmla="*/ 1307268 h 6062148"/>
              <a:gd name="connsiteX54-1839" fmla="*/ 465766 w 4527226"/>
              <a:gd name="connsiteY54-1840" fmla="*/ 1192968 h 6062148"/>
              <a:gd name="connsiteX55-1841" fmla="*/ 503866 w 4527226"/>
              <a:gd name="connsiteY55-1842" fmla="*/ 1055808 h 6062148"/>
              <a:gd name="connsiteX56-1843" fmla="*/ 557206 w 4527226"/>
              <a:gd name="connsiteY56-1844" fmla="*/ 888168 h 6062148"/>
              <a:gd name="connsiteX57-1845" fmla="*/ 503866 w 4527226"/>
              <a:gd name="connsiteY57-1846" fmla="*/ 888168 h 6062148"/>
              <a:gd name="connsiteX58-1847" fmla="*/ 412426 w 4527226"/>
              <a:gd name="connsiteY58-1848" fmla="*/ 834828 h 6062148"/>
              <a:gd name="connsiteX59-1849" fmla="*/ 328606 w 4527226"/>
              <a:gd name="connsiteY59-1850" fmla="*/ 789108 h 6062148"/>
              <a:gd name="connsiteX60-1851" fmla="*/ 260026 w 4527226"/>
              <a:gd name="connsiteY60-1852" fmla="*/ 773868 h 6062148"/>
              <a:gd name="connsiteX61-1853" fmla="*/ 214306 w 4527226"/>
              <a:gd name="connsiteY61-1854" fmla="*/ 751008 h 6062148"/>
              <a:gd name="connsiteX62-1855" fmla="*/ 260026 w 4527226"/>
              <a:gd name="connsiteY62-1856" fmla="*/ 674808 h 6062148"/>
              <a:gd name="connsiteX63-1857" fmla="*/ 374326 w 4527226"/>
              <a:gd name="connsiteY63-1858" fmla="*/ 606228 h 6062148"/>
              <a:gd name="connsiteX64-1859" fmla="*/ 557206 w 4527226"/>
              <a:gd name="connsiteY64-1860" fmla="*/ 507168 h 6062148"/>
              <a:gd name="connsiteX65-1861" fmla="*/ 656266 w 4527226"/>
              <a:gd name="connsiteY65-1862" fmla="*/ 423348 h 6062148"/>
              <a:gd name="connsiteX66-1863" fmla="*/ 892486 w 4527226"/>
              <a:gd name="connsiteY66-1864" fmla="*/ 232848 h 6062148"/>
              <a:gd name="connsiteX67-1865" fmla="*/ 1174426 w 4527226"/>
              <a:gd name="connsiteY67-1866" fmla="*/ 80448 h 6062148"/>
              <a:gd name="connsiteX68-1867" fmla="*/ 1593526 w 4527226"/>
              <a:gd name="connsiteY68-1868" fmla="*/ 11868 h 6062148"/>
              <a:gd name="connsiteX69-1869" fmla="*/ 1944046 w 4527226"/>
              <a:gd name="connsiteY69-1870" fmla="*/ 4248 h 6062148"/>
              <a:gd name="connsiteX70-1871" fmla="*/ 2172646 w 4527226"/>
              <a:gd name="connsiteY70-1872" fmla="*/ 4248 h 6062148"/>
              <a:gd name="connsiteX71-1873" fmla="*/ 2393626 w 4527226"/>
              <a:gd name="connsiteY71-1874" fmla="*/ 57588 h 6062148"/>
              <a:gd name="connsiteX72-1875" fmla="*/ 2667946 w 4527226"/>
              <a:gd name="connsiteY72-1876" fmla="*/ 133788 h 6062148"/>
              <a:gd name="connsiteX73-1877" fmla="*/ 2820346 w 4527226"/>
              <a:gd name="connsiteY73-1878" fmla="*/ 202368 h 6062148"/>
              <a:gd name="connsiteX74-1879" fmla="*/ 3102286 w 4527226"/>
              <a:gd name="connsiteY74-1880" fmla="*/ 400488 h 6062148"/>
              <a:gd name="connsiteX75-1881" fmla="*/ 3285166 w 4527226"/>
              <a:gd name="connsiteY75-1882" fmla="*/ 651948 h 6062148"/>
              <a:gd name="connsiteX76-1883" fmla="*/ 3407086 w 4527226"/>
              <a:gd name="connsiteY76-1884" fmla="*/ 918648 h 6062148"/>
              <a:gd name="connsiteX77-1885" fmla="*/ 3475666 w 4527226"/>
              <a:gd name="connsiteY77-1886" fmla="*/ 1238688 h 6062148"/>
              <a:gd name="connsiteX78-1887" fmla="*/ 3506146 w 4527226"/>
              <a:gd name="connsiteY78-1888" fmla="*/ 1543488 h 6062148"/>
              <a:gd name="connsiteX79-1889" fmla="*/ 3506146 w 4527226"/>
              <a:gd name="connsiteY79-1890" fmla="*/ 1962588 h 6062148"/>
              <a:gd name="connsiteX80-1891" fmla="*/ 3338506 w 4527226"/>
              <a:gd name="connsiteY80-1892" fmla="*/ 2305488 h 6062148"/>
              <a:gd name="connsiteX81-1893" fmla="*/ 3254686 w 4527226"/>
              <a:gd name="connsiteY81-1894" fmla="*/ 2473128 h 6062148"/>
              <a:gd name="connsiteX82-1895" fmla="*/ 3132766 w 4527226"/>
              <a:gd name="connsiteY82-1896" fmla="*/ 2663628 h 6062148"/>
              <a:gd name="connsiteX83-1897" fmla="*/ 3071806 w 4527226"/>
              <a:gd name="connsiteY83-1898" fmla="*/ 2838888 h 6062148"/>
              <a:gd name="connsiteX84-1899" fmla="*/ 3064186 w 4527226"/>
              <a:gd name="connsiteY84-1900" fmla="*/ 2915088 h 6062148"/>
              <a:gd name="connsiteX85-1901" fmla="*/ 3018466 w 4527226"/>
              <a:gd name="connsiteY85-1902" fmla="*/ 3014148 h 6062148"/>
              <a:gd name="connsiteX86-1903" fmla="*/ 2980366 w 4527226"/>
              <a:gd name="connsiteY86-1904" fmla="*/ 3082728 h 6062148"/>
              <a:gd name="connsiteX87-1905" fmla="*/ 2957506 w 4527226"/>
              <a:gd name="connsiteY87-1906" fmla="*/ 3120828 h 6062148"/>
              <a:gd name="connsiteX88-1907" fmla="*/ 2957506 w 4527226"/>
              <a:gd name="connsiteY88-1908" fmla="*/ 3555168 h 6062148"/>
              <a:gd name="connsiteX89-1909" fmla="*/ 3010846 w 4527226"/>
              <a:gd name="connsiteY89-1910" fmla="*/ 3539928 h 6062148"/>
              <a:gd name="connsiteX90-1911" fmla="*/ 3109906 w 4527226"/>
              <a:gd name="connsiteY90-1912" fmla="*/ 3570408 h 6062148"/>
              <a:gd name="connsiteX91-1913" fmla="*/ 3140386 w 4527226"/>
              <a:gd name="connsiteY91-1914" fmla="*/ 3631368 h 6062148"/>
              <a:gd name="connsiteX92-1915" fmla="*/ 3117526 w 4527226"/>
              <a:gd name="connsiteY92-1916" fmla="*/ 3738048 h 6062148"/>
              <a:gd name="connsiteX93-1917" fmla="*/ 3125146 w 4527226"/>
              <a:gd name="connsiteY93-1918" fmla="*/ 4103808 h 6062148"/>
              <a:gd name="connsiteX94-1919" fmla="*/ 3163246 w 4527226"/>
              <a:gd name="connsiteY94-1920" fmla="*/ 4157148 h 6062148"/>
              <a:gd name="connsiteX95-1921" fmla="*/ 3201346 w 4527226"/>
              <a:gd name="connsiteY95-1922" fmla="*/ 4164768 h 6062148"/>
              <a:gd name="connsiteX96-1923" fmla="*/ 3231826 w 4527226"/>
              <a:gd name="connsiteY96-1924" fmla="*/ 4172388 h 6062148"/>
              <a:gd name="connsiteX97-1925" fmla="*/ 3285166 w 4527226"/>
              <a:gd name="connsiteY97-1926" fmla="*/ 4294308 h 6062148"/>
              <a:gd name="connsiteX98-1927" fmla="*/ 3300406 w 4527226"/>
              <a:gd name="connsiteY98-1928" fmla="*/ 4347648 h 6062148"/>
              <a:gd name="connsiteX99-1929" fmla="*/ 3330886 w 4527226"/>
              <a:gd name="connsiteY99-1930" fmla="*/ 4408608 h 6062148"/>
              <a:gd name="connsiteX100-1931" fmla="*/ 3551866 w 4527226"/>
              <a:gd name="connsiteY100-1932" fmla="*/ 4644828 h 6062148"/>
              <a:gd name="connsiteX101-1933" fmla="*/ 3887146 w 4527226"/>
              <a:gd name="connsiteY101-1934" fmla="*/ 5025828 h 6062148"/>
              <a:gd name="connsiteX102-1935" fmla="*/ 4100506 w 4527226"/>
              <a:gd name="connsiteY102-1936" fmla="*/ 5300148 h 6062148"/>
              <a:gd name="connsiteX103-1937" fmla="*/ 4367206 w 4527226"/>
              <a:gd name="connsiteY103-1938" fmla="*/ 5726868 h 6062148"/>
              <a:gd name="connsiteX104-1939" fmla="*/ 4527226 w 4527226"/>
              <a:gd name="connsiteY104-1940" fmla="*/ 6046908 h 6062148"/>
              <a:gd name="connsiteX0-1941" fmla="*/ 381946 w 4527226"/>
              <a:gd name="connsiteY0-1942" fmla="*/ 5924988 h 6046908"/>
              <a:gd name="connsiteX1-1943" fmla="*/ 442906 w 4527226"/>
              <a:gd name="connsiteY1-1944" fmla="*/ 5780208 h 6046908"/>
              <a:gd name="connsiteX2-1945" fmla="*/ 473386 w 4527226"/>
              <a:gd name="connsiteY2-1946" fmla="*/ 5665908 h 6046908"/>
              <a:gd name="connsiteX3-1947" fmla="*/ 511486 w 4527226"/>
              <a:gd name="connsiteY3-1948" fmla="*/ 5612568 h 6046908"/>
              <a:gd name="connsiteX4-1949" fmla="*/ 541966 w 4527226"/>
              <a:gd name="connsiteY4-1950" fmla="*/ 5521128 h 6046908"/>
              <a:gd name="connsiteX5-1951" fmla="*/ 564826 w 4527226"/>
              <a:gd name="connsiteY5-1952" fmla="*/ 5353488 h 6046908"/>
              <a:gd name="connsiteX6-1953" fmla="*/ 602926 w 4527226"/>
              <a:gd name="connsiteY6-1954" fmla="*/ 5223948 h 6046908"/>
              <a:gd name="connsiteX7-1955" fmla="*/ 625786 w 4527226"/>
              <a:gd name="connsiteY7-1956" fmla="*/ 5178228 h 6046908"/>
              <a:gd name="connsiteX8-1957" fmla="*/ 701986 w 4527226"/>
              <a:gd name="connsiteY8-1958" fmla="*/ 5071548 h 6046908"/>
              <a:gd name="connsiteX9-1959" fmla="*/ 717226 w 4527226"/>
              <a:gd name="connsiteY9-1960" fmla="*/ 5063928 h 6046908"/>
              <a:gd name="connsiteX10-1961" fmla="*/ 709606 w 4527226"/>
              <a:gd name="connsiteY10-1962" fmla="*/ 5025828 h 6046908"/>
              <a:gd name="connsiteX11-1963" fmla="*/ 701986 w 4527226"/>
              <a:gd name="connsiteY11-1964" fmla="*/ 5002968 h 6046908"/>
              <a:gd name="connsiteX12-1965" fmla="*/ 968686 w 4527226"/>
              <a:gd name="connsiteY12-1966" fmla="*/ 4682928 h 6046908"/>
              <a:gd name="connsiteX13-1967" fmla="*/ 961066 w 4527226"/>
              <a:gd name="connsiteY13-1968" fmla="*/ 4644828 h 6046908"/>
              <a:gd name="connsiteX14-1969" fmla="*/ 1342066 w 4527226"/>
              <a:gd name="connsiteY14-1970" fmla="*/ 4172388 h 6046908"/>
              <a:gd name="connsiteX15-1971" fmla="*/ 1258246 w 4527226"/>
              <a:gd name="connsiteY15-1972" fmla="*/ 4012368 h 6046908"/>
              <a:gd name="connsiteX16-1973" fmla="*/ 1204906 w 4527226"/>
              <a:gd name="connsiteY16-1974" fmla="*/ 3928548 h 6046908"/>
              <a:gd name="connsiteX17-1975" fmla="*/ 1174426 w 4527226"/>
              <a:gd name="connsiteY17-1976" fmla="*/ 3768528 h 6046908"/>
              <a:gd name="connsiteX18-1977" fmla="*/ 1151566 w 4527226"/>
              <a:gd name="connsiteY18-1978" fmla="*/ 3699948 h 6046908"/>
              <a:gd name="connsiteX19-1979" fmla="*/ 1143946 w 4527226"/>
              <a:gd name="connsiteY19-1980" fmla="*/ 3669468 h 6046908"/>
              <a:gd name="connsiteX20-1981" fmla="*/ 1067746 w 4527226"/>
              <a:gd name="connsiteY20-1982" fmla="*/ 3661848 h 6046908"/>
              <a:gd name="connsiteX21-1983" fmla="*/ 938206 w 4527226"/>
              <a:gd name="connsiteY21-1984" fmla="*/ 3669468 h 6046908"/>
              <a:gd name="connsiteX22-1985" fmla="*/ 831526 w 4527226"/>
              <a:gd name="connsiteY22-1986" fmla="*/ 3692328 h 6046908"/>
              <a:gd name="connsiteX23-1987" fmla="*/ 610546 w 4527226"/>
              <a:gd name="connsiteY23-1988" fmla="*/ 3738048 h 6046908"/>
              <a:gd name="connsiteX24-1989" fmla="*/ 389566 w 4527226"/>
              <a:gd name="connsiteY24-1990" fmla="*/ 3638988 h 6046908"/>
              <a:gd name="connsiteX25-1991" fmla="*/ 381946 w 4527226"/>
              <a:gd name="connsiteY25-1992" fmla="*/ 3326568 h 6046908"/>
              <a:gd name="connsiteX26-1993" fmla="*/ 420046 w 4527226"/>
              <a:gd name="connsiteY26-1994" fmla="*/ 3227508 h 6046908"/>
              <a:gd name="connsiteX27-1995" fmla="*/ 389566 w 4527226"/>
              <a:gd name="connsiteY27-1996" fmla="*/ 3166548 h 6046908"/>
              <a:gd name="connsiteX28-1997" fmla="*/ 351466 w 4527226"/>
              <a:gd name="connsiteY28-1998" fmla="*/ 3105588 h 6046908"/>
              <a:gd name="connsiteX29-1999" fmla="*/ 397186 w 4527226"/>
              <a:gd name="connsiteY29-2000" fmla="*/ 3021768 h 6046908"/>
              <a:gd name="connsiteX30-2001" fmla="*/ 488626 w 4527226"/>
              <a:gd name="connsiteY30-2002" fmla="*/ 2998908 h 6046908"/>
              <a:gd name="connsiteX31-2003" fmla="*/ 471956 w 4527226"/>
              <a:gd name="connsiteY31-2004" fmla="*/ 2942709 h 6046908"/>
              <a:gd name="connsiteX32-2005" fmla="*/ 435286 w 4527226"/>
              <a:gd name="connsiteY32-2006" fmla="*/ 2930328 h 6046908"/>
              <a:gd name="connsiteX33-2007" fmla="*/ 389566 w 4527226"/>
              <a:gd name="connsiteY33-2008" fmla="*/ 2930328 h 6046908"/>
              <a:gd name="connsiteX34-2009" fmla="*/ 314000 w 4527226"/>
              <a:gd name="connsiteY34-2010" fmla="*/ 2893495 h 6046908"/>
              <a:gd name="connsiteX35-2011" fmla="*/ 320986 w 4527226"/>
              <a:gd name="connsiteY35-2012" fmla="*/ 2846508 h 6046908"/>
              <a:gd name="connsiteX36-2013" fmla="*/ 328606 w 4527226"/>
              <a:gd name="connsiteY36-2014" fmla="*/ 2793168 h 6046908"/>
              <a:gd name="connsiteX37-2015" fmla="*/ 313366 w 4527226"/>
              <a:gd name="connsiteY37-2016" fmla="*/ 2732208 h 6046908"/>
              <a:gd name="connsiteX38-2017" fmla="*/ 267646 w 4527226"/>
              <a:gd name="connsiteY38-2018" fmla="*/ 2671248 h 6046908"/>
              <a:gd name="connsiteX39-2019" fmla="*/ 176206 w 4527226"/>
              <a:gd name="connsiteY39-2020" fmla="*/ 2656008 h 6046908"/>
              <a:gd name="connsiteX40-2021" fmla="*/ 54286 w 4527226"/>
              <a:gd name="connsiteY40-2022" fmla="*/ 2610288 h 6046908"/>
              <a:gd name="connsiteX41-2023" fmla="*/ 7931 w 4527226"/>
              <a:gd name="connsiteY41-2024" fmla="*/ 2563298 h 6046908"/>
              <a:gd name="connsiteX42-2025" fmla="*/ 8566 w 4527226"/>
              <a:gd name="connsiteY42-2026" fmla="*/ 2488368 h 6046908"/>
              <a:gd name="connsiteX43-2027" fmla="*/ 92386 w 4527226"/>
              <a:gd name="connsiteY43-2028" fmla="*/ 2335968 h 6046908"/>
              <a:gd name="connsiteX44-2029" fmla="*/ 221926 w 4527226"/>
              <a:gd name="connsiteY44-2030" fmla="*/ 2175948 h 6046908"/>
              <a:gd name="connsiteX45-2031" fmla="*/ 282886 w 4527226"/>
              <a:gd name="connsiteY45-2032" fmla="*/ 2084508 h 6046908"/>
              <a:gd name="connsiteX46-2033" fmla="*/ 328606 w 4527226"/>
              <a:gd name="connsiteY46-2034" fmla="*/ 1977828 h 6046908"/>
              <a:gd name="connsiteX47-2035" fmla="*/ 359086 w 4527226"/>
              <a:gd name="connsiteY47-2036" fmla="*/ 1871148 h 6046908"/>
              <a:gd name="connsiteX48-2037" fmla="*/ 374326 w 4527226"/>
              <a:gd name="connsiteY48-2038" fmla="*/ 1810188 h 6046908"/>
              <a:gd name="connsiteX49-2039" fmla="*/ 343846 w 4527226"/>
              <a:gd name="connsiteY49-2040" fmla="*/ 1756848 h 6046908"/>
              <a:gd name="connsiteX50-2041" fmla="*/ 328606 w 4527226"/>
              <a:gd name="connsiteY50-2042" fmla="*/ 1680648 h 6046908"/>
              <a:gd name="connsiteX51-2043" fmla="*/ 412426 w 4527226"/>
              <a:gd name="connsiteY51-2044" fmla="*/ 1474908 h 6046908"/>
              <a:gd name="connsiteX52-2045" fmla="*/ 442906 w 4527226"/>
              <a:gd name="connsiteY52-2046" fmla="*/ 1307268 h 6046908"/>
              <a:gd name="connsiteX53-2047" fmla="*/ 465766 w 4527226"/>
              <a:gd name="connsiteY53-2048" fmla="*/ 1192968 h 6046908"/>
              <a:gd name="connsiteX54-2049" fmla="*/ 503866 w 4527226"/>
              <a:gd name="connsiteY54-2050" fmla="*/ 1055808 h 6046908"/>
              <a:gd name="connsiteX55-2051" fmla="*/ 557206 w 4527226"/>
              <a:gd name="connsiteY55-2052" fmla="*/ 888168 h 6046908"/>
              <a:gd name="connsiteX56-2053" fmla="*/ 503866 w 4527226"/>
              <a:gd name="connsiteY56-2054" fmla="*/ 888168 h 6046908"/>
              <a:gd name="connsiteX57-2055" fmla="*/ 412426 w 4527226"/>
              <a:gd name="connsiteY57-2056" fmla="*/ 834828 h 6046908"/>
              <a:gd name="connsiteX58-2057" fmla="*/ 328606 w 4527226"/>
              <a:gd name="connsiteY58-2058" fmla="*/ 789108 h 6046908"/>
              <a:gd name="connsiteX59-2059" fmla="*/ 260026 w 4527226"/>
              <a:gd name="connsiteY59-2060" fmla="*/ 773868 h 6046908"/>
              <a:gd name="connsiteX60-2061" fmla="*/ 214306 w 4527226"/>
              <a:gd name="connsiteY60-2062" fmla="*/ 751008 h 6046908"/>
              <a:gd name="connsiteX61-2063" fmla="*/ 260026 w 4527226"/>
              <a:gd name="connsiteY61-2064" fmla="*/ 674808 h 6046908"/>
              <a:gd name="connsiteX62-2065" fmla="*/ 374326 w 4527226"/>
              <a:gd name="connsiteY62-2066" fmla="*/ 606228 h 6046908"/>
              <a:gd name="connsiteX63-2067" fmla="*/ 557206 w 4527226"/>
              <a:gd name="connsiteY63-2068" fmla="*/ 507168 h 6046908"/>
              <a:gd name="connsiteX64-2069" fmla="*/ 656266 w 4527226"/>
              <a:gd name="connsiteY64-2070" fmla="*/ 423348 h 6046908"/>
              <a:gd name="connsiteX65-2071" fmla="*/ 892486 w 4527226"/>
              <a:gd name="connsiteY65-2072" fmla="*/ 232848 h 6046908"/>
              <a:gd name="connsiteX66-2073" fmla="*/ 1174426 w 4527226"/>
              <a:gd name="connsiteY66-2074" fmla="*/ 80448 h 6046908"/>
              <a:gd name="connsiteX67-2075" fmla="*/ 1593526 w 4527226"/>
              <a:gd name="connsiteY67-2076" fmla="*/ 11868 h 6046908"/>
              <a:gd name="connsiteX68-2077" fmla="*/ 1944046 w 4527226"/>
              <a:gd name="connsiteY68-2078" fmla="*/ 4248 h 6046908"/>
              <a:gd name="connsiteX69-2079" fmla="*/ 2172646 w 4527226"/>
              <a:gd name="connsiteY69-2080" fmla="*/ 4248 h 6046908"/>
              <a:gd name="connsiteX70-2081" fmla="*/ 2393626 w 4527226"/>
              <a:gd name="connsiteY70-2082" fmla="*/ 57588 h 6046908"/>
              <a:gd name="connsiteX71-2083" fmla="*/ 2667946 w 4527226"/>
              <a:gd name="connsiteY71-2084" fmla="*/ 133788 h 6046908"/>
              <a:gd name="connsiteX72-2085" fmla="*/ 2820346 w 4527226"/>
              <a:gd name="connsiteY72-2086" fmla="*/ 202368 h 6046908"/>
              <a:gd name="connsiteX73-2087" fmla="*/ 3102286 w 4527226"/>
              <a:gd name="connsiteY73-2088" fmla="*/ 400488 h 6046908"/>
              <a:gd name="connsiteX74-2089" fmla="*/ 3285166 w 4527226"/>
              <a:gd name="connsiteY74-2090" fmla="*/ 651948 h 6046908"/>
              <a:gd name="connsiteX75-2091" fmla="*/ 3407086 w 4527226"/>
              <a:gd name="connsiteY75-2092" fmla="*/ 918648 h 6046908"/>
              <a:gd name="connsiteX76-2093" fmla="*/ 3475666 w 4527226"/>
              <a:gd name="connsiteY76-2094" fmla="*/ 1238688 h 6046908"/>
              <a:gd name="connsiteX77-2095" fmla="*/ 3506146 w 4527226"/>
              <a:gd name="connsiteY77-2096" fmla="*/ 1543488 h 6046908"/>
              <a:gd name="connsiteX78-2097" fmla="*/ 3506146 w 4527226"/>
              <a:gd name="connsiteY78-2098" fmla="*/ 1962588 h 6046908"/>
              <a:gd name="connsiteX79-2099" fmla="*/ 3338506 w 4527226"/>
              <a:gd name="connsiteY79-2100" fmla="*/ 2305488 h 6046908"/>
              <a:gd name="connsiteX80-2101" fmla="*/ 3254686 w 4527226"/>
              <a:gd name="connsiteY80-2102" fmla="*/ 2473128 h 6046908"/>
              <a:gd name="connsiteX81-2103" fmla="*/ 3132766 w 4527226"/>
              <a:gd name="connsiteY81-2104" fmla="*/ 2663628 h 6046908"/>
              <a:gd name="connsiteX82-2105" fmla="*/ 3071806 w 4527226"/>
              <a:gd name="connsiteY82-2106" fmla="*/ 2838888 h 6046908"/>
              <a:gd name="connsiteX83-2107" fmla="*/ 3064186 w 4527226"/>
              <a:gd name="connsiteY83-2108" fmla="*/ 2915088 h 6046908"/>
              <a:gd name="connsiteX84-2109" fmla="*/ 3018466 w 4527226"/>
              <a:gd name="connsiteY84-2110" fmla="*/ 3014148 h 6046908"/>
              <a:gd name="connsiteX85-2111" fmla="*/ 2980366 w 4527226"/>
              <a:gd name="connsiteY85-2112" fmla="*/ 3082728 h 6046908"/>
              <a:gd name="connsiteX86-2113" fmla="*/ 2957506 w 4527226"/>
              <a:gd name="connsiteY86-2114" fmla="*/ 3120828 h 6046908"/>
              <a:gd name="connsiteX87-2115" fmla="*/ 2957506 w 4527226"/>
              <a:gd name="connsiteY87-2116" fmla="*/ 3555168 h 6046908"/>
              <a:gd name="connsiteX88-2117" fmla="*/ 3010846 w 4527226"/>
              <a:gd name="connsiteY88-2118" fmla="*/ 3539928 h 6046908"/>
              <a:gd name="connsiteX89-2119" fmla="*/ 3109906 w 4527226"/>
              <a:gd name="connsiteY89-2120" fmla="*/ 3570408 h 6046908"/>
              <a:gd name="connsiteX90-2121" fmla="*/ 3140386 w 4527226"/>
              <a:gd name="connsiteY90-2122" fmla="*/ 3631368 h 6046908"/>
              <a:gd name="connsiteX91-2123" fmla="*/ 3117526 w 4527226"/>
              <a:gd name="connsiteY91-2124" fmla="*/ 3738048 h 6046908"/>
              <a:gd name="connsiteX92-2125" fmla="*/ 3125146 w 4527226"/>
              <a:gd name="connsiteY92-2126" fmla="*/ 4103808 h 6046908"/>
              <a:gd name="connsiteX93-2127" fmla="*/ 3163246 w 4527226"/>
              <a:gd name="connsiteY93-2128" fmla="*/ 4157148 h 6046908"/>
              <a:gd name="connsiteX94-2129" fmla="*/ 3201346 w 4527226"/>
              <a:gd name="connsiteY94-2130" fmla="*/ 4164768 h 6046908"/>
              <a:gd name="connsiteX95-2131" fmla="*/ 3231826 w 4527226"/>
              <a:gd name="connsiteY95-2132" fmla="*/ 4172388 h 6046908"/>
              <a:gd name="connsiteX96-2133" fmla="*/ 3285166 w 4527226"/>
              <a:gd name="connsiteY96-2134" fmla="*/ 4294308 h 6046908"/>
              <a:gd name="connsiteX97-2135" fmla="*/ 3300406 w 4527226"/>
              <a:gd name="connsiteY97-2136" fmla="*/ 4347648 h 6046908"/>
              <a:gd name="connsiteX98-2137" fmla="*/ 3330886 w 4527226"/>
              <a:gd name="connsiteY98-2138" fmla="*/ 4408608 h 6046908"/>
              <a:gd name="connsiteX99-2139" fmla="*/ 3551866 w 4527226"/>
              <a:gd name="connsiteY99-2140" fmla="*/ 4644828 h 6046908"/>
              <a:gd name="connsiteX100-2141" fmla="*/ 3887146 w 4527226"/>
              <a:gd name="connsiteY100-2142" fmla="*/ 5025828 h 6046908"/>
              <a:gd name="connsiteX101-2143" fmla="*/ 4100506 w 4527226"/>
              <a:gd name="connsiteY101-2144" fmla="*/ 5300148 h 6046908"/>
              <a:gd name="connsiteX102-2145" fmla="*/ 4367206 w 4527226"/>
              <a:gd name="connsiteY102-2146" fmla="*/ 5726868 h 6046908"/>
              <a:gd name="connsiteX103-2147" fmla="*/ 4527226 w 4527226"/>
              <a:gd name="connsiteY103-2148" fmla="*/ 6046908 h 6046908"/>
              <a:gd name="connsiteX0-2149" fmla="*/ 442906 w 4527226"/>
              <a:gd name="connsiteY0-2150" fmla="*/ 5780208 h 6046908"/>
              <a:gd name="connsiteX1-2151" fmla="*/ 473386 w 4527226"/>
              <a:gd name="connsiteY1-2152" fmla="*/ 5665908 h 6046908"/>
              <a:gd name="connsiteX2-2153" fmla="*/ 511486 w 4527226"/>
              <a:gd name="connsiteY2-2154" fmla="*/ 5612568 h 6046908"/>
              <a:gd name="connsiteX3-2155" fmla="*/ 541966 w 4527226"/>
              <a:gd name="connsiteY3-2156" fmla="*/ 5521128 h 6046908"/>
              <a:gd name="connsiteX4-2157" fmla="*/ 564826 w 4527226"/>
              <a:gd name="connsiteY4-2158" fmla="*/ 5353488 h 6046908"/>
              <a:gd name="connsiteX5-2159" fmla="*/ 602926 w 4527226"/>
              <a:gd name="connsiteY5-2160" fmla="*/ 5223948 h 6046908"/>
              <a:gd name="connsiteX6-2161" fmla="*/ 625786 w 4527226"/>
              <a:gd name="connsiteY6-2162" fmla="*/ 5178228 h 6046908"/>
              <a:gd name="connsiteX7-2163" fmla="*/ 701986 w 4527226"/>
              <a:gd name="connsiteY7-2164" fmla="*/ 5071548 h 6046908"/>
              <a:gd name="connsiteX8-2165" fmla="*/ 717226 w 4527226"/>
              <a:gd name="connsiteY8-2166" fmla="*/ 5063928 h 6046908"/>
              <a:gd name="connsiteX9-2167" fmla="*/ 709606 w 4527226"/>
              <a:gd name="connsiteY9-2168" fmla="*/ 5025828 h 6046908"/>
              <a:gd name="connsiteX10-2169" fmla="*/ 701986 w 4527226"/>
              <a:gd name="connsiteY10-2170" fmla="*/ 5002968 h 6046908"/>
              <a:gd name="connsiteX11-2171" fmla="*/ 968686 w 4527226"/>
              <a:gd name="connsiteY11-2172" fmla="*/ 4682928 h 6046908"/>
              <a:gd name="connsiteX12-2173" fmla="*/ 961066 w 4527226"/>
              <a:gd name="connsiteY12-2174" fmla="*/ 4644828 h 6046908"/>
              <a:gd name="connsiteX13-2175" fmla="*/ 1342066 w 4527226"/>
              <a:gd name="connsiteY13-2176" fmla="*/ 4172388 h 6046908"/>
              <a:gd name="connsiteX14-2177" fmla="*/ 1258246 w 4527226"/>
              <a:gd name="connsiteY14-2178" fmla="*/ 4012368 h 6046908"/>
              <a:gd name="connsiteX15-2179" fmla="*/ 1204906 w 4527226"/>
              <a:gd name="connsiteY15-2180" fmla="*/ 3928548 h 6046908"/>
              <a:gd name="connsiteX16-2181" fmla="*/ 1174426 w 4527226"/>
              <a:gd name="connsiteY16-2182" fmla="*/ 3768528 h 6046908"/>
              <a:gd name="connsiteX17-2183" fmla="*/ 1151566 w 4527226"/>
              <a:gd name="connsiteY17-2184" fmla="*/ 3699948 h 6046908"/>
              <a:gd name="connsiteX18-2185" fmla="*/ 1143946 w 4527226"/>
              <a:gd name="connsiteY18-2186" fmla="*/ 3669468 h 6046908"/>
              <a:gd name="connsiteX19-2187" fmla="*/ 1067746 w 4527226"/>
              <a:gd name="connsiteY19-2188" fmla="*/ 3661848 h 6046908"/>
              <a:gd name="connsiteX20-2189" fmla="*/ 938206 w 4527226"/>
              <a:gd name="connsiteY20-2190" fmla="*/ 3669468 h 6046908"/>
              <a:gd name="connsiteX21-2191" fmla="*/ 831526 w 4527226"/>
              <a:gd name="connsiteY21-2192" fmla="*/ 3692328 h 6046908"/>
              <a:gd name="connsiteX22-2193" fmla="*/ 610546 w 4527226"/>
              <a:gd name="connsiteY22-2194" fmla="*/ 3738048 h 6046908"/>
              <a:gd name="connsiteX23-2195" fmla="*/ 389566 w 4527226"/>
              <a:gd name="connsiteY23-2196" fmla="*/ 3638988 h 6046908"/>
              <a:gd name="connsiteX24-2197" fmla="*/ 381946 w 4527226"/>
              <a:gd name="connsiteY24-2198" fmla="*/ 3326568 h 6046908"/>
              <a:gd name="connsiteX25-2199" fmla="*/ 420046 w 4527226"/>
              <a:gd name="connsiteY25-2200" fmla="*/ 3227508 h 6046908"/>
              <a:gd name="connsiteX26-2201" fmla="*/ 389566 w 4527226"/>
              <a:gd name="connsiteY26-2202" fmla="*/ 3166548 h 6046908"/>
              <a:gd name="connsiteX27-2203" fmla="*/ 351466 w 4527226"/>
              <a:gd name="connsiteY27-2204" fmla="*/ 3105588 h 6046908"/>
              <a:gd name="connsiteX28-2205" fmla="*/ 397186 w 4527226"/>
              <a:gd name="connsiteY28-2206" fmla="*/ 3021768 h 6046908"/>
              <a:gd name="connsiteX29-2207" fmla="*/ 488626 w 4527226"/>
              <a:gd name="connsiteY29-2208" fmla="*/ 2998908 h 6046908"/>
              <a:gd name="connsiteX30-2209" fmla="*/ 471956 w 4527226"/>
              <a:gd name="connsiteY30-2210" fmla="*/ 2942709 h 6046908"/>
              <a:gd name="connsiteX31-2211" fmla="*/ 435286 w 4527226"/>
              <a:gd name="connsiteY31-2212" fmla="*/ 2930328 h 6046908"/>
              <a:gd name="connsiteX32-2213" fmla="*/ 389566 w 4527226"/>
              <a:gd name="connsiteY32-2214" fmla="*/ 2930328 h 6046908"/>
              <a:gd name="connsiteX33-2215" fmla="*/ 314000 w 4527226"/>
              <a:gd name="connsiteY33-2216" fmla="*/ 2893495 h 6046908"/>
              <a:gd name="connsiteX34-2217" fmla="*/ 320986 w 4527226"/>
              <a:gd name="connsiteY34-2218" fmla="*/ 2846508 h 6046908"/>
              <a:gd name="connsiteX35-2219" fmla="*/ 328606 w 4527226"/>
              <a:gd name="connsiteY35-2220" fmla="*/ 2793168 h 6046908"/>
              <a:gd name="connsiteX36-2221" fmla="*/ 313366 w 4527226"/>
              <a:gd name="connsiteY36-2222" fmla="*/ 2732208 h 6046908"/>
              <a:gd name="connsiteX37-2223" fmla="*/ 267646 w 4527226"/>
              <a:gd name="connsiteY37-2224" fmla="*/ 2671248 h 6046908"/>
              <a:gd name="connsiteX38-2225" fmla="*/ 176206 w 4527226"/>
              <a:gd name="connsiteY38-2226" fmla="*/ 2656008 h 6046908"/>
              <a:gd name="connsiteX39-2227" fmla="*/ 54286 w 4527226"/>
              <a:gd name="connsiteY39-2228" fmla="*/ 2610288 h 6046908"/>
              <a:gd name="connsiteX40-2229" fmla="*/ 7931 w 4527226"/>
              <a:gd name="connsiteY40-2230" fmla="*/ 2563298 h 6046908"/>
              <a:gd name="connsiteX41-2231" fmla="*/ 8566 w 4527226"/>
              <a:gd name="connsiteY41-2232" fmla="*/ 2488368 h 6046908"/>
              <a:gd name="connsiteX42-2233" fmla="*/ 92386 w 4527226"/>
              <a:gd name="connsiteY42-2234" fmla="*/ 2335968 h 6046908"/>
              <a:gd name="connsiteX43-2235" fmla="*/ 221926 w 4527226"/>
              <a:gd name="connsiteY43-2236" fmla="*/ 2175948 h 6046908"/>
              <a:gd name="connsiteX44-2237" fmla="*/ 282886 w 4527226"/>
              <a:gd name="connsiteY44-2238" fmla="*/ 2084508 h 6046908"/>
              <a:gd name="connsiteX45-2239" fmla="*/ 328606 w 4527226"/>
              <a:gd name="connsiteY45-2240" fmla="*/ 1977828 h 6046908"/>
              <a:gd name="connsiteX46-2241" fmla="*/ 359086 w 4527226"/>
              <a:gd name="connsiteY46-2242" fmla="*/ 1871148 h 6046908"/>
              <a:gd name="connsiteX47-2243" fmla="*/ 374326 w 4527226"/>
              <a:gd name="connsiteY47-2244" fmla="*/ 1810188 h 6046908"/>
              <a:gd name="connsiteX48-2245" fmla="*/ 343846 w 4527226"/>
              <a:gd name="connsiteY48-2246" fmla="*/ 1756848 h 6046908"/>
              <a:gd name="connsiteX49-2247" fmla="*/ 328606 w 4527226"/>
              <a:gd name="connsiteY49-2248" fmla="*/ 1680648 h 6046908"/>
              <a:gd name="connsiteX50-2249" fmla="*/ 412426 w 4527226"/>
              <a:gd name="connsiteY50-2250" fmla="*/ 1474908 h 6046908"/>
              <a:gd name="connsiteX51-2251" fmla="*/ 442906 w 4527226"/>
              <a:gd name="connsiteY51-2252" fmla="*/ 1307268 h 6046908"/>
              <a:gd name="connsiteX52-2253" fmla="*/ 465766 w 4527226"/>
              <a:gd name="connsiteY52-2254" fmla="*/ 1192968 h 6046908"/>
              <a:gd name="connsiteX53-2255" fmla="*/ 503866 w 4527226"/>
              <a:gd name="connsiteY53-2256" fmla="*/ 1055808 h 6046908"/>
              <a:gd name="connsiteX54-2257" fmla="*/ 557206 w 4527226"/>
              <a:gd name="connsiteY54-2258" fmla="*/ 888168 h 6046908"/>
              <a:gd name="connsiteX55-2259" fmla="*/ 503866 w 4527226"/>
              <a:gd name="connsiteY55-2260" fmla="*/ 888168 h 6046908"/>
              <a:gd name="connsiteX56-2261" fmla="*/ 412426 w 4527226"/>
              <a:gd name="connsiteY56-2262" fmla="*/ 834828 h 6046908"/>
              <a:gd name="connsiteX57-2263" fmla="*/ 328606 w 4527226"/>
              <a:gd name="connsiteY57-2264" fmla="*/ 789108 h 6046908"/>
              <a:gd name="connsiteX58-2265" fmla="*/ 260026 w 4527226"/>
              <a:gd name="connsiteY58-2266" fmla="*/ 773868 h 6046908"/>
              <a:gd name="connsiteX59-2267" fmla="*/ 214306 w 4527226"/>
              <a:gd name="connsiteY59-2268" fmla="*/ 751008 h 6046908"/>
              <a:gd name="connsiteX60-2269" fmla="*/ 260026 w 4527226"/>
              <a:gd name="connsiteY60-2270" fmla="*/ 674808 h 6046908"/>
              <a:gd name="connsiteX61-2271" fmla="*/ 374326 w 4527226"/>
              <a:gd name="connsiteY61-2272" fmla="*/ 606228 h 6046908"/>
              <a:gd name="connsiteX62-2273" fmla="*/ 557206 w 4527226"/>
              <a:gd name="connsiteY62-2274" fmla="*/ 507168 h 6046908"/>
              <a:gd name="connsiteX63-2275" fmla="*/ 656266 w 4527226"/>
              <a:gd name="connsiteY63-2276" fmla="*/ 423348 h 6046908"/>
              <a:gd name="connsiteX64-2277" fmla="*/ 892486 w 4527226"/>
              <a:gd name="connsiteY64-2278" fmla="*/ 232848 h 6046908"/>
              <a:gd name="connsiteX65-2279" fmla="*/ 1174426 w 4527226"/>
              <a:gd name="connsiteY65-2280" fmla="*/ 80448 h 6046908"/>
              <a:gd name="connsiteX66-2281" fmla="*/ 1593526 w 4527226"/>
              <a:gd name="connsiteY66-2282" fmla="*/ 11868 h 6046908"/>
              <a:gd name="connsiteX67-2283" fmla="*/ 1944046 w 4527226"/>
              <a:gd name="connsiteY67-2284" fmla="*/ 4248 h 6046908"/>
              <a:gd name="connsiteX68-2285" fmla="*/ 2172646 w 4527226"/>
              <a:gd name="connsiteY68-2286" fmla="*/ 4248 h 6046908"/>
              <a:gd name="connsiteX69-2287" fmla="*/ 2393626 w 4527226"/>
              <a:gd name="connsiteY69-2288" fmla="*/ 57588 h 6046908"/>
              <a:gd name="connsiteX70-2289" fmla="*/ 2667946 w 4527226"/>
              <a:gd name="connsiteY70-2290" fmla="*/ 133788 h 6046908"/>
              <a:gd name="connsiteX71-2291" fmla="*/ 2820346 w 4527226"/>
              <a:gd name="connsiteY71-2292" fmla="*/ 202368 h 6046908"/>
              <a:gd name="connsiteX72-2293" fmla="*/ 3102286 w 4527226"/>
              <a:gd name="connsiteY72-2294" fmla="*/ 400488 h 6046908"/>
              <a:gd name="connsiteX73-2295" fmla="*/ 3285166 w 4527226"/>
              <a:gd name="connsiteY73-2296" fmla="*/ 651948 h 6046908"/>
              <a:gd name="connsiteX74-2297" fmla="*/ 3407086 w 4527226"/>
              <a:gd name="connsiteY74-2298" fmla="*/ 918648 h 6046908"/>
              <a:gd name="connsiteX75-2299" fmla="*/ 3475666 w 4527226"/>
              <a:gd name="connsiteY75-2300" fmla="*/ 1238688 h 6046908"/>
              <a:gd name="connsiteX76-2301" fmla="*/ 3506146 w 4527226"/>
              <a:gd name="connsiteY76-2302" fmla="*/ 1543488 h 6046908"/>
              <a:gd name="connsiteX77-2303" fmla="*/ 3506146 w 4527226"/>
              <a:gd name="connsiteY77-2304" fmla="*/ 1962588 h 6046908"/>
              <a:gd name="connsiteX78-2305" fmla="*/ 3338506 w 4527226"/>
              <a:gd name="connsiteY78-2306" fmla="*/ 2305488 h 6046908"/>
              <a:gd name="connsiteX79-2307" fmla="*/ 3254686 w 4527226"/>
              <a:gd name="connsiteY79-2308" fmla="*/ 2473128 h 6046908"/>
              <a:gd name="connsiteX80-2309" fmla="*/ 3132766 w 4527226"/>
              <a:gd name="connsiteY80-2310" fmla="*/ 2663628 h 6046908"/>
              <a:gd name="connsiteX81-2311" fmla="*/ 3071806 w 4527226"/>
              <a:gd name="connsiteY81-2312" fmla="*/ 2838888 h 6046908"/>
              <a:gd name="connsiteX82-2313" fmla="*/ 3064186 w 4527226"/>
              <a:gd name="connsiteY82-2314" fmla="*/ 2915088 h 6046908"/>
              <a:gd name="connsiteX83-2315" fmla="*/ 3018466 w 4527226"/>
              <a:gd name="connsiteY83-2316" fmla="*/ 3014148 h 6046908"/>
              <a:gd name="connsiteX84-2317" fmla="*/ 2980366 w 4527226"/>
              <a:gd name="connsiteY84-2318" fmla="*/ 3082728 h 6046908"/>
              <a:gd name="connsiteX85-2319" fmla="*/ 2957506 w 4527226"/>
              <a:gd name="connsiteY85-2320" fmla="*/ 3120828 h 6046908"/>
              <a:gd name="connsiteX86-2321" fmla="*/ 2957506 w 4527226"/>
              <a:gd name="connsiteY86-2322" fmla="*/ 3555168 h 6046908"/>
              <a:gd name="connsiteX87-2323" fmla="*/ 3010846 w 4527226"/>
              <a:gd name="connsiteY87-2324" fmla="*/ 3539928 h 6046908"/>
              <a:gd name="connsiteX88-2325" fmla="*/ 3109906 w 4527226"/>
              <a:gd name="connsiteY88-2326" fmla="*/ 3570408 h 6046908"/>
              <a:gd name="connsiteX89-2327" fmla="*/ 3140386 w 4527226"/>
              <a:gd name="connsiteY89-2328" fmla="*/ 3631368 h 6046908"/>
              <a:gd name="connsiteX90-2329" fmla="*/ 3117526 w 4527226"/>
              <a:gd name="connsiteY90-2330" fmla="*/ 3738048 h 6046908"/>
              <a:gd name="connsiteX91-2331" fmla="*/ 3125146 w 4527226"/>
              <a:gd name="connsiteY91-2332" fmla="*/ 4103808 h 6046908"/>
              <a:gd name="connsiteX92-2333" fmla="*/ 3163246 w 4527226"/>
              <a:gd name="connsiteY92-2334" fmla="*/ 4157148 h 6046908"/>
              <a:gd name="connsiteX93-2335" fmla="*/ 3201346 w 4527226"/>
              <a:gd name="connsiteY93-2336" fmla="*/ 4164768 h 6046908"/>
              <a:gd name="connsiteX94-2337" fmla="*/ 3231826 w 4527226"/>
              <a:gd name="connsiteY94-2338" fmla="*/ 4172388 h 6046908"/>
              <a:gd name="connsiteX95-2339" fmla="*/ 3285166 w 4527226"/>
              <a:gd name="connsiteY95-2340" fmla="*/ 4294308 h 6046908"/>
              <a:gd name="connsiteX96-2341" fmla="*/ 3300406 w 4527226"/>
              <a:gd name="connsiteY96-2342" fmla="*/ 4347648 h 6046908"/>
              <a:gd name="connsiteX97-2343" fmla="*/ 3330886 w 4527226"/>
              <a:gd name="connsiteY97-2344" fmla="*/ 4408608 h 6046908"/>
              <a:gd name="connsiteX98-2345" fmla="*/ 3551866 w 4527226"/>
              <a:gd name="connsiteY98-2346" fmla="*/ 4644828 h 6046908"/>
              <a:gd name="connsiteX99-2347" fmla="*/ 3887146 w 4527226"/>
              <a:gd name="connsiteY99-2348" fmla="*/ 5025828 h 6046908"/>
              <a:gd name="connsiteX100-2349" fmla="*/ 4100506 w 4527226"/>
              <a:gd name="connsiteY100-2350" fmla="*/ 5300148 h 6046908"/>
              <a:gd name="connsiteX101-2351" fmla="*/ 4367206 w 4527226"/>
              <a:gd name="connsiteY101-2352" fmla="*/ 5726868 h 6046908"/>
              <a:gd name="connsiteX102-2353" fmla="*/ 4527226 w 4527226"/>
              <a:gd name="connsiteY102-2354" fmla="*/ 6046908 h 6046908"/>
              <a:gd name="connsiteX0-2355" fmla="*/ 473386 w 4527226"/>
              <a:gd name="connsiteY0-2356" fmla="*/ 5665908 h 6046908"/>
              <a:gd name="connsiteX1-2357" fmla="*/ 511486 w 4527226"/>
              <a:gd name="connsiteY1-2358" fmla="*/ 5612568 h 6046908"/>
              <a:gd name="connsiteX2-2359" fmla="*/ 541966 w 4527226"/>
              <a:gd name="connsiteY2-2360" fmla="*/ 5521128 h 6046908"/>
              <a:gd name="connsiteX3-2361" fmla="*/ 564826 w 4527226"/>
              <a:gd name="connsiteY3-2362" fmla="*/ 5353488 h 6046908"/>
              <a:gd name="connsiteX4-2363" fmla="*/ 602926 w 4527226"/>
              <a:gd name="connsiteY4-2364" fmla="*/ 5223948 h 6046908"/>
              <a:gd name="connsiteX5-2365" fmla="*/ 625786 w 4527226"/>
              <a:gd name="connsiteY5-2366" fmla="*/ 5178228 h 6046908"/>
              <a:gd name="connsiteX6-2367" fmla="*/ 701986 w 4527226"/>
              <a:gd name="connsiteY6-2368" fmla="*/ 5071548 h 6046908"/>
              <a:gd name="connsiteX7-2369" fmla="*/ 717226 w 4527226"/>
              <a:gd name="connsiteY7-2370" fmla="*/ 5063928 h 6046908"/>
              <a:gd name="connsiteX8-2371" fmla="*/ 709606 w 4527226"/>
              <a:gd name="connsiteY8-2372" fmla="*/ 5025828 h 6046908"/>
              <a:gd name="connsiteX9-2373" fmla="*/ 701986 w 4527226"/>
              <a:gd name="connsiteY9-2374" fmla="*/ 5002968 h 6046908"/>
              <a:gd name="connsiteX10-2375" fmla="*/ 968686 w 4527226"/>
              <a:gd name="connsiteY10-2376" fmla="*/ 4682928 h 6046908"/>
              <a:gd name="connsiteX11-2377" fmla="*/ 961066 w 4527226"/>
              <a:gd name="connsiteY11-2378" fmla="*/ 4644828 h 6046908"/>
              <a:gd name="connsiteX12-2379" fmla="*/ 1342066 w 4527226"/>
              <a:gd name="connsiteY12-2380" fmla="*/ 4172388 h 6046908"/>
              <a:gd name="connsiteX13-2381" fmla="*/ 1258246 w 4527226"/>
              <a:gd name="connsiteY13-2382" fmla="*/ 4012368 h 6046908"/>
              <a:gd name="connsiteX14-2383" fmla="*/ 1204906 w 4527226"/>
              <a:gd name="connsiteY14-2384" fmla="*/ 3928548 h 6046908"/>
              <a:gd name="connsiteX15-2385" fmla="*/ 1174426 w 4527226"/>
              <a:gd name="connsiteY15-2386" fmla="*/ 3768528 h 6046908"/>
              <a:gd name="connsiteX16-2387" fmla="*/ 1151566 w 4527226"/>
              <a:gd name="connsiteY16-2388" fmla="*/ 3699948 h 6046908"/>
              <a:gd name="connsiteX17-2389" fmla="*/ 1143946 w 4527226"/>
              <a:gd name="connsiteY17-2390" fmla="*/ 3669468 h 6046908"/>
              <a:gd name="connsiteX18-2391" fmla="*/ 1067746 w 4527226"/>
              <a:gd name="connsiteY18-2392" fmla="*/ 3661848 h 6046908"/>
              <a:gd name="connsiteX19-2393" fmla="*/ 938206 w 4527226"/>
              <a:gd name="connsiteY19-2394" fmla="*/ 3669468 h 6046908"/>
              <a:gd name="connsiteX20-2395" fmla="*/ 831526 w 4527226"/>
              <a:gd name="connsiteY20-2396" fmla="*/ 3692328 h 6046908"/>
              <a:gd name="connsiteX21-2397" fmla="*/ 610546 w 4527226"/>
              <a:gd name="connsiteY21-2398" fmla="*/ 3738048 h 6046908"/>
              <a:gd name="connsiteX22-2399" fmla="*/ 389566 w 4527226"/>
              <a:gd name="connsiteY22-2400" fmla="*/ 3638988 h 6046908"/>
              <a:gd name="connsiteX23-2401" fmla="*/ 381946 w 4527226"/>
              <a:gd name="connsiteY23-2402" fmla="*/ 3326568 h 6046908"/>
              <a:gd name="connsiteX24-2403" fmla="*/ 420046 w 4527226"/>
              <a:gd name="connsiteY24-2404" fmla="*/ 3227508 h 6046908"/>
              <a:gd name="connsiteX25-2405" fmla="*/ 389566 w 4527226"/>
              <a:gd name="connsiteY25-2406" fmla="*/ 3166548 h 6046908"/>
              <a:gd name="connsiteX26-2407" fmla="*/ 351466 w 4527226"/>
              <a:gd name="connsiteY26-2408" fmla="*/ 3105588 h 6046908"/>
              <a:gd name="connsiteX27-2409" fmla="*/ 397186 w 4527226"/>
              <a:gd name="connsiteY27-2410" fmla="*/ 3021768 h 6046908"/>
              <a:gd name="connsiteX28-2411" fmla="*/ 488626 w 4527226"/>
              <a:gd name="connsiteY28-2412" fmla="*/ 2998908 h 6046908"/>
              <a:gd name="connsiteX29-2413" fmla="*/ 471956 w 4527226"/>
              <a:gd name="connsiteY29-2414" fmla="*/ 2942709 h 6046908"/>
              <a:gd name="connsiteX30-2415" fmla="*/ 435286 w 4527226"/>
              <a:gd name="connsiteY30-2416" fmla="*/ 2930328 h 6046908"/>
              <a:gd name="connsiteX31-2417" fmla="*/ 389566 w 4527226"/>
              <a:gd name="connsiteY31-2418" fmla="*/ 2930328 h 6046908"/>
              <a:gd name="connsiteX32-2419" fmla="*/ 314000 w 4527226"/>
              <a:gd name="connsiteY32-2420" fmla="*/ 2893495 h 6046908"/>
              <a:gd name="connsiteX33-2421" fmla="*/ 320986 w 4527226"/>
              <a:gd name="connsiteY33-2422" fmla="*/ 2846508 h 6046908"/>
              <a:gd name="connsiteX34-2423" fmla="*/ 328606 w 4527226"/>
              <a:gd name="connsiteY34-2424" fmla="*/ 2793168 h 6046908"/>
              <a:gd name="connsiteX35-2425" fmla="*/ 313366 w 4527226"/>
              <a:gd name="connsiteY35-2426" fmla="*/ 2732208 h 6046908"/>
              <a:gd name="connsiteX36-2427" fmla="*/ 267646 w 4527226"/>
              <a:gd name="connsiteY36-2428" fmla="*/ 2671248 h 6046908"/>
              <a:gd name="connsiteX37-2429" fmla="*/ 176206 w 4527226"/>
              <a:gd name="connsiteY37-2430" fmla="*/ 2656008 h 6046908"/>
              <a:gd name="connsiteX38-2431" fmla="*/ 54286 w 4527226"/>
              <a:gd name="connsiteY38-2432" fmla="*/ 2610288 h 6046908"/>
              <a:gd name="connsiteX39-2433" fmla="*/ 7931 w 4527226"/>
              <a:gd name="connsiteY39-2434" fmla="*/ 2563298 h 6046908"/>
              <a:gd name="connsiteX40-2435" fmla="*/ 8566 w 4527226"/>
              <a:gd name="connsiteY40-2436" fmla="*/ 2488368 h 6046908"/>
              <a:gd name="connsiteX41-2437" fmla="*/ 92386 w 4527226"/>
              <a:gd name="connsiteY41-2438" fmla="*/ 2335968 h 6046908"/>
              <a:gd name="connsiteX42-2439" fmla="*/ 221926 w 4527226"/>
              <a:gd name="connsiteY42-2440" fmla="*/ 2175948 h 6046908"/>
              <a:gd name="connsiteX43-2441" fmla="*/ 282886 w 4527226"/>
              <a:gd name="connsiteY43-2442" fmla="*/ 2084508 h 6046908"/>
              <a:gd name="connsiteX44-2443" fmla="*/ 328606 w 4527226"/>
              <a:gd name="connsiteY44-2444" fmla="*/ 1977828 h 6046908"/>
              <a:gd name="connsiteX45-2445" fmla="*/ 359086 w 4527226"/>
              <a:gd name="connsiteY45-2446" fmla="*/ 1871148 h 6046908"/>
              <a:gd name="connsiteX46-2447" fmla="*/ 374326 w 4527226"/>
              <a:gd name="connsiteY46-2448" fmla="*/ 1810188 h 6046908"/>
              <a:gd name="connsiteX47-2449" fmla="*/ 343846 w 4527226"/>
              <a:gd name="connsiteY47-2450" fmla="*/ 1756848 h 6046908"/>
              <a:gd name="connsiteX48-2451" fmla="*/ 328606 w 4527226"/>
              <a:gd name="connsiteY48-2452" fmla="*/ 1680648 h 6046908"/>
              <a:gd name="connsiteX49-2453" fmla="*/ 412426 w 4527226"/>
              <a:gd name="connsiteY49-2454" fmla="*/ 1474908 h 6046908"/>
              <a:gd name="connsiteX50-2455" fmla="*/ 442906 w 4527226"/>
              <a:gd name="connsiteY50-2456" fmla="*/ 1307268 h 6046908"/>
              <a:gd name="connsiteX51-2457" fmla="*/ 465766 w 4527226"/>
              <a:gd name="connsiteY51-2458" fmla="*/ 1192968 h 6046908"/>
              <a:gd name="connsiteX52-2459" fmla="*/ 503866 w 4527226"/>
              <a:gd name="connsiteY52-2460" fmla="*/ 1055808 h 6046908"/>
              <a:gd name="connsiteX53-2461" fmla="*/ 557206 w 4527226"/>
              <a:gd name="connsiteY53-2462" fmla="*/ 888168 h 6046908"/>
              <a:gd name="connsiteX54-2463" fmla="*/ 503866 w 4527226"/>
              <a:gd name="connsiteY54-2464" fmla="*/ 888168 h 6046908"/>
              <a:gd name="connsiteX55-2465" fmla="*/ 412426 w 4527226"/>
              <a:gd name="connsiteY55-2466" fmla="*/ 834828 h 6046908"/>
              <a:gd name="connsiteX56-2467" fmla="*/ 328606 w 4527226"/>
              <a:gd name="connsiteY56-2468" fmla="*/ 789108 h 6046908"/>
              <a:gd name="connsiteX57-2469" fmla="*/ 260026 w 4527226"/>
              <a:gd name="connsiteY57-2470" fmla="*/ 773868 h 6046908"/>
              <a:gd name="connsiteX58-2471" fmla="*/ 214306 w 4527226"/>
              <a:gd name="connsiteY58-2472" fmla="*/ 751008 h 6046908"/>
              <a:gd name="connsiteX59-2473" fmla="*/ 260026 w 4527226"/>
              <a:gd name="connsiteY59-2474" fmla="*/ 674808 h 6046908"/>
              <a:gd name="connsiteX60-2475" fmla="*/ 374326 w 4527226"/>
              <a:gd name="connsiteY60-2476" fmla="*/ 606228 h 6046908"/>
              <a:gd name="connsiteX61-2477" fmla="*/ 557206 w 4527226"/>
              <a:gd name="connsiteY61-2478" fmla="*/ 507168 h 6046908"/>
              <a:gd name="connsiteX62-2479" fmla="*/ 656266 w 4527226"/>
              <a:gd name="connsiteY62-2480" fmla="*/ 423348 h 6046908"/>
              <a:gd name="connsiteX63-2481" fmla="*/ 892486 w 4527226"/>
              <a:gd name="connsiteY63-2482" fmla="*/ 232848 h 6046908"/>
              <a:gd name="connsiteX64-2483" fmla="*/ 1174426 w 4527226"/>
              <a:gd name="connsiteY64-2484" fmla="*/ 80448 h 6046908"/>
              <a:gd name="connsiteX65-2485" fmla="*/ 1593526 w 4527226"/>
              <a:gd name="connsiteY65-2486" fmla="*/ 11868 h 6046908"/>
              <a:gd name="connsiteX66-2487" fmla="*/ 1944046 w 4527226"/>
              <a:gd name="connsiteY66-2488" fmla="*/ 4248 h 6046908"/>
              <a:gd name="connsiteX67-2489" fmla="*/ 2172646 w 4527226"/>
              <a:gd name="connsiteY67-2490" fmla="*/ 4248 h 6046908"/>
              <a:gd name="connsiteX68-2491" fmla="*/ 2393626 w 4527226"/>
              <a:gd name="connsiteY68-2492" fmla="*/ 57588 h 6046908"/>
              <a:gd name="connsiteX69-2493" fmla="*/ 2667946 w 4527226"/>
              <a:gd name="connsiteY69-2494" fmla="*/ 133788 h 6046908"/>
              <a:gd name="connsiteX70-2495" fmla="*/ 2820346 w 4527226"/>
              <a:gd name="connsiteY70-2496" fmla="*/ 202368 h 6046908"/>
              <a:gd name="connsiteX71-2497" fmla="*/ 3102286 w 4527226"/>
              <a:gd name="connsiteY71-2498" fmla="*/ 400488 h 6046908"/>
              <a:gd name="connsiteX72-2499" fmla="*/ 3285166 w 4527226"/>
              <a:gd name="connsiteY72-2500" fmla="*/ 651948 h 6046908"/>
              <a:gd name="connsiteX73-2501" fmla="*/ 3407086 w 4527226"/>
              <a:gd name="connsiteY73-2502" fmla="*/ 918648 h 6046908"/>
              <a:gd name="connsiteX74-2503" fmla="*/ 3475666 w 4527226"/>
              <a:gd name="connsiteY74-2504" fmla="*/ 1238688 h 6046908"/>
              <a:gd name="connsiteX75-2505" fmla="*/ 3506146 w 4527226"/>
              <a:gd name="connsiteY75-2506" fmla="*/ 1543488 h 6046908"/>
              <a:gd name="connsiteX76-2507" fmla="*/ 3506146 w 4527226"/>
              <a:gd name="connsiteY76-2508" fmla="*/ 1962588 h 6046908"/>
              <a:gd name="connsiteX77-2509" fmla="*/ 3338506 w 4527226"/>
              <a:gd name="connsiteY77-2510" fmla="*/ 2305488 h 6046908"/>
              <a:gd name="connsiteX78-2511" fmla="*/ 3254686 w 4527226"/>
              <a:gd name="connsiteY78-2512" fmla="*/ 2473128 h 6046908"/>
              <a:gd name="connsiteX79-2513" fmla="*/ 3132766 w 4527226"/>
              <a:gd name="connsiteY79-2514" fmla="*/ 2663628 h 6046908"/>
              <a:gd name="connsiteX80-2515" fmla="*/ 3071806 w 4527226"/>
              <a:gd name="connsiteY80-2516" fmla="*/ 2838888 h 6046908"/>
              <a:gd name="connsiteX81-2517" fmla="*/ 3064186 w 4527226"/>
              <a:gd name="connsiteY81-2518" fmla="*/ 2915088 h 6046908"/>
              <a:gd name="connsiteX82-2519" fmla="*/ 3018466 w 4527226"/>
              <a:gd name="connsiteY82-2520" fmla="*/ 3014148 h 6046908"/>
              <a:gd name="connsiteX83-2521" fmla="*/ 2980366 w 4527226"/>
              <a:gd name="connsiteY83-2522" fmla="*/ 3082728 h 6046908"/>
              <a:gd name="connsiteX84-2523" fmla="*/ 2957506 w 4527226"/>
              <a:gd name="connsiteY84-2524" fmla="*/ 3120828 h 6046908"/>
              <a:gd name="connsiteX85-2525" fmla="*/ 2957506 w 4527226"/>
              <a:gd name="connsiteY85-2526" fmla="*/ 3555168 h 6046908"/>
              <a:gd name="connsiteX86-2527" fmla="*/ 3010846 w 4527226"/>
              <a:gd name="connsiteY86-2528" fmla="*/ 3539928 h 6046908"/>
              <a:gd name="connsiteX87-2529" fmla="*/ 3109906 w 4527226"/>
              <a:gd name="connsiteY87-2530" fmla="*/ 3570408 h 6046908"/>
              <a:gd name="connsiteX88-2531" fmla="*/ 3140386 w 4527226"/>
              <a:gd name="connsiteY88-2532" fmla="*/ 3631368 h 6046908"/>
              <a:gd name="connsiteX89-2533" fmla="*/ 3117526 w 4527226"/>
              <a:gd name="connsiteY89-2534" fmla="*/ 3738048 h 6046908"/>
              <a:gd name="connsiteX90-2535" fmla="*/ 3125146 w 4527226"/>
              <a:gd name="connsiteY90-2536" fmla="*/ 4103808 h 6046908"/>
              <a:gd name="connsiteX91-2537" fmla="*/ 3163246 w 4527226"/>
              <a:gd name="connsiteY91-2538" fmla="*/ 4157148 h 6046908"/>
              <a:gd name="connsiteX92-2539" fmla="*/ 3201346 w 4527226"/>
              <a:gd name="connsiteY92-2540" fmla="*/ 4164768 h 6046908"/>
              <a:gd name="connsiteX93-2541" fmla="*/ 3231826 w 4527226"/>
              <a:gd name="connsiteY93-2542" fmla="*/ 4172388 h 6046908"/>
              <a:gd name="connsiteX94-2543" fmla="*/ 3285166 w 4527226"/>
              <a:gd name="connsiteY94-2544" fmla="*/ 4294308 h 6046908"/>
              <a:gd name="connsiteX95-2545" fmla="*/ 3300406 w 4527226"/>
              <a:gd name="connsiteY95-2546" fmla="*/ 4347648 h 6046908"/>
              <a:gd name="connsiteX96-2547" fmla="*/ 3330886 w 4527226"/>
              <a:gd name="connsiteY96-2548" fmla="*/ 4408608 h 6046908"/>
              <a:gd name="connsiteX97-2549" fmla="*/ 3551866 w 4527226"/>
              <a:gd name="connsiteY97-2550" fmla="*/ 4644828 h 6046908"/>
              <a:gd name="connsiteX98-2551" fmla="*/ 3887146 w 4527226"/>
              <a:gd name="connsiteY98-2552" fmla="*/ 5025828 h 6046908"/>
              <a:gd name="connsiteX99-2553" fmla="*/ 4100506 w 4527226"/>
              <a:gd name="connsiteY99-2554" fmla="*/ 5300148 h 6046908"/>
              <a:gd name="connsiteX100-2555" fmla="*/ 4367206 w 4527226"/>
              <a:gd name="connsiteY100-2556" fmla="*/ 5726868 h 6046908"/>
              <a:gd name="connsiteX101-2557" fmla="*/ 4527226 w 4527226"/>
              <a:gd name="connsiteY101-2558" fmla="*/ 6046908 h 6046908"/>
              <a:gd name="connsiteX0-2559" fmla="*/ 511486 w 4527226"/>
              <a:gd name="connsiteY0-2560" fmla="*/ 5612568 h 6046908"/>
              <a:gd name="connsiteX1-2561" fmla="*/ 541966 w 4527226"/>
              <a:gd name="connsiteY1-2562" fmla="*/ 5521128 h 6046908"/>
              <a:gd name="connsiteX2-2563" fmla="*/ 564826 w 4527226"/>
              <a:gd name="connsiteY2-2564" fmla="*/ 5353488 h 6046908"/>
              <a:gd name="connsiteX3-2565" fmla="*/ 602926 w 4527226"/>
              <a:gd name="connsiteY3-2566" fmla="*/ 5223948 h 6046908"/>
              <a:gd name="connsiteX4-2567" fmla="*/ 625786 w 4527226"/>
              <a:gd name="connsiteY4-2568" fmla="*/ 5178228 h 6046908"/>
              <a:gd name="connsiteX5-2569" fmla="*/ 701986 w 4527226"/>
              <a:gd name="connsiteY5-2570" fmla="*/ 5071548 h 6046908"/>
              <a:gd name="connsiteX6-2571" fmla="*/ 717226 w 4527226"/>
              <a:gd name="connsiteY6-2572" fmla="*/ 5063928 h 6046908"/>
              <a:gd name="connsiteX7-2573" fmla="*/ 709606 w 4527226"/>
              <a:gd name="connsiteY7-2574" fmla="*/ 5025828 h 6046908"/>
              <a:gd name="connsiteX8-2575" fmla="*/ 701986 w 4527226"/>
              <a:gd name="connsiteY8-2576" fmla="*/ 5002968 h 6046908"/>
              <a:gd name="connsiteX9-2577" fmla="*/ 968686 w 4527226"/>
              <a:gd name="connsiteY9-2578" fmla="*/ 4682928 h 6046908"/>
              <a:gd name="connsiteX10-2579" fmla="*/ 961066 w 4527226"/>
              <a:gd name="connsiteY10-2580" fmla="*/ 4644828 h 6046908"/>
              <a:gd name="connsiteX11-2581" fmla="*/ 1342066 w 4527226"/>
              <a:gd name="connsiteY11-2582" fmla="*/ 4172388 h 6046908"/>
              <a:gd name="connsiteX12-2583" fmla="*/ 1258246 w 4527226"/>
              <a:gd name="connsiteY12-2584" fmla="*/ 4012368 h 6046908"/>
              <a:gd name="connsiteX13-2585" fmla="*/ 1204906 w 4527226"/>
              <a:gd name="connsiteY13-2586" fmla="*/ 3928548 h 6046908"/>
              <a:gd name="connsiteX14-2587" fmla="*/ 1174426 w 4527226"/>
              <a:gd name="connsiteY14-2588" fmla="*/ 3768528 h 6046908"/>
              <a:gd name="connsiteX15-2589" fmla="*/ 1151566 w 4527226"/>
              <a:gd name="connsiteY15-2590" fmla="*/ 3699948 h 6046908"/>
              <a:gd name="connsiteX16-2591" fmla="*/ 1143946 w 4527226"/>
              <a:gd name="connsiteY16-2592" fmla="*/ 3669468 h 6046908"/>
              <a:gd name="connsiteX17-2593" fmla="*/ 1067746 w 4527226"/>
              <a:gd name="connsiteY17-2594" fmla="*/ 3661848 h 6046908"/>
              <a:gd name="connsiteX18-2595" fmla="*/ 938206 w 4527226"/>
              <a:gd name="connsiteY18-2596" fmla="*/ 3669468 h 6046908"/>
              <a:gd name="connsiteX19-2597" fmla="*/ 831526 w 4527226"/>
              <a:gd name="connsiteY19-2598" fmla="*/ 3692328 h 6046908"/>
              <a:gd name="connsiteX20-2599" fmla="*/ 610546 w 4527226"/>
              <a:gd name="connsiteY20-2600" fmla="*/ 3738048 h 6046908"/>
              <a:gd name="connsiteX21-2601" fmla="*/ 389566 w 4527226"/>
              <a:gd name="connsiteY21-2602" fmla="*/ 3638988 h 6046908"/>
              <a:gd name="connsiteX22-2603" fmla="*/ 381946 w 4527226"/>
              <a:gd name="connsiteY22-2604" fmla="*/ 3326568 h 6046908"/>
              <a:gd name="connsiteX23-2605" fmla="*/ 420046 w 4527226"/>
              <a:gd name="connsiteY23-2606" fmla="*/ 3227508 h 6046908"/>
              <a:gd name="connsiteX24-2607" fmla="*/ 389566 w 4527226"/>
              <a:gd name="connsiteY24-2608" fmla="*/ 3166548 h 6046908"/>
              <a:gd name="connsiteX25-2609" fmla="*/ 351466 w 4527226"/>
              <a:gd name="connsiteY25-2610" fmla="*/ 3105588 h 6046908"/>
              <a:gd name="connsiteX26-2611" fmla="*/ 397186 w 4527226"/>
              <a:gd name="connsiteY26-2612" fmla="*/ 3021768 h 6046908"/>
              <a:gd name="connsiteX27-2613" fmla="*/ 488626 w 4527226"/>
              <a:gd name="connsiteY27-2614" fmla="*/ 2998908 h 6046908"/>
              <a:gd name="connsiteX28-2615" fmla="*/ 471956 w 4527226"/>
              <a:gd name="connsiteY28-2616" fmla="*/ 2942709 h 6046908"/>
              <a:gd name="connsiteX29-2617" fmla="*/ 435286 w 4527226"/>
              <a:gd name="connsiteY29-2618" fmla="*/ 2930328 h 6046908"/>
              <a:gd name="connsiteX30-2619" fmla="*/ 389566 w 4527226"/>
              <a:gd name="connsiteY30-2620" fmla="*/ 2930328 h 6046908"/>
              <a:gd name="connsiteX31-2621" fmla="*/ 314000 w 4527226"/>
              <a:gd name="connsiteY31-2622" fmla="*/ 2893495 h 6046908"/>
              <a:gd name="connsiteX32-2623" fmla="*/ 320986 w 4527226"/>
              <a:gd name="connsiteY32-2624" fmla="*/ 2846508 h 6046908"/>
              <a:gd name="connsiteX33-2625" fmla="*/ 328606 w 4527226"/>
              <a:gd name="connsiteY33-2626" fmla="*/ 2793168 h 6046908"/>
              <a:gd name="connsiteX34-2627" fmla="*/ 313366 w 4527226"/>
              <a:gd name="connsiteY34-2628" fmla="*/ 2732208 h 6046908"/>
              <a:gd name="connsiteX35-2629" fmla="*/ 267646 w 4527226"/>
              <a:gd name="connsiteY35-2630" fmla="*/ 2671248 h 6046908"/>
              <a:gd name="connsiteX36-2631" fmla="*/ 176206 w 4527226"/>
              <a:gd name="connsiteY36-2632" fmla="*/ 2656008 h 6046908"/>
              <a:gd name="connsiteX37-2633" fmla="*/ 54286 w 4527226"/>
              <a:gd name="connsiteY37-2634" fmla="*/ 2610288 h 6046908"/>
              <a:gd name="connsiteX38-2635" fmla="*/ 7931 w 4527226"/>
              <a:gd name="connsiteY38-2636" fmla="*/ 2563298 h 6046908"/>
              <a:gd name="connsiteX39-2637" fmla="*/ 8566 w 4527226"/>
              <a:gd name="connsiteY39-2638" fmla="*/ 2488368 h 6046908"/>
              <a:gd name="connsiteX40-2639" fmla="*/ 92386 w 4527226"/>
              <a:gd name="connsiteY40-2640" fmla="*/ 2335968 h 6046908"/>
              <a:gd name="connsiteX41-2641" fmla="*/ 221926 w 4527226"/>
              <a:gd name="connsiteY41-2642" fmla="*/ 2175948 h 6046908"/>
              <a:gd name="connsiteX42-2643" fmla="*/ 282886 w 4527226"/>
              <a:gd name="connsiteY42-2644" fmla="*/ 2084508 h 6046908"/>
              <a:gd name="connsiteX43-2645" fmla="*/ 328606 w 4527226"/>
              <a:gd name="connsiteY43-2646" fmla="*/ 1977828 h 6046908"/>
              <a:gd name="connsiteX44-2647" fmla="*/ 359086 w 4527226"/>
              <a:gd name="connsiteY44-2648" fmla="*/ 1871148 h 6046908"/>
              <a:gd name="connsiteX45-2649" fmla="*/ 374326 w 4527226"/>
              <a:gd name="connsiteY45-2650" fmla="*/ 1810188 h 6046908"/>
              <a:gd name="connsiteX46-2651" fmla="*/ 343846 w 4527226"/>
              <a:gd name="connsiteY46-2652" fmla="*/ 1756848 h 6046908"/>
              <a:gd name="connsiteX47-2653" fmla="*/ 328606 w 4527226"/>
              <a:gd name="connsiteY47-2654" fmla="*/ 1680648 h 6046908"/>
              <a:gd name="connsiteX48-2655" fmla="*/ 412426 w 4527226"/>
              <a:gd name="connsiteY48-2656" fmla="*/ 1474908 h 6046908"/>
              <a:gd name="connsiteX49-2657" fmla="*/ 442906 w 4527226"/>
              <a:gd name="connsiteY49-2658" fmla="*/ 1307268 h 6046908"/>
              <a:gd name="connsiteX50-2659" fmla="*/ 465766 w 4527226"/>
              <a:gd name="connsiteY50-2660" fmla="*/ 1192968 h 6046908"/>
              <a:gd name="connsiteX51-2661" fmla="*/ 503866 w 4527226"/>
              <a:gd name="connsiteY51-2662" fmla="*/ 1055808 h 6046908"/>
              <a:gd name="connsiteX52-2663" fmla="*/ 557206 w 4527226"/>
              <a:gd name="connsiteY52-2664" fmla="*/ 888168 h 6046908"/>
              <a:gd name="connsiteX53-2665" fmla="*/ 503866 w 4527226"/>
              <a:gd name="connsiteY53-2666" fmla="*/ 888168 h 6046908"/>
              <a:gd name="connsiteX54-2667" fmla="*/ 412426 w 4527226"/>
              <a:gd name="connsiteY54-2668" fmla="*/ 834828 h 6046908"/>
              <a:gd name="connsiteX55-2669" fmla="*/ 328606 w 4527226"/>
              <a:gd name="connsiteY55-2670" fmla="*/ 789108 h 6046908"/>
              <a:gd name="connsiteX56-2671" fmla="*/ 260026 w 4527226"/>
              <a:gd name="connsiteY56-2672" fmla="*/ 773868 h 6046908"/>
              <a:gd name="connsiteX57-2673" fmla="*/ 214306 w 4527226"/>
              <a:gd name="connsiteY57-2674" fmla="*/ 751008 h 6046908"/>
              <a:gd name="connsiteX58-2675" fmla="*/ 260026 w 4527226"/>
              <a:gd name="connsiteY58-2676" fmla="*/ 674808 h 6046908"/>
              <a:gd name="connsiteX59-2677" fmla="*/ 374326 w 4527226"/>
              <a:gd name="connsiteY59-2678" fmla="*/ 606228 h 6046908"/>
              <a:gd name="connsiteX60-2679" fmla="*/ 557206 w 4527226"/>
              <a:gd name="connsiteY60-2680" fmla="*/ 507168 h 6046908"/>
              <a:gd name="connsiteX61-2681" fmla="*/ 656266 w 4527226"/>
              <a:gd name="connsiteY61-2682" fmla="*/ 423348 h 6046908"/>
              <a:gd name="connsiteX62-2683" fmla="*/ 892486 w 4527226"/>
              <a:gd name="connsiteY62-2684" fmla="*/ 232848 h 6046908"/>
              <a:gd name="connsiteX63-2685" fmla="*/ 1174426 w 4527226"/>
              <a:gd name="connsiteY63-2686" fmla="*/ 80448 h 6046908"/>
              <a:gd name="connsiteX64-2687" fmla="*/ 1593526 w 4527226"/>
              <a:gd name="connsiteY64-2688" fmla="*/ 11868 h 6046908"/>
              <a:gd name="connsiteX65-2689" fmla="*/ 1944046 w 4527226"/>
              <a:gd name="connsiteY65-2690" fmla="*/ 4248 h 6046908"/>
              <a:gd name="connsiteX66-2691" fmla="*/ 2172646 w 4527226"/>
              <a:gd name="connsiteY66-2692" fmla="*/ 4248 h 6046908"/>
              <a:gd name="connsiteX67-2693" fmla="*/ 2393626 w 4527226"/>
              <a:gd name="connsiteY67-2694" fmla="*/ 57588 h 6046908"/>
              <a:gd name="connsiteX68-2695" fmla="*/ 2667946 w 4527226"/>
              <a:gd name="connsiteY68-2696" fmla="*/ 133788 h 6046908"/>
              <a:gd name="connsiteX69-2697" fmla="*/ 2820346 w 4527226"/>
              <a:gd name="connsiteY69-2698" fmla="*/ 202368 h 6046908"/>
              <a:gd name="connsiteX70-2699" fmla="*/ 3102286 w 4527226"/>
              <a:gd name="connsiteY70-2700" fmla="*/ 400488 h 6046908"/>
              <a:gd name="connsiteX71-2701" fmla="*/ 3285166 w 4527226"/>
              <a:gd name="connsiteY71-2702" fmla="*/ 651948 h 6046908"/>
              <a:gd name="connsiteX72-2703" fmla="*/ 3407086 w 4527226"/>
              <a:gd name="connsiteY72-2704" fmla="*/ 918648 h 6046908"/>
              <a:gd name="connsiteX73-2705" fmla="*/ 3475666 w 4527226"/>
              <a:gd name="connsiteY73-2706" fmla="*/ 1238688 h 6046908"/>
              <a:gd name="connsiteX74-2707" fmla="*/ 3506146 w 4527226"/>
              <a:gd name="connsiteY74-2708" fmla="*/ 1543488 h 6046908"/>
              <a:gd name="connsiteX75-2709" fmla="*/ 3506146 w 4527226"/>
              <a:gd name="connsiteY75-2710" fmla="*/ 1962588 h 6046908"/>
              <a:gd name="connsiteX76-2711" fmla="*/ 3338506 w 4527226"/>
              <a:gd name="connsiteY76-2712" fmla="*/ 2305488 h 6046908"/>
              <a:gd name="connsiteX77-2713" fmla="*/ 3254686 w 4527226"/>
              <a:gd name="connsiteY77-2714" fmla="*/ 2473128 h 6046908"/>
              <a:gd name="connsiteX78-2715" fmla="*/ 3132766 w 4527226"/>
              <a:gd name="connsiteY78-2716" fmla="*/ 2663628 h 6046908"/>
              <a:gd name="connsiteX79-2717" fmla="*/ 3071806 w 4527226"/>
              <a:gd name="connsiteY79-2718" fmla="*/ 2838888 h 6046908"/>
              <a:gd name="connsiteX80-2719" fmla="*/ 3064186 w 4527226"/>
              <a:gd name="connsiteY80-2720" fmla="*/ 2915088 h 6046908"/>
              <a:gd name="connsiteX81-2721" fmla="*/ 3018466 w 4527226"/>
              <a:gd name="connsiteY81-2722" fmla="*/ 3014148 h 6046908"/>
              <a:gd name="connsiteX82-2723" fmla="*/ 2980366 w 4527226"/>
              <a:gd name="connsiteY82-2724" fmla="*/ 3082728 h 6046908"/>
              <a:gd name="connsiteX83-2725" fmla="*/ 2957506 w 4527226"/>
              <a:gd name="connsiteY83-2726" fmla="*/ 3120828 h 6046908"/>
              <a:gd name="connsiteX84-2727" fmla="*/ 2957506 w 4527226"/>
              <a:gd name="connsiteY84-2728" fmla="*/ 3555168 h 6046908"/>
              <a:gd name="connsiteX85-2729" fmla="*/ 3010846 w 4527226"/>
              <a:gd name="connsiteY85-2730" fmla="*/ 3539928 h 6046908"/>
              <a:gd name="connsiteX86-2731" fmla="*/ 3109906 w 4527226"/>
              <a:gd name="connsiteY86-2732" fmla="*/ 3570408 h 6046908"/>
              <a:gd name="connsiteX87-2733" fmla="*/ 3140386 w 4527226"/>
              <a:gd name="connsiteY87-2734" fmla="*/ 3631368 h 6046908"/>
              <a:gd name="connsiteX88-2735" fmla="*/ 3117526 w 4527226"/>
              <a:gd name="connsiteY88-2736" fmla="*/ 3738048 h 6046908"/>
              <a:gd name="connsiteX89-2737" fmla="*/ 3125146 w 4527226"/>
              <a:gd name="connsiteY89-2738" fmla="*/ 4103808 h 6046908"/>
              <a:gd name="connsiteX90-2739" fmla="*/ 3163246 w 4527226"/>
              <a:gd name="connsiteY90-2740" fmla="*/ 4157148 h 6046908"/>
              <a:gd name="connsiteX91-2741" fmla="*/ 3201346 w 4527226"/>
              <a:gd name="connsiteY91-2742" fmla="*/ 4164768 h 6046908"/>
              <a:gd name="connsiteX92-2743" fmla="*/ 3231826 w 4527226"/>
              <a:gd name="connsiteY92-2744" fmla="*/ 4172388 h 6046908"/>
              <a:gd name="connsiteX93-2745" fmla="*/ 3285166 w 4527226"/>
              <a:gd name="connsiteY93-2746" fmla="*/ 4294308 h 6046908"/>
              <a:gd name="connsiteX94-2747" fmla="*/ 3300406 w 4527226"/>
              <a:gd name="connsiteY94-2748" fmla="*/ 4347648 h 6046908"/>
              <a:gd name="connsiteX95-2749" fmla="*/ 3330886 w 4527226"/>
              <a:gd name="connsiteY95-2750" fmla="*/ 4408608 h 6046908"/>
              <a:gd name="connsiteX96-2751" fmla="*/ 3551866 w 4527226"/>
              <a:gd name="connsiteY96-2752" fmla="*/ 4644828 h 6046908"/>
              <a:gd name="connsiteX97-2753" fmla="*/ 3887146 w 4527226"/>
              <a:gd name="connsiteY97-2754" fmla="*/ 5025828 h 6046908"/>
              <a:gd name="connsiteX98-2755" fmla="*/ 4100506 w 4527226"/>
              <a:gd name="connsiteY98-2756" fmla="*/ 5300148 h 6046908"/>
              <a:gd name="connsiteX99-2757" fmla="*/ 4367206 w 4527226"/>
              <a:gd name="connsiteY99-2758" fmla="*/ 5726868 h 6046908"/>
              <a:gd name="connsiteX100-2759" fmla="*/ 4527226 w 4527226"/>
              <a:gd name="connsiteY100-2760" fmla="*/ 6046908 h 6046908"/>
              <a:gd name="connsiteX0-2761" fmla="*/ 541966 w 4527226"/>
              <a:gd name="connsiteY0-2762" fmla="*/ 5521128 h 6046908"/>
              <a:gd name="connsiteX1-2763" fmla="*/ 564826 w 4527226"/>
              <a:gd name="connsiteY1-2764" fmla="*/ 5353488 h 6046908"/>
              <a:gd name="connsiteX2-2765" fmla="*/ 602926 w 4527226"/>
              <a:gd name="connsiteY2-2766" fmla="*/ 5223948 h 6046908"/>
              <a:gd name="connsiteX3-2767" fmla="*/ 625786 w 4527226"/>
              <a:gd name="connsiteY3-2768" fmla="*/ 5178228 h 6046908"/>
              <a:gd name="connsiteX4-2769" fmla="*/ 701986 w 4527226"/>
              <a:gd name="connsiteY4-2770" fmla="*/ 5071548 h 6046908"/>
              <a:gd name="connsiteX5-2771" fmla="*/ 717226 w 4527226"/>
              <a:gd name="connsiteY5-2772" fmla="*/ 5063928 h 6046908"/>
              <a:gd name="connsiteX6-2773" fmla="*/ 709606 w 4527226"/>
              <a:gd name="connsiteY6-2774" fmla="*/ 5025828 h 6046908"/>
              <a:gd name="connsiteX7-2775" fmla="*/ 701986 w 4527226"/>
              <a:gd name="connsiteY7-2776" fmla="*/ 5002968 h 6046908"/>
              <a:gd name="connsiteX8-2777" fmla="*/ 968686 w 4527226"/>
              <a:gd name="connsiteY8-2778" fmla="*/ 4682928 h 6046908"/>
              <a:gd name="connsiteX9-2779" fmla="*/ 961066 w 4527226"/>
              <a:gd name="connsiteY9-2780" fmla="*/ 4644828 h 6046908"/>
              <a:gd name="connsiteX10-2781" fmla="*/ 1342066 w 4527226"/>
              <a:gd name="connsiteY10-2782" fmla="*/ 4172388 h 6046908"/>
              <a:gd name="connsiteX11-2783" fmla="*/ 1258246 w 4527226"/>
              <a:gd name="connsiteY11-2784" fmla="*/ 4012368 h 6046908"/>
              <a:gd name="connsiteX12-2785" fmla="*/ 1204906 w 4527226"/>
              <a:gd name="connsiteY12-2786" fmla="*/ 3928548 h 6046908"/>
              <a:gd name="connsiteX13-2787" fmla="*/ 1174426 w 4527226"/>
              <a:gd name="connsiteY13-2788" fmla="*/ 3768528 h 6046908"/>
              <a:gd name="connsiteX14-2789" fmla="*/ 1151566 w 4527226"/>
              <a:gd name="connsiteY14-2790" fmla="*/ 3699948 h 6046908"/>
              <a:gd name="connsiteX15-2791" fmla="*/ 1143946 w 4527226"/>
              <a:gd name="connsiteY15-2792" fmla="*/ 3669468 h 6046908"/>
              <a:gd name="connsiteX16-2793" fmla="*/ 1067746 w 4527226"/>
              <a:gd name="connsiteY16-2794" fmla="*/ 3661848 h 6046908"/>
              <a:gd name="connsiteX17-2795" fmla="*/ 938206 w 4527226"/>
              <a:gd name="connsiteY17-2796" fmla="*/ 3669468 h 6046908"/>
              <a:gd name="connsiteX18-2797" fmla="*/ 831526 w 4527226"/>
              <a:gd name="connsiteY18-2798" fmla="*/ 3692328 h 6046908"/>
              <a:gd name="connsiteX19-2799" fmla="*/ 610546 w 4527226"/>
              <a:gd name="connsiteY19-2800" fmla="*/ 3738048 h 6046908"/>
              <a:gd name="connsiteX20-2801" fmla="*/ 389566 w 4527226"/>
              <a:gd name="connsiteY20-2802" fmla="*/ 3638988 h 6046908"/>
              <a:gd name="connsiteX21-2803" fmla="*/ 381946 w 4527226"/>
              <a:gd name="connsiteY21-2804" fmla="*/ 3326568 h 6046908"/>
              <a:gd name="connsiteX22-2805" fmla="*/ 420046 w 4527226"/>
              <a:gd name="connsiteY22-2806" fmla="*/ 3227508 h 6046908"/>
              <a:gd name="connsiteX23-2807" fmla="*/ 389566 w 4527226"/>
              <a:gd name="connsiteY23-2808" fmla="*/ 3166548 h 6046908"/>
              <a:gd name="connsiteX24-2809" fmla="*/ 351466 w 4527226"/>
              <a:gd name="connsiteY24-2810" fmla="*/ 3105588 h 6046908"/>
              <a:gd name="connsiteX25-2811" fmla="*/ 397186 w 4527226"/>
              <a:gd name="connsiteY25-2812" fmla="*/ 3021768 h 6046908"/>
              <a:gd name="connsiteX26-2813" fmla="*/ 488626 w 4527226"/>
              <a:gd name="connsiteY26-2814" fmla="*/ 2998908 h 6046908"/>
              <a:gd name="connsiteX27-2815" fmla="*/ 471956 w 4527226"/>
              <a:gd name="connsiteY27-2816" fmla="*/ 2942709 h 6046908"/>
              <a:gd name="connsiteX28-2817" fmla="*/ 435286 w 4527226"/>
              <a:gd name="connsiteY28-2818" fmla="*/ 2930328 h 6046908"/>
              <a:gd name="connsiteX29-2819" fmla="*/ 389566 w 4527226"/>
              <a:gd name="connsiteY29-2820" fmla="*/ 2930328 h 6046908"/>
              <a:gd name="connsiteX30-2821" fmla="*/ 314000 w 4527226"/>
              <a:gd name="connsiteY30-2822" fmla="*/ 2893495 h 6046908"/>
              <a:gd name="connsiteX31-2823" fmla="*/ 320986 w 4527226"/>
              <a:gd name="connsiteY31-2824" fmla="*/ 2846508 h 6046908"/>
              <a:gd name="connsiteX32-2825" fmla="*/ 328606 w 4527226"/>
              <a:gd name="connsiteY32-2826" fmla="*/ 2793168 h 6046908"/>
              <a:gd name="connsiteX33-2827" fmla="*/ 313366 w 4527226"/>
              <a:gd name="connsiteY33-2828" fmla="*/ 2732208 h 6046908"/>
              <a:gd name="connsiteX34-2829" fmla="*/ 267646 w 4527226"/>
              <a:gd name="connsiteY34-2830" fmla="*/ 2671248 h 6046908"/>
              <a:gd name="connsiteX35-2831" fmla="*/ 176206 w 4527226"/>
              <a:gd name="connsiteY35-2832" fmla="*/ 2656008 h 6046908"/>
              <a:gd name="connsiteX36-2833" fmla="*/ 54286 w 4527226"/>
              <a:gd name="connsiteY36-2834" fmla="*/ 2610288 h 6046908"/>
              <a:gd name="connsiteX37-2835" fmla="*/ 7931 w 4527226"/>
              <a:gd name="connsiteY37-2836" fmla="*/ 2563298 h 6046908"/>
              <a:gd name="connsiteX38-2837" fmla="*/ 8566 w 4527226"/>
              <a:gd name="connsiteY38-2838" fmla="*/ 2488368 h 6046908"/>
              <a:gd name="connsiteX39-2839" fmla="*/ 92386 w 4527226"/>
              <a:gd name="connsiteY39-2840" fmla="*/ 2335968 h 6046908"/>
              <a:gd name="connsiteX40-2841" fmla="*/ 221926 w 4527226"/>
              <a:gd name="connsiteY40-2842" fmla="*/ 2175948 h 6046908"/>
              <a:gd name="connsiteX41-2843" fmla="*/ 282886 w 4527226"/>
              <a:gd name="connsiteY41-2844" fmla="*/ 2084508 h 6046908"/>
              <a:gd name="connsiteX42-2845" fmla="*/ 328606 w 4527226"/>
              <a:gd name="connsiteY42-2846" fmla="*/ 1977828 h 6046908"/>
              <a:gd name="connsiteX43-2847" fmla="*/ 359086 w 4527226"/>
              <a:gd name="connsiteY43-2848" fmla="*/ 1871148 h 6046908"/>
              <a:gd name="connsiteX44-2849" fmla="*/ 374326 w 4527226"/>
              <a:gd name="connsiteY44-2850" fmla="*/ 1810188 h 6046908"/>
              <a:gd name="connsiteX45-2851" fmla="*/ 343846 w 4527226"/>
              <a:gd name="connsiteY45-2852" fmla="*/ 1756848 h 6046908"/>
              <a:gd name="connsiteX46-2853" fmla="*/ 328606 w 4527226"/>
              <a:gd name="connsiteY46-2854" fmla="*/ 1680648 h 6046908"/>
              <a:gd name="connsiteX47-2855" fmla="*/ 412426 w 4527226"/>
              <a:gd name="connsiteY47-2856" fmla="*/ 1474908 h 6046908"/>
              <a:gd name="connsiteX48-2857" fmla="*/ 442906 w 4527226"/>
              <a:gd name="connsiteY48-2858" fmla="*/ 1307268 h 6046908"/>
              <a:gd name="connsiteX49-2859" fmla="*/ 465766 w 4527226"/>
              <a:gd name="connsiteY49-2860" fmla="*/ 1192968 h 6046908"/>
              <a:gd name="connsiteX50-2861" fmla="*/ 503866 w 4527226"/>
              <a:gd name="connsiteY50-2862" fmla="*/ 1055808 h 6046908"/>
              <a:gd name="connsiteX51-2863" fmla="*/ 557206 w 4527226"/>
              <a:gd name="connsiteY51-2864" fmla="*/ 888168 h 6046908"/>
              <a:gd name="connsiteX52-2865" fmla="*/ 503866 w 4527226"/>
              <a:gd name="connsiteY52-2866" fmla="*/ 888168 h 6046908"/>
              <a:gd name="connsiteX53-2867" fmla="*/ 412426 w 4527226"/>
              <a:gd name="connsiteY53-2868" fmla="*/ 834828 h 6046908"/>
              <a:gd name="connsiteX54-2869" fmla="*/ 328606 w 4527226"/>
              <a:gd name="connsiteY54-2870" fmla="*/ 789108 h 6046908"/>
              <a:gd name="connsiteX55-2871" fmla="*/ 260026 w 4527226"/>
              <a:gd name="connsiteY55-2872" fmla="*/ 773868 h 6046908"/>
              <a:gd name="connsiteX56-2873" fmla="*/ 214306 w 4527226"/>
              <a:gd name="connsiteY56-2874" fmla="*/ 751008 h 6046908"/>
              <a:gd name="connsiteX57-2875" fmla="*/ 260026 w 4527226"/>
              <a:gd name="connsiteY57-2876" fmla="*/ 674808 h 6046908"/>
              <a:gd name="connsiteX58-2877" fmla="*/ 374326 w 4527226"/>
              <a:gd name="connsiteY58-2878" fmla="*/ 606228 h 6046908"/>
              <a:gd name="connsiteX59-2879" fmla="*/ 557206 w 4527226"/>
              <a:gd name="connsiteY59-2880" fmla="*/ 507168 h 6046908"/>
              <a:gd name="connsiteX60-2881" fmla="*/ 656266 w 4527226"/>
              <a:gd name="connsiteY60-2882" fmla="*/ 423348 h 6046908"/>
              <a:gd name="connsiteX61-2883" fmla="*/ 892486 w 4527226"/>
              <a:gd name="connsiteY61-2884" fmla="*/ 232848 h 6046908"/>
              <a:gd name="connsiteX62-2885" fmla="*/ 1174426 w 4527226"/>
              <a:gd name="connsiteY62-2886" fmla="*/ 80448 h 6046908"/>
              <a:gd name="connsiteX63-2887" fmla="*/ 1593526 w 4527226"/>
              <a:gd name="connsiteY63-2888" fmla="*/ 11868 h 6046908"/>
              <a:gd name="connsiteX64-2889" fmla="*/ 1944046 w 4527226"/>
              <a:gd name="connsiteY64-2890" fmla="*/ 4248 h 6046908"/>
              <a:gd name="connsiteX65-2891" fmla="*/ 2172646 w 4527226"/>
              <a:gd name="connsiteY65-2892" fmla="*/ 4248 h 6046908"/>
              <a:gd name="connsiteX66-2893" fmla="*/ 2393626 w 4527226"/>
              <a:gd name="connsiteY66-2894" fmla="*/ 57588 h 6046908"/>
              <a:gd name="connsiteX67-2895" fmla="*/ 2667946 w 4527226"/>
              <a:gd name="connsiteY67-2896" fmla="*/ 133788 h 6046908"/>
              <a:gd name="connsiteX68-2897" fmla="*/ 2820346 w 4527226"/>
              <a:gd name="connsiteY68-2898" fmla="*/ 202368 h 6046908"/>
              <a:gd name="connsiteX69-2899" fmla="*/ 3102286 w 4527226"/>
              <a:gd name="connsiteY69-2900" fmla="*/ 400488 h 6046908"/>
              <a:gd name="connsiteX70-2901" fmla="*/ 3285166 w 4527226"/>
              <a:gd name="connsiteY70-2902" fmla="*/ 651948 h 6046908"/>
              <a:gd name="connsiteX71-2903" fmla="*/ 3407086 w 4527226"/>
              <a:gd name="connsiteY71-2904" fmla="*/ 918648 h 6046908"/>
              <a:gd name="connsiteX72-2905" fmla="*/ 3475666 w 4527226"/>
              <a:gd name="connsiteY72-2906" fmla="*/ 1238688 h 6046908"/>
              <a:gd name="connsiteX73-2907" fmla="*/ 3506146 w 4527226"/>
              <a:gd name="connsiteY73-2908" fmla="*/ 1543488 h 6046908"/>
              <a:gd name="connsiteX74-2909" fmla="*/ 3506146 w 4527226"/>
              <a:gd name="connsiteY74-2910" fmla="*/ 1962588 h 6046908"/>
              <a:gd name="connsiteX75-2911" fmla="*/ 3338506 w 4527226"/>
              <a:gd name="connsiteY75-2912" fmla="*/ 2305488 h 6046908"/>
              <a:gd name="connsiteX76-2913" fmla="*/ 3254686 w 4527226"/>
              <a:gd name="connsiteY76-2914" fmla="*/ 2473128 h 6046908"/>
              <a:gd name="connsiteX77-2915" fmla="*/ 3132766 w 4527226"/>
              <a:gd name="connsiteY77-2916" fmla="*/ 2663628 h 6046908"/>
              <a:gd name="connsiteX78-2917" fmla="*/ 3071806 w 4527226"/>
              <a:gd name="connsiteY78-2918" fmla="*/ 2838888 h 6046908"/>
              <a:gd name="connsiteX79-2919" fmla="*/ 3064186 w 4527226"/>
              <a:gd name="connsiteY79-2920" fmla="*/ 2915088 h 6046908"/>
              <a:gd name="connsiteX80-2921" fmla="*/ 3018466 w 4527226"/>
              <a:gd name="connsiteY80-2922" fmla="*/ 3014148 h 6046908"/>
              <a:gd name="connsiteX81-2923" fmla="*/ 2980366 w 4527226"/>
              <a:gd name="connsiteY81-2924" fmla="*/ 3082728 h 6046908"/>
              <a:gd name="connsiteX82-2925" fmla="*/ 2957506 w 4527226"/>
              <a:gd name="connsiteY82-2926" fmla="*/ 3120828 h 6046908"/>
              <a:gd name="connsiteX83-2927" fmla="*/ 2957506 w 4527226"/>
              <a:gd name="connsiteY83-2928" fmla="*/ 3555168 h 6046908"/>
              <a:gd name="connsiteX84-2929" fmla="*/ 3010846 w 4527226"/>
              <a:gd name="connsiteY84-2930" fmla="*/ 3539928 h 6046908"/>
              <a:gd name="connsiteX85-2931" fmla="*/ 3109906 w 4527226"/>
              <a:gd name="connsiteY85-2932" fmla="*/ 3570408 h 6046908"/>
              <a:gd name="connsiteX86-2933" fmla="*/ 3140386 w 4527226"/>
              <a:gd name="connsiteY86-2934" fmla="*/ 3631368 h 6046908"/>
              <a:gd name="connsiteX87-2935" fmla="*/ 3117526 w 4527226"/>
              <a:gd name="connsiteY87-2936" fmla="*/ 3738048 h 6046908"/>
              <a:gd name="connsiteX88-2937" fmla="*/ 3125146 w 4527226"/>
              <a:gd name="connsiteY88-2938" fmla="*/ 4103808 h 6046908"/>
              <a:gd name="connsiteX89-2939" fmla="*/ 3163246 w 4527226"/>
              <a:gd name="connsiteY89-2940" fmla="*/ 4157148 h 6046908"/>
              <a:gd name="connsiteX90-2941" fmla="*/ 3201346 w 4527226"/>
              <a:gd name="connsiteY90-2942" fmla="*/ 4164768 h 6046908"/>
              <a:gd name="connsiteX91-2943" fmla="*/ 3231826 w 4527226"/>
              <a:gd name="connsiteY91-2944" fmla="*/ 4172388 h 6046908"/>
              <a:gd name="connsiteX92-2945" fmla="*/ 3285166 w 4527226"/>
              <a:gd name="connsiteY92-2946" fmla="*/ 4294308 h 6046908"/>
              <a:gd name="connsiteX93-2947" fmla="*/ 3300406 w 4527226"/>
              <a:gd name="connsiteY93-2948" fmla="*/ 4347648 h 6046908"/>
              <a:gd name="connsiteX94-2949" fmla="*/ 3330886 w 4527226"/>
              <a:gd name="connsiteY94-2950" fmla="*/ 4408608 h 6046908"/>
              <a:gd name="connsiteX95-2951" fmla="*/ 3551866 w 4527226"/>
              <a:gd name="connsiteY95-2952" fmla="*/ 4644828 h 6046908"/>
              <a:gd name="connsiteX96-2953" fmla="*/ 3887146 w 4527226"/>
              <a:gd name="connsiteY96-2954" fmla="*/ 5025828 h 6046908"/>
              <a:gd name="connsiteX97-2955" fmla="*/ 4100506 w 4527226"/>
              <a:gd name="connsiteY97-2956" fmla="*/ 5300148 h 6046908"/>
              <a:gd name="connsiteX98-2957" fmla="*/ 4367206 w 4527226"/>
              <a:gd name="connsiteY98-2958" fmla="*/ 5726868 h 6046908"/>
              <a:gd name="connsiteX99-2959" fmla="*/ 4527226 w 4527226"/>
              <a:gd name="connsiteY99-2960" fmla="*/ 6046908 h 6046908"/>
              <a:gd name="connsiteX0-2961" fmla="*/ 564826 w 4527226"/>
              <a:gd name="connsiteY0-2962" fmla="*/ 5353488 h 6046908"/>
              <a:gd name="connsiteX1-2963" fmla="*/ 602926 w 4527226"/>
              <a:gd name="connsiteY1-2964" fmla="*/ 5223948 h 6046908"/>
              <a:gd name="connsiteX2-2965" fmla="*/ 625786 w 4527226"/>
              <a:gd name="connsiteY2-2966" fmla="*/ 5178228 h 6046908"/>
              <a:gd name="connsiteX3-2967" fmla="*/ 701986 w 4527226"/>
              <a:gd name="connsiteY3-2968" fmla="*/ 5071548 h 6046908"/>
              <a:gd name="connsiteX4-2969" fmla="*/ 717226 w 4527226"/>
              <a:gd name="connsiteY4-2970" fmla="*/ 5063928 h 6046908"/>
              <a:gd name="connsiteX5-2971" fmla="*/ 709606 w 4527226"/>
              <a:gd name="connsiteY5-2972" fmla="*/ 5025828 h 6046908"/>
              <a:gd name="connsiteX6-2973" fmla="*/ 701986 w 4527226"/>
              <a:gd name="connsiteY6-2974" fmla="*/ 5002968 h 6046908"/>
              <a:gd name="connsiteX7-2975" fmla="*/ 968686 w 4527226"/>
              <a:gd name="connsiteY7-2976" fmla="*/ 4682928 h 6046908"/>
              <a:gd name="connsiteX8-2977" fmla="*/ 961066 w 4527226"/>
              <a:gd name="connsiteY8-2978" fmla="*/ 4644828 h 6046908"/>
              <a:gd name="connsiteX9-2979" fmla="*/ 1342066 w 4527226"/>
              <a:gd name="connsiteY9-2980" fmla="*/ 4172388 h 6046908"/>
              <a:gd name="connsiteX10-2981" fmla="*/ 1258246 w 4527226"/>
              <a:gd name="connsiteY10-2982" fmla="*/ 4012368 h 6046908"/>
              <a:gd name="connsiteX11-2983" fmla="*/ 1204906 w 4527226"/>
              <a:gd name="connsiteY11-2984" fmla="*/ 3928548 h 6046908"/>
              <a:gd name="connsiteX12-2985" fmla="*/ 1174426 w 4527226"/>
              <a:gd name="connsiteY12-2986" fmla="*/ 3768528 h 6046908"/>
              <a:gd name="connsiteX13-2987" fmla="*/ 1151566 w 4527226"/>
              <a:gd name="connsiteY13-2988" fmla="*/ 3699948 h 6046908"/>
              <a:gd name="connsiteX14-2989" fmla="*/ 1143946 w 4527226"/>
              <a:gd name="connsiteY14-2990" fmla="*/ 3669468 h 6046908"/>
              <a:gd name="connsiteX15-2991" fmla="*/ 1067746 w 4527226"/>
              <a:gd name="connsiteY15-2992" fmla="*/ 3661848 h 6046908"/>
              <a:gd name="connsiteX16-2993" fmla="*/ 938206 w 4527226"/>
              <a:gd name="connsiteY16-2994" fmla="*/ 3669468 h 6046908"/>
              <a:gd name="connsiteX17-2995" fmla="*/ 831526 w 4527226"/>
              <a:gd name="connsiteY17-2996" fmla="*/ 3692328 h 6046908"/>
              <a:gd name="connsiteX18-2997" fmla="*/ 610546 w 4527226"/>
              <a:gd name="connsiteY18-2998" fmla="*/ 3738048 h 6046908"/>
              <a:gd name="connsiteX19-2999" fmla="*/ 389566 w 4527226"/>
              <a:gd name="connsiteY19-3000" fmla="*/ 3638988 h 6046908"/>
              <a:gd name="connsiteX20-3001" fmla="*/ 381946 w 4527226"/>
              <a:gd name="connsiteY20-3002" fmla="*/ 3326568 h 6046908"/>
              <a:gd name="connsiteX21-3003" fmla="*/ 420046 w 4527226"/>
              <a:gd name="connsiteY21-3004" fmla="*/ 3227508 h 6046908"/>
              <a:gd name="connsiteX22-3005" fmla="*/ 389566 w 4527226"/>
              <a:gd name="connsiteY22-3006" fmla="*/ 3166548 h 6046908"/>
              <a:gd name="connsiteX23-3007" fmla="*/ 351466 w 4527226"/>
              <a:gd name="connsiteY23-3008" fmla="*/ 3105588 h 6046908"/>
              <a:gd name="connsiteX24-3009" fmla="*/ 397186 w 4527226"/>
              <a:gd name="connsiteY24-3010" fmla="*/ 3021768 h 6046908"/>
              <a:gd name="connsiteX25-3011" fmla="*/ 488626 w 4527226"/>
              <a:gd name="connsiteY25-3012" fmla="*/ 2998908 h 6046908"/>
              <a:gd name="connsiteX26-3013" fmla="*/ 471956 w 4527226"/>
              <a:gd name="connsiteY26-3014" fmla="*/ 2942709 h 6046908"/>
              <a:gd name="connsiteX27-3015" fmla="*/ 435286 w 4527226"/>
              <a:gd name="connsiteY27-3016" fmla="*/ 2930328 h 6046908"/>
              <a:gd name="connsiteX28-3017" fmla="*/ 389566 w 4527226"/>
              <a:gd name="connsiteY28-3018" fmla="*/ 2930328 h 6046908"/>
              <a:gd name="connsiteX29-3019" fmla="*/ 314000 w 4527226"/>
              <a:gd name="connsiteY29-3020" fmla="*/ 2893495 h 6046908"/>
              <a:gd name="connsiteX30-3021" fmla="*/ 320986 w 4527226"/>
              <a:gd name="connsiteY30-3022" fmla="*/ 2846508 h 6046908"/>
              <a:gd name="connsiteX31-3023" fmla="*/ 328606 w 4527226"/>
              <a:gd name="connsiteY31-3024" fmla="*/ 2793168 h 6046908"/>
              <a:gd name="connsiteX32-3025" fmla="*/ 313366 w 4527226"/>
              <a:gd name="connsiteY32-3026" fmla="*/ 2732208 h 6046908"/>
              <a:gd name="connsiteX33-3027" fmla="*/ 267646 w 4527226"/>
              <a:gd name="connsiteY33-3028" fmla="*/ 2671248 h 6046908"/>
              <a:gd name="connsiteX34-3029" fmla="*/ 176206 w 4527226"/>
              <a:gd name="connsiteY34-3030" fmla="*/ 2656008 h 6046908"/>
              <a:gd name="connsiteX35-3031" fmla="*/ 54286 w 4527226"/>
              <a:gd name="connsiteY35-3032" fmla="*/ 2610288 h 6046908"/>
              <a:gd name="connsiteX36-3033" fmla="*/ 7931 w 4527226"/>
              <a:gd name="connsiteY36-3034" fmla="*/ 2563298 h 6046908"/>
              <a:gd name="connsiteX37-3035" fmla="*/ 8566 w 4527226"/>
              <a:gd name="connsiteY37-3036" fmla="*/ 2488368 h 6046908"/>
              <a:gd name="connsiteX38-3037" fmla="*/ 92386 w 4527226"/>
              <a:gd name="connsiteY38-3038" fmla="*/ 2335968 h 6046908"/>
              <a:gd name="connsiteX39-3039" fmla="*/ 221926 w 4527226"/>
              <a:gd name="connsiteY39-3040" fmla="*/ 2175948 h 6046908"/>
              <a:gd name="connsiteX40-3041" fmla="*/ 282886 w 4527226"/>
              <a:gd name="connsiteY40-3042" fmla="*/ 2084508 h 6046908"/>
              <a:gd name="connsiteX41-3043" fmla="*/ 328606 w 4527226"/>
              <a:gd name="connsiteY41-3044" fmla="*/ 1977828 h 6046908"/>
              <a:gd name="connsiteX42-3045" fmla="*/ 359086 w 4527226"/>
              <a:gd name="connsiteY42-3046" fmla="*/ 1871148 h 6046908"/>
              <a:gd name="connsiteX43-3047" fmla="*/ 374326 w 4527226"/>
              <a:gd name="connsiteY43-3048" fmla="*/ 1810188 h 6046908"/>
              <a:gd name="connsiteX44-3049" fmla="*/ 343846 w 4527226"/>
              <a:gd name="connsiteY44-3050" fmla="*/ 1756848 h 6046908"/>
              <a:gd name="connsiteX45-3051" fmla="*/ 328606 w 4527226"/>
              <a:gd name="connsiteY45-3052" fmla="*/ 1680648 h 6046908"/>
              <a:gd name="connsiteX46-3053" fmla="*/ 412426 w 4527226"/>
              <a:gd name="connsiteY46-3054" fmla="*/ 1474908 h 6046908"/>
              <a:gd name="connsiteX47-3055" fmla="*/ 442906 w 4527226"/>
              <a:gd name="connsiteY47-3056" fmla="*/ 1307268 h 6046908"/>
              <a:gd name="connsiteX48-3057" fmla="*/ 465766 w 4527226"/>
              <a:gd name="connsiteY48-3058" fmla="*/ 1192968 h 6046908"/>
              <a:gd name="connsiteX49-3059" fmla="*/ 503866 w 4527226"/>
              <a:gd name="connsiteY49-3060" fmla="*/ 1055808 h 6046908"/>
              <a:gd name="connsiteX50-3061" fmla="*/ 557206 w 4527226"/>
              <a:gd name="connsiteY50-3062" fmla="*/ 888168 h 6046908"/>
              <a:gd name="connsiteX51-3063" fmla="*/ 503866 w 4527226"/>
              <a:gd name="connsiteY51-3064" fmla="*/ 888168 h 6046908"/>
              <a:gd name="connsiteX52-3065" fmla="*/ 412426 w 4527226"/>
              <a:gd name="connsiteY52-3066" fmla="*/ 834828 h 6046908"/>
              <a:gd name="connsiteX53-3067" fmla="*/ 328606 w 4527226"/>
              <a:gd name="connsiteY53-3068" fmla="*/ 789108 h 6046908"/>
              <a:gd name="connsiteX54-3069" fmla="*/ 260026 w 4527226"/>
              <a:gd name="connsiteY54-3070" fmla="*/ 773868 h 6046908"/>
              <a:gd name="connsiteX55-3071" fmla="*/ 214306 w 4527226"/>
              <a:gd name="connsiteY55-3072" fmla="*/ 751008 h 6046908"/>
              <a:gd name="connsiteX56-3073" fmla="*/ 260026 w 4527226"/>
              <a:gd name="connsiteY56-3074" fmla="*/ 674808 h 6046908"/>
              <a:gd name="connsiteX57-3075" fmla="*/ 374326 w 4527226"/>
              <a:gd name="connsiteY57-3076" fmla="*/ 606228 h 6046908"/>
              <a:gd name="connsiteX58-3077" fmla="*/ 557206 w 4527226"/>
              <a:gd name="connsiteY58-3078" fmla="*/ 507168 h 6046908"/>
              <a:gd name="connsiteX59-3079" fmla="*/ 656266 w 4527226"/>
              <a:gd name="connsiteY59-3080" fmla="*/ 423348 h 6046908"/>
              <a:gd name="connsiteX60-3081" fmla="*/ 892486 w 4527226"/>
              <a:gd name="connsiteY60-3082" fmla="*/ 232848 h 6046908"/>
              <a:gd name="connsiteX61-3083" fmla="*/ 1174426 w 4527226"/>
              <a:gd name="connsiteY61-3084" fmla="*/ 80448 h 6046908"/>
              <a:gd name="connsiteX62-3085" fmla="*/ 1593526 w 4527226"/>
              <a:gd name="connsiteY62-3086" fmla="*/ 11868 h 6046908"/>
              <a:gd name="connsiteX63-3087" fmla="*/ 1944046 w 4527226"/>
              <a:gd name="connsiteY63-3088" fmla="*/ 4248 h 6046908"/>
              <a:gd name="connsiteX64-3089" fmla="*/ 2172646 w 4527226"/>
              <a:gd name="connsiteY64-3090" fmla="*/ 4248 h 6046908"/>
              <a:gd name="connsiteX65-3091" fmla="*/ 2393626 w 4527226"/>
              <a:gd name="connsiteY65-3092" fmla="*/ 57588 h 6046908"/>
              <a:gd name="connsiteX66-3093" fmla="*/ 2667946 w 4527226"/>
              <a:gd name="connsiteY66-3094" fmla="*/ 133788 h 6046908"/>
              <a:gd name="connsiteX67-3095" fmla="*/ 2820346 w 4527226"/>
              <a:gd name="connsiteY67-3096" fmla="*/ 202368 h 6046908"/>
              <a:gd name="connsiteX68-3097" fmla="*/ 3102286 w 4527226"/>
              <a:gd name="connsiteY68-3098" fmla="*/ 400488 h 6046908"/>
              <a:gd name="connsiteX69-3099" fmla="*/ 3285166 w 4527226"/>
              <a:gd name="connsiteY69-3100" fmla="*/ 651948 h 6046908"/>
              <a:gd name="connsiteX70-3101" fmla="*/ 3407086 w 4527226"/>
              <a:gd name="connsiteY70-3102" fmla="*/ 918648 h 6046908"/>
              <a:gd name="connsiteX71-3103" fmla="*/ 3475666 w 4527226"/>
              <a:gd name="connsiteY71-3104" fmla="*/ 1238688 h 6046908"/>
              <a:gd name="connsiteX72-3105" fmla="*/ 3506146 w 4527226"/>
              <a:gd name="connsiteY72-3106" fmla="*/ 1543488 h 6046908"/>
              <a:gd name="connsiteX73-3107" fmla="*/ 3506146 w 4527226"/>
              <a:gd name="connsiteY73-3108" fmla="*/ 1962588 h 6046908"/>
              <a:gd name="connsiteX74-3109" fmla="*/ 3338506 w 4527226"/>
              <a:gd name="connsiteY74-3110" fmla="*/ 2305488 h 6046908"/>
              <a:gd name="connsiteX75-3111" fmla="*/ 3254686 w 4527226"/>
              <a:gd name="connsiteY75-3112" fmla="*/ 2473128 h 6046908"/>
              <a:gd name="connsiteX76-3113" fmla="*/ 3132766 w 4527226"/>
              <a:gd name="connsiteY76-3114" fmla="*/ 2663628 h 6046908"/>
              <a:gd name="connsiteX77-3115" fmla="*/ 3071806 w 4527226"/>
              <a:gd name="connsiteY77-3116" fmla="*/ 2838888 h 6046908"/>
              <a:gd name="connsiteX78-3117" fmla="*/ 3064186 w 4527226"/>
              <a:gd name="connsiteY78-3118" fmla="*/ 2915088 h 6046908"/>
              <a:gd name="connsiteX79-3119" fmla="*/ 3018466 w 4527226"/>
              <a:gd name="connsiteY79-3120" fmla="*/ 3014148 h 6046908"/>
              <a:gd name="connsiteX80-3121" fmla="*/ 2980366 w 4527226"/>
              <a:gd name="connsiteY80-3122" fmla="*/ 3082728 h 6046908"/>
              <a:gd name="connsiteX81-3123" fmla="*/ 2957506 w 4527226"/>
              <a:gd name="connsiteY81-3124" fmla="*/ 3120828 h 6046908"/>
              <a:gd name="connsiteX82-3125" fmla="*/ 2957506 w 4527226"/>
              <a:gd name="connsiteY82-3126" fmla="*/ 3555168 h 6046908"/>
              <a:gd name="connsiteX83-3127" fmla="*/ 3010846 w 4527226"/>
              <a:gd name="connsiteY83-3128" fmla="*/ 3539928 h 6046908"/>
              <a:gd name="connsiteX84-3129" fmla="*/ 3109906 w 4527226"/>
              <a:gd name="connsiteY84-3130" fmla="*/ 3570408 h 6046908"/>
              <a:gd name="connsiteX85-3131" fmla="*/ 3140386 w 4527226"/>
              <a:gd name="connsiteY85-3132" fmla="*/ 3631368 h 6046908"/>
              <a:gd name="connsiteX86-3133" fmla="*/ 3117526 w 4527226"/>
              <a:gd name="connsiteY86-3134" fmla="*/ 3738048 h 6046908"/>
              <a:gd name="connsiteX87-3135" fmla="*/ 3125146 w 4527226"/>
              <a:gd name="connsiteY87-3136" fmla="*/ 4103808 h 6046908"/>
              <a:gd name="connsiteX88-3137" fmla="*/ 3163246 w 4527226"/>
              <a:gd name="connsiteY88-3138" fmla="*/ 4157148 h 6046908"/>
              <a:gd name="connsiteX89-3139" fmla="*/ 3201346 w 4527226"/>
              <a:gd name="connsiteY89-3140" fmla="*/ 4164768 h 6046908"/>
              <a:gd name="connsiteX90-3141" fmla="*/ 3231826 w 4527226"/>
              <a:gd name="connsiteY90-3142" fmla="*/ 4172388 h 6046908"/>
              <a:gd name="connsiteX91-3143" fmla="*/ 3285166 w 4527226"/>
              <a:gd name="connsiteY91-3144" fmla="*/ 4294308 h 6046908"/>
              <a:gd name="connsiteX92-3145" fmla="*/ 3300406 w 4527226"/>
              <a:gd name="connsiteY92-3146" fmla="*/ 4347648 h 6046908"/>
              <a:gd name="connsiteX93-3147" fmla="*/ 3330886 w 4527226"/>
              <a:gd name="connsiteY93-3148" fmla="*/ 4408608 h 6046908"/>
              <a:gd name="connsiteX94-3149" fmla="*/ 3551866 w 4527226"/>
              <a:gd name="connsiteY94-3150" fmla="*/ 4644828 h 6046908"/>
              <a:gd name="connsiteX95-3151" fmla="*/ 3887146 w 4527226"/>
              <a:gd name="connsiteY95-3152" fmla="*/ 5025828 h 6046908"/>
              <a:gd name="connsiteX96-3153" fmla="*/ 4100506 w 4527226"/>
              <a:gd name="connsiteY96-3154" fmla="*/ 5300148 h 6046908"/>
              <a:gd name="connsiteX97-3155" fmla="*/ 4367206 w 4527226"/>
              <a:gd name="connsiteY97-3156" fmla="*/ 5726868 h 6046908"/>
              <a:gd name="connsiteX98-3157" fmla="*/ 4527226 w 4527226"/>
              <a:gd name="connsiteY98-3158" fmla="*/ 6046908 h 6046908"/>
              <a:gd name="connsiteX0-3159" fmla="*/ 602926 w 4527226"/>
              <a:gd name="connsiteY0-3160" fmla="*/ 5223948 h 6046908"/>
              <a:gd name="connsiteX1-3161" fmla="*/ 625786 w 4527226"/>
              <a:gd name="connsiteY1-3162" fmla="*/ 5178228 h 6046908"/>
              <a:gd name="connsiteX2-3163" fmla="*/ 701986 w 4527226"/>
              <a:gd name="connsiteY2-3164" fmla="*/ 5071548 h 6046908"/>
              <a:gd name="connsiteX3-3165" fmla="*/ 717226 w 4527226"/>
              <a:gd name="connsiteY3-3166" fmla="*/ 5063928 h 6046908"/>
              <a:gd name="connsiteX4-3167" fmla="*/ 709606 w 4527226"/>
              <a:gd name="connsiteY4-3168" fmla="*/ 5025828 h 6046908"/>
              <a:gd name="connsiteX5-3169" fmla="*/ 701986 w 4527226"/>
              <a:gd name="connsiteY5-3170" fmla="*/ 5002968 h 6046908"/>
              <a:gd name="connsiteX6-3171" fmla="*/ 968686 w 4527226"/>
              <a:gd name="connsiteY6-3172" fmla="*/ 4682928 h 6046908"/>
              <a:gd name="connsiteX7-3173" fmla="*/ 961066 w 4527226"/>
              <a:gd name="connsiteY7-3174" fmla="*/ 4644828 h 6046908"/>
              <a:gd name="connsiteX8-3175" fmla="*/ 1342066 w 4527226"/>
              <a:gd name="connsiteY8-3176" fmla="*/ 4172388 h 6046908"/>
              <a:gd name="connsiteX9-3177" fmla="*/ 1258246 w 4527226"/>
              <a:gd name="connsiteY9-3178" fmla="*/ 4012368 h 6046908"/>
              <a:gd name="connsiteX10-3179" fmla="*/ 1204906 w 4527226"/>
              <a:gd name="connsiteY10-3180" fmla="*/ 3928548 h 6046908"/>
              <a:gd name="connsiteX11-3181" fmla="*/ 1174426 w 4527226"/>
              <a:gd name="connsiteY11-3182" fmla="*/ 3768528 h 6046908"/>
              <a:gd name="connsiteX12-3183" fmla="*/ 1151566 w 4527226"/>
              <a:gd name="connsiteY12-3184" fmla="*/ 3699948 h 6046908"/>
              <a:gd name="connsiteX13-3185" fmla="*/ 1143946 w 4527226"/>
              <a:gd name="connsiteY13-3186" fmla="*/ 3669468 h 6046908"/>
              <a:gd name="connsiteX14-3187" fmla="*/ 1067746 w 4527226"/>
              <a:gd name="connsiteY14-3188" fmla="*/ 3661848 h 6046908"/>
              <a:gd name="connsiteX15-3189" fmla="*/ 938206 w 4527226"/>
              <a:gd name="connsiteY15-3190" fmla="*/ 3669468 h 6046908"/>
              <a:gd name="connsiteX16-3191" fmla="*/ 831526 w 4527226"/>
              <a:gd name="connsiteY16-3192" fmla="*/ 3692328 h 6046908"/>
              <a:gd name="connsiteX17-3193" fmla="*/ 610546 w 4527226"/>
              <a:gd name="connsiteY17-3194" fmla="*/ 3738048 h 6046908"/>
              <a:gd name="connsiteX18-3195" fmla="*/ 389566 w 4527226"/>
              <a:gd name="connsiteY18-3196" fmla="*/ 3638988 h 6046908"/>
              <a:gd name="connsiteX19-3197" fmla="*/ 381946 w 4527226"/>
              <a:gd name="connsiteY19-3198" fmla="*/ 3326568 h 6046908"/>
              <a:gd name="connsiteX20-3199" fmla="*/ 420046 w 4527226"/>
              <a:gd name="connsiteY20-3200" fmla="*/ 3227508 h 6046908"/>
              <a:gd name="connsiteX21-3201" fmla="*/ 389566 w 4527226"/>
              <a:gd name="connsiteY21-3202" fmla="*/ 3166548 h 6046908"/>
              <a:gd name="connsiteX22-3203" fmla="*/ 351466 w 4527226"/>
              <a:gd name="connsiteY22-3204" fmla="*/ 3105588 h 6046908"/>
              <a:gd name="connsiteX23-3205" fmla="*/ 397186 w 4527226"/>
              <a:gd name="connsiteY23-3206" fmla="*/ 3021768 h 6046908"/>
              <a:gd name="connsiteX24-3207" fmla="*/ 488626 w 4527226"/>
              <a:gd name="connsiteY24-3208" fmla="*/ 2998908 h 6046908"/>
              <a:gd name="connsiteX25-3209" fmla="*/ 471956 w 4527226"/>
              <a:gd name="connsiteY25-3210" fmla="*/ 2942709 h 6046908"/>
              <a:gd name="connsiteX26-3211" fmla="*/ 435286 w 4527226"/>
              <a:gd name="connsiteY26-3212" fmla="*/ 2930328 h 6046908"/>
              <a:gd name="connsiteX27-3213" fmla="*/ 389566 w 4527226"/>
              <a:gd name="connsiteY27-3214" fmla="*/ 2930328 h 6046908"/>
              <a:gd name="connsiteX28-3215" fmla="*/ 314000 w 4527226"/>
              <a:gd name="connsiteY28-3216" fmla="*/ 2893495 h 6046908"/>
              <a:gd name="connsiteX29-3217" fmla="*/ 320986 w 4527226"/>
              <a:gd name="connsiteY29-3218" fmla="*/ 2846508 h 6046908"/>
              <a:gd name="connsiteX30-3219" fmla="*/ 328606 w 4527226"/>
              <a:gd name="connsiteY30-3220" fmla="*/ 2793168 h 6046908"/>
              <a:gd name="connsiteX31-3221" fmla="*/ 313366 w 4527226"/>
              <a:gd name="connsiteY31-3222" fmla="*/ 2732208 h 6046908"/>
              <a:gd name="connsiteX32-3223" fmla="*/ 267646 w 4527226"/>
              <a:gd name="connsiteY32-3224" fmla="*/ 2671248 h 6046908"/>
              <a:gd name="connsiteX33-3225" fmla="*/ 176206 w 4527226"/>
              <a:gd name="connsiteY33-3226" fmla="*/ 2656008 h 6046908"/>
              <a:gd name="connsiteX34-3227" fmla="*/ 54286 w 4527226"/>
              <a:gd name="connsiteY34-3228" fmla="*/ 2610288 h 6046908"/>
              <a:gd name="connsiteX35-3229" fmla="*/ 7931 w 4527226"/>
              <a:gd name="connsiteY35-3230" fmla="*/ 2563298 h 6046908"/>
              <a:gd name="connsiteX36-3231" fmla="*/ 8566 w 4527226"/>
              <a:gd name="connsiteY36-3232" fmla="*/ 2488368 h 6046908"/>
              <a:gd name="connsiteX37-3233" fmla="*/ 92386 w 4527226"/>
              <a:gd name="connsiteY37-3234" fmla="*/ 2335968 h 6046908"/>
              <a:gd name="connsiteX38-3235" fmla="*/ 221926 w 4527226"/>
              <a:gd name="connsiteY38-3236" fmla="*/ 2175948 h 6046908"/>
              <a:gd name="connsiteX39-3237" fmla="*/ 282886 w 4527226"/>
              <a:gd name="connsiteY39-3238" fmla="*/ 2084508 h 6046908"/>
              <a:gd name="connsiteX40-3239" fmla="*/ 328606 w 4527226"/>
              <a:gd name="connsiteY40-3240" fmla="*/ 1977828 h 6046908"/>
              <a:gd name="connsiteX41-3241" fmla="*/ 359086 w 4527226"/>
              <a:gd name="connsiteY41-3242" fmla="*/ 1871148 h 6046908"/>
              <a:gd name="connsiteX42-3243" fmla="*/ 374326 w 4527226"/>
              <a:gd name="connsiteY42-3244" fmla="*/ 1810188 h 6046908"/>
              <a:gd name="connsiteX43-3245" fmla="*/ 343846 w 4527226"/>
              <a:gd name="connsiteY43-3246" fmla="*/ 1756848 h 6046908"/>
              <a:gd name="connsiteX44-3247" fmla="*/ 328606 w 4527226"/>
              <a:gd name="connsiteY44-3248" fmla="*/ 1680648 h 6046908"/>
              <a:gd name="connsiteX45-3249" fmla="*/ 412426 w 4527226"/>
              <a:gd name="connsiteY45-3250" fmla="*/ 1474908 h 6046908"/>
              <a:gd name="connsiteX46-3251" fmla="*/ 442906 w 4527226"/>
              <a:gd name="connsiteY46-3252" fmla="*/ 1307268 h 6046908"/>
              <a:gd name="connsiteX47-3253" fmla="*/ 465766 w 4527226"/>
              <a:gd name="connsiteY47-3254" fmla="*/ 1192968 h 6046908"/>
              <a:gd name="connsiteX48-3255" fmla="*/ 503866 w 4527226"/>
              <a:gd name="connsiteY48-3256" fmla="*/ 1055808 h 6046908"/>
              <a:gd name="connsiteX49-3257" fmla="*/ 557206 w 4527226"/>
              <a:gd name="connsiteY49-3258" fmla="*/ 888168 h 6046908"/>
              <a:gd name="connsiteX50-3259" fmla="*/ 503866 w 4527226"/>
              <a:gd name="connsiteY50-3260" fmla="*/ 888168 h 6046908"/>
              <a:gd name="connsiteX51-3261" fmla="*/ 412426 w 4527226"/>
              <a:gd name="connsiteY51-3262" fmla="*/ 834828 h 6046908"/>
              <a:gd name="connsiteX52-3263" fmla="*/ 328606 w 4527226"/>
              <a:gd name="connsiteY52-3264" fmla="*/ 789108 h 6046908"/>
              <a:gd name="connsiteX53-3265" fmla="*/ 260026 w 4527226"/>
              <a:gd name="connsiteY53-3266" fmla="*/ 773868 h 6046908"/>
              <a:gd name="connsiteX54-3267" fmla="*/ 214306 w 4527226"/>
              <a:gd name="connsiteY54-3268" fmla="*/ 751008 h 6046908"/>
              <a:gd name="connsiteX55-3269" fmla="*/ 260026 w 4527226"/>
              <a:gd name="connsiteY55-3270" fmla="*/ 674808 h 6046908"/>
              <a:gd name="connsiteX56-3271" fmla="*/ 374326 w 4527226"/>
              <a:gd name="connsiteY56-3272" fmla="*/ 606228 h 6046908"/>
              <a:gd name="connsiteX57-3273" fmla="*/ 557206 w 4527226"/>
              <a:gd name="connsiteY57-3274" fmla="*/ 507168 h 6046908"/>
              <a:gd name="connsiteX58-3275" fmla="*/ 656266 w 4527226"/>
              <a:gd name="connsiteY58-3276" fmla="*/ 423348 h 6046908"/>
              <a:gd name="connsiteX59-3277" fmla="*/ 892486 w 4527226"/>
              <a:gd name="connsiteY59-3278" fmla="*/ 232848 h 6046908"/>
              <a:gd name="connsiteX60-3279" fmla="*/ 1174426 w 4527226"/>
              <a:gd name="connsiteY60-3280" fmla="*/ 80448 h 6046908"/>
              <a:gd name="connsiteX61-3281" fmla="*/ 1593526 w 4527226"/>
              <a:gd name="connsiteY61-3282" fmla="*/ 11868 h 6046908"/>
              <a:gd name="connsiteX62-3283" fmla="*/ 1944046 w 4527226"/>
              <a:gd name="connsiteY62-3284" fmla="*/ 4248 h 6046908"/>
              <a:gd name="connsiteX63-3285" fmla="*/ 2172646 w 4527226"/>
              <a:gd name="connsiteY63-3286" fmla="*/ 4248 h 6046908"/>
              <a:gd name="connsiteX64-3287" fmla="*/ 2393626 w 4527226"/>
              <a:gd name="connsiteY64-3288" fmla="*/ 57588 h 6046908"/>
              <a:gd name="connsiteX65-3289" fmla="*/ 2667946 w 4527226"/>
              <a:gd name="connsiteY65-3290" fmla="*/ 133788 h 6046908"/>
              <a:gd name="connsiteX66-3291" fmla="*/ 2820346 w 4527226"/>
              <a:gd name="connsiteY66-3292" fmla="*/ 202368 h 6046908"/>
              <a:gd name="connsiteX67-3293" fmla="*/ 3102286 w 4527226"/>
              <a:gd name="connsiteY67-3294" fmla="*/ 400488 h 6046908"/>
              <a:gd name="connsiteX68-3295" fmla="*/ 3285166 w 4527226"/>
              <a:gd name="connsiteY68-3296" fmla="*/ 651948 h 6046908"/>
              <a:gd name="connsiteX69-3297" fmla="*/ 3407086 w 4527226"/>
              <a:gd name="connsiteY69-3298" fmla="*/ 918648 h 6046908"/>
              <a:gd name="connsiteX70-3299" fmla="*/ 3475666 w 4527226"/>
              <a:gd name="connsiteY70-3300" fmla="*/ 1238688 h 6046908"/>
              <a:gd name="connsiteX71-3301" fmla="*/ 3506146 w 4527226"/>
              <a:gd name="connsiteY71-3302" fmla="*/ 1543488 h 6046908"/>
              <a:gd name="connsiteX72-3303" fmla="*/ 3506146 w 4527226"/>
              <a:gd name="connsiteY72-3304" fmla="*/ 1962588 h 6046908"/>
              <a:gd name="connsiteX73-3305" fmla="*/ 3338506 w 4527226"/>
              <a:gd name="connsiteY73-3306" fmla="*/ 2305488 h 6046908"/>
              <a:gd name="connsiteX74-3307" fmla="*/ 3254686 w 4527226"/>
              <a:gd name="connsiteY74-3308" fmla="*/ 2473128 h 6046908"/>
              <a:gd name="connsiteX75-3309" fmla="*/ 3132766 w 4527226"/>
              <a:gd name="connsiteY75-3310" fmla="*/ 2663628 h 6046908"/>
              <a:gd name="connsiteX76-3311" fmla="*/ 3071806 w 4527226"/>
              <a:gd name="connsiteY76-3312" fmla="*/ 2838888 h 6046908"/>
              <a:gd name="connsiteX77-3313" fmla="*/ 3064186 w 4527226"/>
              <a:gd name="connsiteY77-3314" fmla="*/ 2915088 h 6046908"/>
              <a:gd name="connsiteX78-3315" fmla="*/ 3018466 w 4527226"/>
              <a:gd name="connsiteY78-3316" fmla="*/ 3014148 h 6046908"/>
              <a:gd name="connsiteX79-3317" fmla="*/ 2980366 w 4527226"/>
              <a:gd name="connsiteY79-3318" fmla="*/ 3082728 h 6046908"/>
              <a:gd name="connsiteX80-3319" fmla="*/ 2957506 w 4527226"/>
              <a:gd name="connsiteY80-3320" fmla="*/ 3120828 h 6046908"/>
              <a:gd name="connsiteX81-3321" fmla="*/ 2957506 w 4527226"/>
              <a:gd name="connsiteY81-3322" fmla="*/ 3555168 h 6046908"/>
              <a:gd name="connsiteX82-3323" fmla="*/ 3010846 w 4527226"/>
              <a:gd name="connsiteY82-3324" fmla="*/ 3539928 h 6046908"/>
              <a:gd name="connsiteX83-3325" fmla="*/ 3109906 w 4527226"/>
              <a:gd name="connsiteY83-3326" fmla="*/ 3570408 h 6046908"/>
              <a:gd name="connsiteX84-3327" fmla="*/ 3140386 w 4527226"/>
              <a:gd name="connsiteY84-3328" fmla="*/ 3631368 h 6046908"/>
              <a:gd name="connsiteX85-3329" fmla="*/ 3117526 w 4527226"/>
              <a:gd name="connsiteY85-3330" fmla="*/ 3738048 h 6046908"/>
              <a:gd name="connsiteX86-3331" fmla="*/ 3125146 w 4527226"/>
              <a:gd name="connsiteY86-3332" fmla="*/ 4103808 h 6046908"/>
              <a:gd name="connsiteX87-3333" fmla="*/ 3163246 w 4527226"/>
              <a:gd name="connsiteY87-3334" fmla="*/ 4157148 h 6046908"/>
              <a:gd name="connsiteX88-3335" fmla="*/ 3201346 w 4527226"/>
              <a:gd name="connsiteY88-3336" fmla="*/ 4164768 h 6046908"/>
              <a:gd name="connsiteX89-3337" fmla="*/ 3231826 w 4527226"/>
              <a:gd name="connsiteY89-3338" fmla="*/ 4172388 h 6046908"/>
              <a:gd name="connsiteX90-3339" fmla="*/ 3285166 w 4527226"/>
              <a:gd name="connsiteY90-3340" fmla="*/ 4294308 h 6046908"/>
              <a:gd name="connsiteX91-3341" fmla="*/ 3300406 w 4527226"/>
              <a:gd name="connsiteY91-3342" fmla="*/ 4347648 h 6046908"/>
              <a:gd name="connsiteX92-3343" fmla="*/ 3330886 w 4527226"/>
              <a:gd name="connsiteY92-3344" fmla="*/ 4408608 h 6046908"/>
              <a:gd name="connsiteX93-3345" fmla="*/ 3551866 w 4527226"/>
              <a:gd name="connsiteY93-3346" fmla="*/ 4644828 h 6046908"/>
              <a:gd name="connsiteX94-3347" fmla="*/ 3887146 w 4527226"/>
              <a:gd name="connsiteY94-3348" fmla="*/ 5025828 h 6046908"/>
              <a:gd name="connsiteX95-3349" fmla="*/ 4100506 w 4527226"/>
              <a:gd name="connsiteY95-3350" fmla="*/ 5300148 h 6046908"/>
              <a:gd name="connsiteX96-3351" fmla="*/ 4367206 w 4527226"/>
              <a:gd name="connsiteY96-3352" fmla="*/ 5726868 h 6046908"/>
              <a:gd name="connsiteX97-3353" fmla="*/ 4527226 w 4527226"/>
              <a:gd name="connsiteY97-3354" fmla="*/ 6046908 h 6046908"/>
              <a:gd name="connsiteX0-3355" fmla="*/ 625786 w 4527226"/>
              <a:gd name="connsiteY0-3356" fmla="*/ 5178228 h 6046908"/>
              <a:gd name="connsiteX1-3357" fmla="*/ 701986 w 4527226"/>
              <a:gd name="connsiteY1-3358" fmla="*/ 5071548 h 6046908"/>
              <a:gd name="connsiteX2-3359" fmla="*/ 717226 w 4527226"/>
              <a:gd name="connsiteY2-3360" fmla="*/ 5063928 h 6046908"/>
              <a:gd name="connsiteX3-3361" fmla="*/ 709606 w 4527226"/>
              <a:gd name="connsiteY3-3362" fmla="*/ 5025828 h 6046908"/>
              <a:gd name="connsiteX4-3363" fmla="*/ 701986 w 4527226"/>
              <a:gd name="connsiteY4-3364" fmla="*/ 5002968 h 6046908"/>
              <a:gd name="connsiteX5-3365" fmla="*/ 968686 w 4527226"/>
              <a:gd name="connsiteY5-3366" fmla="*/ 4682928 h 6046908"/>
              <a:gd name="connsiteX6-3367" fmla="*/ 961066 w 4527226"/>
              <a:gd name="connsiteY6-3368" fmla="*/ 4644828 h 6046908"/>
              <a:gd name="connsiteX7-3369" fmla="*/ 1342066 w 4527226"/>
              <a:gd name="connsiteY7-3370" fmla="*/ 4172388 h 6046908"/>
              <a:gd name="connsiteX8-3371" fmla="*/ 1258246 w 4527226"/>
              <a:gd name="connsiteY8-3372" fmla="*/ 4012368 h 6046908"/>
              <a:gd name="connsiteX9-3373" fmla="*/ 1204906 w 4527226"/>
              <a:gd name="connsiteY9-3374" fmla="*/ 3928548 h 6046908"/>
              <a:gd name="connsiteX10-3375" fmla="*/ 1174426 w 4527226"/>
              <a:gd name="connsiteY10-3376" fmla="*/ 3768528 h 6046908"/>
              <a:gd name="connsiteX11-3377" fmla="*/ 1151566 w 4527226"/>
              <a:gd name="connsiteY11-3378" fmla="*/ 3699948 h 6046908"/>
              <a:gd name="connsiteX12-3379" fmla="*/ 1143946 w 4527226"/>
              <a:gd name="connsiteY12-3380" fmla="*/ 3669468 h 6046908"/>
              <a:gd name="connsiteX13-3381" fmla="*/ 1067746 w 4527226"/>
              <a:gd name="connsiteY13-3382" fmla="*/ 3661848 h 6046908"/>
              <a:gd name="connsiteX14-3383" fmla="*/ 938206 w 4527226"/>
              <a:gd name="connsiteY14-3384" fmla="*/ 3669468 h 6046908"/>
              <a:gd name="connsiteX15-3385" fmla="*/ 831526 w 4527226"/>
              <a:gd name="connsiteY15-3386" fmla="*/ 3692328 h 6046908"/>
              <a:gd name="connsiteX16-3387" fmla="*/ 610546 w 4527226"/>
              <a:gd name="connsiteY16-3388" fmla="*/ 3738048 h 6046908"/>
              <a:gd name="connsiteX17-3389" fmla="*/ 389566 w 4527226"/>
              <a:gd name="connsiteY17-3390" fmla="*/ 3638988 h 6046908"/>
              <a:gd name="connsiteX18-3391" fmla="*/ 381946 w 4527226"/>
              <a:gd name="connsiteY18-3392" fmla="*/ 3326568 h 6046908"/>
              <a:gd name="connsiteX19-3393" fmla="*/ 420046 w 4527226"/>
              <a:gd name="connsiteY19-3394" fmla="*/ 3227508 h 6046908"/>
              <a:gd name="connsiteX20-3395" fmla="*/ 389566 w 4527226"/>
              <a:gd name="connsiteY20-3396" fmla="*/ 3166548 h 6046908"/>
              <a:gd name="connsiteX21-3397" fmla="*/ 351466 w 4527226"/>
              <a:gd name="connsiteY21-3398" fmla="*/ 3105588 h 6046908"/>
              <a:gd name="connsiteX22-3399" fmla="*/ 397186 w 4527226"/>
              <a:gd name="connsiteY22-3400" fmla="*/ 3021768 h 6046908"/>
              <a:gd name="connsiteX23-3401" fmla="*/ 488626 w 4527226"/>
              <a:gd name="connsiteY23-3402" fmla="*/ 2998908 h 6046908"/>
              <a:gd name="connsiteX24-3403" fmla="*/ 471956 w 4527226"/>
              <a:gd name="connsiteY24-3404" fmla="*/ 2942709 h 6046908"/>
              <a:gd name="connsiteX25-3405" fmla="*/ 435286 w 4527226"/>
              <a:gd name="connsiteY25-3406" fmla="*/ 2930328 h 6046908"/>
              <a:gd name="connsiteX26-3407" fmla="*/ 389566 w 4527226"/>
              <a:gd name="connsiteY26-3408" fmla="*/ 2930328 h 6046908"/>
              <a:gd name="connsiteX27-3409" fmla="*/ 314000 w 4527226"/>
              <a:gd name="connsiteY27-3410" fmla="*/ 2893495 h 6046908"/>
              <a:gd name="connsiteX28-3411" fmla="*/ 320986 w 4527226"/>
              <a:gd name="connsiteY28-3412" fmla="*/ 2846508 h 6046908"/>
              <a:gd name="connsiteX29-3413" fmla="*/ 328606 w 4527226"/>
              <a:gd name="connsiteY29-3414" fmla="*/ 2793168 h 6046908"/>
              <a:gd name="connsiteX30-3415" fmla="*/ 313366 w 4527226"/>
              <a:gd name="connsiteY30-3416" fmla="*/ 2732208 h 6046908"/>
              <a:gd name="connsiteX31-3417" fmla="*/ 267646 w 4527226"/>
              <a:gd name="connsiteY31-3418" fmla="*/ 2671248 h 6046908"/>
              <a:gd name="connsiteX32-3419" fmla="*/ 176206 w 4527226"/>
              <a:gd name="connsiteY32-3420" fmla="*/ 2656008 h 6046908"/>
              <a:gd name="connsiteX33-3421" fmla="*/ 54286 w 4527226"/>
              <a:gd name="connsiteY33-3422" fmla="*/ 2610288 h 6046908"/>
              <a:gd name="connsiteX34-3423" fmla="*/ 7931 w 4527226"/>
              <a:gd name="connsiteY34-3424" fmla="*/ 2563298 h 6046908"/>
              <a:gd name="connsiteX35-3425" fmla="*/ 8566 w 4527226"/>
              <a:gd name="connsiteY35-3426" fmla="*/ 2488368 h 6046908"/>
              <a:gd name="connsiteX36-3427" fmla="*/ 92386 w 4527226"/>
              <a:gd name="connsiteY36-3428" fmla="*/ 2335968 h 6046908"/>
              <a:gd name="connsiteX37-3429" fmla="*/ 221926 w 4527226"/>
              <a:gd name="connsiteY37-3430" fmla="*/ 2175948 h 6046908"/>
              <a:gd name="connsiteX38-3431" fmla="*/ 282886 w 4527226"/>
              <a:gd name="connsiteY38-3432" fmla="*/ 2084508 h 6046908"/>
              <a:gd name="connsiteX39-3433" fmla="*/ 328606 w 4527226"/>
              <a:gd name="connsiteY39-3434" fmla="*/ 1977828 h 6046908"/>
              <a:gd name="connsiteX40-3435" fmla="*/ 359086 w 4527226"/>
              <a:gd name="connsiteY40-3436" fmla="*/ 1871148 h 6046908"/>
              <a:gd name="connsiteX41-3437" fmla="*/ 374326 w 4527226"/>
              <a:gd name="connsiteY41-3438" fmla="*/ 1810188 h 6046908"/>
              <a:gd name="connsiteX42-3439" fmla="*/ 343846 w 4527226"/>
              <a:gd name="connsiteY42-3440" fmla="*/ 1756848 h 6046908"/>
              <a:gd name="connsiteX43-3441" fmla="*/ 328606 w 4527226"/>
              <a:gd name="connsiteY43-3442" fmla="*/ 1680648 h 6046908"/>
              <a:gd name="connsiteX44-3443" fmla="*/ 412426 w 4527226"/>
              <a:gd name="connsiteY44-3444" fmla="*/ 1474908 h 6046908"/>
              <a:gd name="connsiteX45-3445" fmla="*/ 442906 w 4527226"/>
              <a:gd name="connsiteY45-3446" fmla="*/ 1307268 h 6046908"/>
              <a:gd name="connsiteX46-3447" fmla="*/ 465766 w 4527226"/>
              <a:gd name="connsiteY46-3448" fmla="*/ 1192968 h 6046908"/>
              <a:gd name="connsiteX47-3449" fmla="*/ 503866 w 4527226"/>
              <a:gd name="connsiteY47-3450" fmla="*/ 1055808 h 6046908"/>
              <a:gd name="connsiteX48-3451" fmla="*/ 557206 w 4527226"/>
              <a:gd name="connsiteY48-3452" fmla="*/ 888168 h 6046908"/>
              <a:gd name="connsiteX49-3453" fmla="*/ 503866 w 4527226"/>
              <a:gd name="connsiteY49-3454" fmla="*/ 888168 h 6046908"/>
              <a:gd name="connsiteX50-3455" fmla="*/ 412426 w 4527226"/>
              <a:gd name="connsiteY50-3456" fmla="*/ 834828 h 6046908"/>
              <a:gd name="connsiteX51-3457" fmla="*/ 328606 w 4527226"/>
              <a:gd name="connsiteY51-3458" fmla="*/ 789108 h 6046908"/>
              <a:gd name="connsiteX52-3459" fmla="*/ 260026 w 4527226"/>
              <a:gd name="connsiteY52-3460" fmla="*/ 773868 h 6046908"/>
              <a:gd name="connsiteX53-3461" fmla="*/ 214306 w 4527226"/>
              <a:gd name="connsiteY53-3462" fmla="*/ 751008 h 6046908"/>
              <a:gd name="connsiteX54-3463" fmla="*/ 260026 w 4527226"/>
              <a:gd name="connsiteY54-3464" fmla="*/ 674808 h 6046908"/>
              <a:gd name="connsiteX55-3465" fmla="*/ 374326 w 4527226"/>
              <a:gd name="connsiteY55-3466" fmla="*/ 606228 h 6046908"/>
              <a:gd name="connsiteX56-3467" fmla="*/ 557206 w 4527226"/>
              <a:gd name="connsiteY56-3468" fmla="*/ 507168 h 6046908"/>
              <a:gd name="connsiteX57-3469" fmla="*/ 656266 w 4527226"/>
              <a:gd name="connsiteY57-3470" fmla="*/ 423348 h 6046908"/>
              <a:gd name="connsiteX58-3471" fmla="*/ 892486 w 4527226"/>
              <a:gd name="connsiteY58-3472" fmla="*/ 232848 h 6046908"/>
              <a:gd name="connsiteX59-3473" fmla="*/ 1174426 w 4527226"/>
              <a:gd name="connsiteY59-3474" fmla="*/ 80448 h 6046908"/>
              <a:gd name="connsiteX60-3475" fmla="*/ 1593526 w 4527226"/>
              <a:gd name="connsiteY60-3476" fmla="*/ 11868 h 6046908"/>
              <a:gd name="connsiteX61-3477" fmla="*/ 1944046 w 4527226"/>
              <a:gd name="connsiteY61-3478" fmla="*/ 4248 h 6046908"/>
              <a:gd name="connsiteX62-3479" fmla="*/ 2172646 w 4527226"/>
              <a:gd name="connsiteY62-3480" fmla="*/ 4248 h 6046908"/>
              <a:gd name="connsiteX63-3481" fmla="*/ 2393626 w 4527226"/>
              <a:gd name="connsiteY63-3482" fmla="*/ 57588 h 6046908"/>
              <a:gd name="connsiteX64-3483" fmla="*/ 2667946 w 4527226"/>
              <a:gd name="connsiteY64-3484" fmla="*/ 133788 h 6046908"/>
              <a:gd name="connsiteX65-3485" fmla="*/ 2820346 w 4527226"/>
              <a:gd name="connsiteY65-3486" fmla="*/ 202368 h 6046908"/>
              <a:gd name="connsiteX66-3487" fmla="*/ 3102286 w 4527226"/>
              <a:gd name="connsiteY66-3488" fmla="*/ 400488 h 6046908"/>
              <a:gd name="connsiteX67-3489" fmla="*/ 3285166 w 4527226"/>
              <a:gd name="connsiteY67-3490" fmla="*/ 651948 h 6046908"/>
              <a:gd name="connsiteX68-3491" fmla="*/ 3407086 w 4527226"/>
              <a:gd name="connsiteY68-3492" fmla="*/ 918648 h 6046908"/>
              <a:gd name="connsiteX69-3493" fmla="*/ 3475666 w 4527226"/>
              <a:gd name="connsiteY69-3494" fmla="*/ 1238688 h 6046908"/>
              <a:gd name="connsiteX70-3495" fmla="*/ 3506146 w 4527226"/>
              <a:gd name="connsiteY70-3496" fmla="*/ 1543488 h 6046908"/>
              <a:gd name="connsiteX71-3497" fmla="*/ 3506146 w 4527226"/>
              <a:gd name="connsiteY71-3498" fmla="*/ 1962588 h 6046908"/>
              <a:gd name="connsiteX72-3499" fmla="*/ 3338506 w 4527226"/>
              <a:gd name="connsiteY72-3500" fmla="*/ 2305488 h 6046908"/>
              <a:gd name="connsiteX73-3501" fmla="*/ 3254686 w 4527226"/>
              <a:gd name="connsiteY73-3502" fmla="*/ 2473128 h 6046908"/>
              <a:gd name="connsiteX74-3503" fmla="*/ 3132766 w 4527226"/>
              <a:gd name="connsiteY74-3504" fmla="*/ 2663628 h 6046908"/>
              <a:gd name="connsiteX75-3505" fmla="*/ 3071806 w 4527226"/>
              <a:gd name="connsiteY75-3506" fmla="*/ 2838888 h 6046908"/>
              <a:gd name="connsiteX76-3507" fmla="*/ 3064186 w 4527226"/>
              <a:gd name="connsiteY76-3508" fmla="*/ 2915088 h 6046908"/>
              <a:gd name="connsiteX77-3509" fmla="*/ 3018466 w 4527226"/>
              <a:gd name="connsiteY77-3510" fmla="*/ 3014148 h 6046908"/>
              <a:gd name="connsiteX78-3511" fmla="*/ 2980366 w 4527226"/>
              <a:gd name="connsiteY78-3512" fmla="*/ 3082728 h 6046908"/>
              <a:gd name="connsiteX79-3513" fmla="*/ 2957506 w 4527226"/>
              <a:gd name="connsiteY79-3514" fmla="*/ 3120828 h 6046908"/>
              <a:gd name="connsiteX80-3515" fmla="*/ 2957506 w 4527226"/>
              <a:gd name="connsiteY80-3516" fmla="*/ 3555168 h 6046908"/>
              <a:gd name="connsiteX81-3517" fmla="*/ 3010846 w 4527226"/>
              <a:gd name="connsiteY81-3518" fmla="*/ 3539928 h 6046908"/>
              <a:gd name="connsiteX82-3519" fmla="*/ 3109906 w 4527226"/>
              <a:gd name="connsiteY82-3520" fmla="*/ 3570408 h 6046908"/>
              <a:gd name="connsiteX83-3521" fmla="*/ 3140386 w 4527226"/>
              <a:gd name="connsiteY83-3522" fmla="*/ 3631368 h 6046908"/>
              <a:gd name="connsiteX84-3523" fmla="*/ 3117526 w 4527226"/>
              <a:gd name="connsiteY84-3524" fmla="*/ 3738048 h 6046908"/>
              <a:gd name="connsiteX85-3525" fmla="*/ 3125146 w 4527226"/>
              <a:gd name="connsiteY85-3526" fmla="*/ 4103808 h 6046908"/>
              <a:gd name="connsiteX86-3527" fmla="*/ 3163246 w 4527226"/>
              <a:gd name="connsiteY86-3528" fmla="*/ 4157148 h 6046908"/>
              <a:gd name="connsiteX87-3529" fmla="*/ 3201346 w 4527226"/>
              <a:gd name="connsiteY87-3530" fmla="*/ 4164768 h 6046908"/>
              <a:gd name="connsiteX88-3531" fmla="*/ 3231826 w 4527226"/>
              <a:gd name="connsiteY88-3532" fmla="*/ 4172388 h 6046908"/>
              <a:gd name="connsiteX89-3533" fmla="*/ 3285166 w 4527226"/>
              <a:gd name="connsiteY89-3534" fmla="*/ 4294308 h 6046908"/>
              <a:gd name="connsiteX90-3535" fmla="*/ 3300406 w 4527226"/>
              <a:gd name="connsiteY90-3536" fmla="*/ 4347648 h 6046908"/>
              <a:gd name="connsiteX91-3537" fmla="*/ 3330886 w 4527226"/>
              <a:gd name="connsiteY91-3538" fmla="*/ 4408608 h 6046908"/>
              <a:gd name="connsiteX92-3539" fmla="*/ 3551866 w 4527226"/>
              <a:gd name="connsiteY92-3540" fmla="*/ 4644828 h 6046908"/>
              <a:gd name="connsiteX93-3541" fmla="*/ 3887146 w 4527226"/>
              <a:gd name="connsiteY93-3542" fmla="*/ 5025828 h 6046908"/>
              <a:gd name="connsiteX94-3543" fmla="*/ 4100506 w 4527226"/>
              <a:gd name="connsiteY94-3544" fmla="*/ 5300148 h 6046908"/>
              <a:gd name="connsiteX95-3545" fmla="*/ 4367206 w 4527226"/>
              <a:gd name="connsiteY95-3546" fmla="*/ 5726868 h 6046908"/>
              <a:gd name="connsiteX96-3547" fmla="*/ 4527226 w 4527226"/>
              <a:gd name="connsiteY96-3548" fmla="*/ 6046908 h 6046908"/>
              <a:gd name="connsiteX0-3549" fmla="*/ 701986 w 4527226"/>
              <a:gd name="connsiteY0-3550" fmla="*/ 5071548 h 6046908"/>
              <a:gd name="connsiteX1-3551" fmla="*/ 717226 w 4527226"/>
              <a:gd name="connsiteY1-3552" fmla="*/ 5063928 h 6046908"/>
              <a:gd name="connsiteX2-3553" fmla="*/ 709606 w 4527226"/>
              <a:gd name="connsiteY2-3554" fmla="*/ 5025828 h 6046908"/>
              <a:gd name="connsiteX3-3555" fmla="*/ 701986 w 4527226"/>
              <a:gd name="connsiteY3-3556" fmla="*/ 5002968 h 6046908"/>
              <a:gd name="connsiteX4-3557" fmla="*/ 968686 w 4527226"/>
              <a:gd name="connsiteY4-3558" fmla="*/ 4682928 h 6046908"/>
              <a:gd name="connsiteX5-3559" fmla="*/ 961066 w 4527226"/>
              <a:gd name="connsiteY5-3560" fmla="*/ 4644828 h 6046908"/>
              <a:gd name="connsiteX6-3561" fmla="*/ 1342066 w 4527226"/>
              <a:gd name="connsiteY6-3562" fmla="*/ 4172388 h 6046908"/>
              <a:gd name="connsiteX7-3563" fmla="*/ 1258246 w 4527226"/>
              <a:gd name="connsiteY7-3564" fmla="*/ 4012368 h 6046908"/>
              <a:gd name="connsiteX8-3565" fmla="*/ 1204906 w 4527226"/>
              <a:gd name="connsiteY8-3566" fmla="*/ 3928548 h 6046908"/>
              <a:gd name="connsiteX9-3567" fmla="*/ 1174426 w 4527226"/>
              <a:gd name="connsiteY9-3568" fmla="*/ 3768528 h 6046908"/>
              <a:gd name="connsiteX10-3569" fmla="*/ 1151566 w 4527226"/>
              <a:gd name="connsiteY10-3570" fmla="*/ 3699948 h 6046908"/>
              <a:gd name="connsiteX11-3571" fmla="*/ 1143946 w 4527226"/>
              <a:gd name="connsiteY11-3572" fmla="*/ 3669468 h 6046908"/>
              <a:gd name="connsiteX12-3573" fmla="*/ 1067746 w 4527226"/>
              <a:gd name="connsiteY12-3574" fmla="*/ 3661848 h 6046908"/>
              <a:gd name="connsiteX13-3575" fmla="*/ 938206 w 4527226"/>
              <a:gd name="connsiteY13-3576" fmla="*/ 3669468 h 6046908"/>
              <a:gd name="connsiteX14-3577" fmla="*/ 831526 w 4527226"/>
              <a:gd name="connsiteY14-3578" fmla="*/ 3692328 h 6046908"/>
              <a:gd name="connsiteX15-3579" fmla="*/ 610546 w 4527226"/>
              <a:gd name="connsiteY15-3580" fmla="*/ 3738048 h 6046908"/>
              <a:gd name="connsiteX16-3581" fmla="*/ 389566 w 4527226"/>
              <a:gd name="connsiteY16-3582" fmla="*/ 3638988 h 6046908"/>
              <a:gd name="connsiteX17-3583" fmla="*/ 381946 w 4527226"/>
              <a:gd name="connsiteY17-3584" fmla="*/ 3326568 h 6046908"/>
              <a:gd name="connsiteX18-3585" fmla="*/ 420046 w 4527226"/>
              <a:gd name="connsiteY18-3586" fmla="*/ 3227508 h 6046908"/>
              <a:gd name="connsiteX19-3587" fmla="*/ 389566 w 4527226"/>
              <a:gd name="connsiteY19-3588" fmla="*/ 3166548 h 6046908"/>
              <a:gd name="connsiteX20-3589" fmla="*/ 351466 w 4527226"/>
              <a:gd name="connsiteY20-3590" fmla="*/ 3105588 h 6046908"/>
              <a:gd name="connsiteX21-3591" fmla="*/ 397186 w 4527226"/>
              <a:gd name="connsiteY21-3592" fmla="*/ 3021768 h 6046908"/>
              <a:gd name="connsiteX22-3593" fmla="*/ 488626 w 4527226"/>
              <a:gd name="connsiteY22-3594" fmla="*/ 2998908 h 6046908"/>
              <a:gd name="connsiteX23-3595" fmla="*/ 471956 w 4527226"/>
              <a:gd name="connsiteY23-3596" fmla="*/ 2942709 h 6046908"/>
              <a:gd name="connsiteX24-3597" fmla="*/ 435286 w 4527226"/>
              <a:gd name="connsiteY24-3598" fmla="*/ 2930328 h 6046908"/>
              <a:gd name="connsiteX25-3599" fmla="*/ 389566 w 4527226"/>
              <a:gd name="connsiteY25-3600" fmla="*/ 2930328 h 6046908"/>
              <a:gd name="connsiteX26-3601" fmla="*/ 314000 w 4527226"/>
              <a:gd name="connsiteY26-3602" fmla="*/ 2893495 h 6046908"/>
              <a:gd name="connsiteX27-3603" fmla="*/ 320986 w 4527226"/>
              <a:gd name="connsiteY27-3604" fmla="*/ 2846508 h 6046908"/>
              <a:gd name="connsiteX28-3605" fmla="*/ 328606 w 4527226"/>
              <a:gd name="connsiteY28-3606" fmla="*/ 2793168 h 6046908"/>
              <a:gd name="connsiteX29-3607" fmla="*/ 313366 w 4527226"/>
              <a:gd name="connsiteY29-3608" fmla="*/ 2732208 h 6046908"/>
              <a:gd name="connsiteX30-3609" fmla="*/ 267646 w 4527226"/>
              <a:gd name="connsiteY30-3610" fmla="*/ 2671248 h 6046908"/>
              <a:gd name="connsiteX31-3611" fmla="*/ 176206 w 4527226"/>
              <a:gd name="connsiteY31-3612" fmla="*/ 2656008 h 6046908"/>
              <a:gd name="connsiteX32-3613" fmla="*/ 54286 w 4527226"/>
              <a:gd name="connsiteY32-3614" fmla="*/ 2610288 h 6046908"/>
              <a:gd name="connsiteX33-3615" fmla="*/ 7931 w 4527226"/>
              <a:gd name="connsiteY33-3616" fmla="*/ 2563298 h 6046908"/>
              <a:gd name="connsiteX34-3617" fmla="*/ 8566 w 4527226"/>
              <a:gd name="connsiteY34-3618" fmla="*/ 2488368 h 6046908"/>
              <a:gd name="connsiteX35-3619" fmla="*/ 92386 w 4527226"/>
              <a:gd name="connsiteY35-3620" fmla="*/ 2335968 h 6046908"/>
              <a:gd name="connsiteX36-3621" fmla="*/ 221926 w 4527226"/>
              <a:gd name="connsiteY36-3622" fmla="*/ 2175948 h 6046908"/>
              <a:gd name="connsiteX37-3623" fmla="*/ 282886 w 4527226"/>
              <a:gd name="connsiteY37-3624" fmla="*/ 2084508 h 6046908"/>
              <a:gd name="connsiteX38-3625" fmla="*/ 328606 w 4527226"/>
              <a:gd name="connsiteY38-3626" fmla="*/ 1977828 h 6046908"/>
              <a:gd name="connsiteX39-3627" fmla="*/ 359086 w 4527226"/>
              <a:gd name="connsiteY39-3628" fmla="*/ 1871148 h 6046908"/>
              <a:gd name="connsiteX40-3629" fmla="*/ 374326 w 4527226"/>
              <a:gd name="connsiteY40-3630" fmla="*/ 1810188 h 6046908"/>
              <a:gd name="connsiteX41-3631" fmla="*/ 343846 w 4527226"/>
              <a:gd name="connsiteY41-3632" fmla="*/ 1756848 h 6046908"/>
              <a:gd name="connsiteX42-3633" fmla="*/ 328606 w 4527226"/>
              <a:gd name="connsiteY42-3634" fmla="*/ 1680648 h 6046908"/>
              <a:gd name="connsiteX43-3635" fmla="*/ 412426 w 4527226"/>
              <a:gd name="connsiteY43-3636" fmla="*/ 1474908 h 6046908"/>
              <a:gd name="connsiteX44-3637" fmla="*/ 442906 w 4527226"/>
              <a:gd name="connsiteY44-3638" fmla="*/ 1307268 h 6046908"/>
              <a:gd name="connsiteX45-3639" fmla="*/ 465766 w 4527226"/>
              <a:gd name="connsiteY45-3640" fmla="*/ 1192968 h 6046908"/>
              <a:gd name="connsiteX46-3641" fmla="*/ 503866 w 4527226"/>
              <a:gd name="connsiteY46-3642" fmla="*/ 1055808 h 6046908"/>
              <a:gd name="connsiteX47-3643" fmla="*/ 557206 w 4527226"/>
              <a:gd name="connsiteY47-3644" fmla="*/ 888168 h 6046908"/>
              <a:gd name="connsiteX48-3645" fmla="*/ 503866 w 4527226"/>
              <a:gd name="connsiteY48-3646" fmla="*/ 888168 h 6046908"/>
              <a:gd name="connsiteX49-3647" fmla="*/ 412426 w 4527226"/>
              <a:gd name="connsiteY49-3648" fmla="*/ 834828 h 6046908"/>
              <a:gd name="connsiteX50-3649" fmla="*/ 328606 w 4527226"/>
              <a:gd name="connsiteY50-3650" fmla="*/ 789108 h 6046908"/>
              <a:gd name="connsiteX51-3651" fmla="*/ 260026 w 4527226"/>
              <a:gd name="connsiteY51-3652" fmla="*/ 773868 h 6046908"/>
              <a:gd name="connsiteX52-3653" fmla="*/ 214306 w 4527226"/>
              <a:gd name="connsiteY52-3654" fmla="*/ 751008 h 6046908"/>
              <a:gd name="connsiteX53-3655" fmla="*/ 260026 w 4527226"/>
              <a:gd name="connsiteY53-3656" fmla="*/ 674808 h 6046908"/>
              <a:gd name="connsiteX54-3657" fmla="*/ 374326 w 4527226"/>
              <a:gd name="connsiteY54-3658" fmla="*/ 606228 h 6046908"/>
              <a:gd name="connsiteX55-3659" fmla="*/ 557206 w 4527226"/>
              <a:gd name="connsiteY55-3660" fmla="*/ 507168 h 6046908"/>
              <a:gd name="connsiteX56-3661" fmla="*/ 656266 w 4527226"/>
              <a:gd name="connsiteY56-3662" fmla="*/ 423348 h 6046908"/>
              <a:gd name="connsiteX57-3663" fmla="*/ 892486 w 4527226"/>
              <a:gd name="connsiteY57-3664" fmla="*/ 232848 h 6046908"/>
              <a:gd name="connsiteX58-3665" fmla="*/ 1174426 w 4527226"/>
              <a:gd name="connsiteY58-3666" fmla="*/ 80448 h 6046908"/>
              <a:gd name="connsiteX59-3667" fmla="*/ 1593526 w 4527226"/>
              <a:gd name="connsiteY59-3668" fmla="*/ 11868 h 6046908"/>
              <a:gd name="connsiteX60-3669" fmla="*/ 1944046 w 4527226"/>
              <a:gd name="connsiteY60-3670" fmla="*/ 4248 h 6046908"/>
              <a:gd name="connsiteX61-3671" fmla="*/ 2172646 w 4527226"/>
              <a:gd name="connsiteY61-3672" fmla="*/ 4248 h 6046908"/>
              <a:gd name="connsiteX62-3673" fmla="*/ 2393626 w 4527226"/>
              <a:gd name="connsiteY62-3674" fmla="*/ 57588 h 6046908"/>
              <a:gd name="connsiteX63-3675" fmla="*/ 2667946 w 4527226"/>
              <a:gd name="connsiteY63-3676" fmla="*/ 133788 h 6046908"/>
              <a:gd name="connsiteX64-3677" fmla="*/ 2820346 w 4527226"/>
              <a:gd name="connsiteY64-3678" fmla="*/ 202368 h 6046908"/>
              <a:gd name="connsiteX65-3679" fmla="*/ 3102286 w 4527226"/>
              <a:gd name="connsiteY65-3680" fmla="*/ 400488 h 6046908"/>
              <a:gd name="connsiteX66-3681" fmla="*/ 3285166 w 4527226"/>
              <a:gd name="connsiteY66-3682" fmla="*/ 651948 h 6046908"/>
              <a:gd name="connsiteX67-3683" fmla="*/ 3407086 w 4527226"/>
              <a:gd name="connsiteY67-3684" fmla="*/ 918648 h 6046908"/>
              <a:gd name="connsiteX68-3685" fmla="*/ 3475666 w 4527226"/>
              <a:gd name="connsiteY68-3686" fmla="*/ 1238688 h 6046908"/>
              <a:gd name="connsiteX69-3687" fmla="*/ 3506146 w 4527226"/>
              <a:gd name="connsiteY69-3688" fmla="*/ 1543488 h 6046908"/>
              <a:gd name="connsiteX70-3689" fmla="*/ 3506146 w 4527226"/>
              <a:gd name="connsiteY70-3690" fmla="*/ 1962588 h 6046908"/>
              <a:gd name="connsiteX71-3691" fmla="*/ 3338506 w 4527226"/>
              <a:gd name="connsiteY71-3692" fmla="*/ 2305488 h 6046908"/>
              <a:gd name="connsiteX72-3693" fmla="*/ 3254686 w 4527226"/>
              <a:gd name="connsiteY72-3694" fmla="*/ 2473128 h 6046908"/>
              <a:gd name="connsiteX73-3695" fmla="*/ 3132766 w 4527226"/>
              <a:gd name="connsiteY73-3696" fmla="*/ 2663628 h 6046908"/>
              <a:gd name="connsiteX74-3697" fmla="*/ 3071806 w 4527226"/>
              <a:gd name="connsiteY74-3698" fmla="*/ 2838888 h 6046908"/>
              <a:gd name="connsiteX75-3699" fmla="*/ 3064186 w 4527226"/>
              <a:gd name="connsiteY75-3700" fmla="*/ 2915088 h 6046908"/>
              <a:gd name="connsiteX76-3701" fmla="*/ 3018466 w 4527226"/>
              <a:gd name="connsiteY76-3702" fmla="*/ 3014148 h 6046908"/>
              <a:gd name="connsiteX77-3703" fmla="*/ 2980366 w 4527226"/>
              <a:gd name="connsiteY77-3704" fmla="*/ 3082728 h 6046908"/>
              <a:gd name="connsiteX78-3705" fmla="*/ 2957506 w 4527226"/>
              <a:gd name="connsiteY78-3706" fmla="*/ 3120828 h 6046908"/>
              <a:gd name="connsiteX79-3707" fmla="*/ 2957506 w 4527226"/>
              <a:gd name="connsiteY79-3708" fmla="*/ 3555168 h 6046908"/>
              <a:gd name="connsiteX80-3709" fmla="*/ 3010846 w 4527226"/>
              <a:gd name="connsiteY80-3710" fmla="*/ 3539928 h 6046908"/>
              <a:gd name="connsiteX81-3711" fmla="*/ 3109906 w 4527226"/>
              <a:gd name="connsiteY81-3712" fmla="*/ 3570408 h 6046908"/>
              <a:gd name="connsiteX82-3713" fmla="*/ 3140386 w 4527226"/>
              <a:gd name="connsiteY82-3714" fmla="*/ 3631368 h 6046908"/>
              <a:gd name="connsiteX83-3715" fmla="*/ 3117526 w 4527226"/>
              <a:gd name="connsiteY83-3716" fmla="*/ 3738048 h 6046908"/>
              <a:gd name="connsiteX84-3717" fmla="*/ 3125146 w 4527226"/>
              <a:gd name="connsiteY84-3718" fmla="*/ 4103808 h 6046908"/>
              <a:gd name="connsiteX85-3719" fmla="*/ 3163246 w 4527226"/>
              <a:gd name="connsiteY85-3720" fmla="*/ 4157148 h 6046908"/>
              <a:gd name="connsiteX86-3721" fmla="*/ 3201346 w 4527226"/>
              <a:gd name="connsiteY86-3722" fmla="*/ 4164768 h 6046908"/>
              <a:gd name="connsiteX87-3723" fmla="*/ 3231826 w 4527226"/>
              <a:gd name="connsiteY87-3724" fmla="*/ 4172388 h 6046908"/>
              <a:gd name="connsiteX88-3725" fmla="*/ 3285166 w 4527226"/>
              <a:gd name="connsiteY88-3726" fmla="*/ 4294308 h 6046908"/>
              <a:gd name="connsiteX89-3727" fmla="*/ 3300406 w 4527226"/>
              <a:gd name="connsiteY89-3728" fmla="*/ 4347648 h 6046908"/>
              <a:gd name="connsiteX90-3729" fmla="*/ 3330886 w 4527226"/>
              <a:gd name="connsiteY90-3730" fmla="*/ 4408608 h 6046908"/>
              <a:gd name="connsiteX91-3731" fmla="*/ 3551866 w 4527226"/>
              <a:gd name="connsiteY91-3732" fmla="*/ 4644828 h 6046908"/>
              <a:gd name="connsiteX92-3733" fmla="*/ 3887146 w 4527226"/>
              <a:gd name="connsiteY92-3734" fmla="*/ 5025828 h 6046908"/>
              <a:gd name="connsiteX93-3735" fmla="*/ 4100506 w 4527226"/>
              <a:gd name="connsiteY93-3736" fmla="*/ 5300148 h 6046908"/>
              <a:gd name="connsiteX94-3737" fmla="*/ 4367206 w 4527226"/>
              <a:gd name="connsiteY94-3738" fmla="*/ 5726868 h 6046908"/>
              <a:gd name="connsiteX95-3739" fmla="*/ 4527226 w 4527226"/>
              <a:gd name="connsiteY95-3740" fmla="*/ 6046908 h 6046908"/>
              <a:gd name="connsiteX0-3741" fmla="*/ 717226 w 4527226"/>
              <a:gd name="connsiteY0-3742" fmla="*/ 5063928 h 6046908"/>
              <a:gd name="connsiteX1-3743" fmla="*/ 709606 w 4527226"/>
              <a:gd name="connsiteY1-3744" fmla="*/ 5025828 h 6046908"/>
              <a:gd name="connsiteX2-3745" fmla="*/ 701986 w 4527226"/>
              <a:gd name="connsiteY2-3746" fmla="*/ 5002968 h 6046908"/>
              <a:gd name="connsiteX3-3747" fmla="*/ 968686 w 4527226"/>
              <a:gd name="connsiteY3-3748" fmla="*/ 4682928 h 6046908"/>
              <a:gd name="connsiteX4-3749" fmla="*/ 961066 w 4527226"/>
              <a:gd name="connsiteY4-3750" fmla="*/ 4644828 h 6046908"/>
              <a:gd name="connsiteX5-3751" fmla="*/ 1342066 w 4527226"/>
              <a:gd name="connsiteY5-3752" fmla="*/ 4172388 h 6046908"/>
              <a:gd name="connsiteX6-3753" fmla="*/ 1258246 w 4527226"/>
              <a:gd name="connsiteY6-3754" fmla="*/ 4012368 h 6046908"/>
              <a:gd name="connsiteX7-3755" fmla="*/ 1204906 w 4527226"/>
              <a:gd name="connsiteY7-3756" fmla="*/ 3928548 h 6046908"/>
              <a:gd name="connsiteX8-3757" fmla="*/ 1174426 w 4527226"/>
              <a:gd name="connsiteY8-3758" fmla="*/ 3768528 h 6046908"/>
              <a:gd name="connsiteX9-3759" fmla="*/ 1151566 w 4527226"/>
              <a:gd name="connsiteY9-3760" fmla="*/ 3699948 h 6046908"/>
              <a:gd name="connsiteX10-3761" fmla="*/ 1143946 w 4527226"/>
              <a:gd name="connsiteY10-3762" fmla="*/ 3669468 h 6046908"/>
              <a:gd name="connsiteX11-3763" fmla="*/ 1067746 w 4527226"/>
              <a:gd name="connsiteY11-3764" fmla="*/ 3661848 h 6046908"/>
              <a:gd name="connsiteX12-3765" fmla="*/ 938206 w 4527226"/>
              <a:gd name="connsiteY12-3766" fmla="*/ 3669468 h 6046908"/>
              <a:gd name="connsiteX13-3767" fmla="*/ 831526 w 4527226"/>
              <a:gd name="connsiteY13-3768" fmla="*/ 3692328 h 6046908"/>
              <a:gd name="connsiteX14-3769" fmla="*/ 610546 w 4527226"/>
              <a:gd name="connsiteY14-3770" fmla="*/ 3738048 h 6046908"/>
              <a:gd name="connsiteX15-3771" fmla="*/ 389566 w 4527226"/>
              <a:gd name="connsiteY15-3772" fmla="*/ 3638988 h 6046908"/>
              <a:gd name="connsiteX16-3773" fmla="*/ 381946 w 4527226"/>
              <a:gd name="connsiteY16-3774" fmla="*/ 3326568 h 6046908"/>
              <a:gd name="connsiteX17-3775" fmla="*/ 420046 w 4527226"/>
              <a:gd name="connsiteY17-3776" fmla="*/ 3227508 h 6046908"/>
              <a:gd name="connsiteX18-3777" fmla="*/ 389566 w 4527226"/>
              <a:gd name="connsiteY18-3778" fmla="*/ 3166548 h 6046908"/>
              <a:gd name="connsiteX19-3779" fmla="*/ 351466 w 4527226"/>
              <a:gd name="connsiteY19-3780" fmla="*/ 3105588 h 6046908"/>
              <a:gd name="connsiteX20-3781" fmla="*/ 397186 w 4527226"/>
              <a:gd name="connsiteY20-3782" fmla="*/ 3021768 h 6046908"/>
              <a:gd name="connsiteX21-3783" fmla="*/ 488626 w 4527226"/>
              <a:gd name="connsiteY21-3784" fmla="*/ 2998908 h 6046908"/>
              <a:gd name="connsiteX22-3785" fmla="*/ 471956 w 4527226"/>
              <a:gd name="connsiteY22-3786" fmla="*/ 2942709 h 6046908"/>
              <a:gd name="connsiteX23-3787" fmla="*/ 435286 w 4527226"/>
              <a:gd name="connsiteY23-3788" fmla="*/ 2930328 h 6046908"/>
              <a:gd name="connsiteX24-3789" fmla="*/ 389566 w 4527226"/>
              <a:gd name="connsiteY24-3790" fmla="*/ 2930328 h 6046908"/>
              <a:gd name="connsiteX25-3791" fmla="*/ 314000 w 4527226"/>
              <a:gd name="connsiteY25-3792" fmla="*/ 2893495 h 6046908"/>
              <a:gd name="connsiteX26-3793" fmla="*/ 320986 w 4527226"/>
              <a:gd name="connsiteY26-3794" fmla="*/ 2846508 h 6046908"/>
              <a:gd name="connsiteX27-3795" fmla="*/ 328606 w 4527226"/>
              <a:gd name="connsiteY27-3796" fmla="*/ 2793168 h 6046908"/>
              <a:gd name="connsiteX28-3797" fmla="*/ 313366 w 4527226"/>
              <a:gd name="connsiteY28-3798" fmla="*/ 2732208 h 6046908"/>
              <a:gd name="connsiteX29-3799" fmla="*/ 267646 w 4527226"/>
              <a:gd name="connsiteY29-3800" fmla="*/ 2671248 h 6046908"/>
              <a:gd name="connsiteX30-3801" fmla="*/ 176206 w 4527226"/>
              <a:gd name="connsiteY30-3802" fmla="*/ 2656008 h 6046908"/>
              <a:gd name="connsiteX31-3803" fmla="*/ 54286 w 4527226"/>
              <a:gd name="connsiteY31-3804" fmla="*/ 2610288 h 6046908"/>
              <a:gd name="connsiteX32-3805" fmla="*/ 7931 w 4527226"/>
              <a:gd name="connsiteY32-3806" fmla="*/ 2563298 h 6046908"/>
              <a:gd name="connsiteX33-3807" fmla="*/ 8566 w 4527226"/>
              <a:gd name="connsiteY33-3808" fmla="*/ 2488368 h 6046908"/>
              <a:gd name="connsiteX34-3809" fmla="*/ 92386 w 4527226"/>
              <a:gd name="connsiteY34-3810" fmla="*/ 2335968 h 6046908"/>
              <a:gd name="connsiteX35-3811" fmla="*/ 221926 w 4527226"/>
              <a:gd name="connsiteY35-3812" fmla="*/ 2175948 h 6046908"/>
              <a:gd name="connsiteX36-3813" fmla="*/ 282886 w 4527226"/>
              <a:gd name="connsiteY36-3814" fmla="*/ 2084508 h 6046908"/>
              <a:gd name="connsiteX37-3815" fmla="*/ 328606 w 4527226"/>
              <a:gd name="connsiteY37-3816" fmla="*/ 1977828 h 6046908"/>
              <a:gd name="connsiteX38-3817" fmla="*/ 359086 w 4527226"/>
              <a:gd name="connsiteY38-3818" fmla="*/ 1871148 h 6046908"/>
              <a:gd name="connsiteX39-3819" fmla="*/ 374326 w 4527226"/>
              <a:gd name="connsiteY39-3820" fmla="*/ 1810188 h 6046908"/>
              <a:gd name="connsiteX40-3821" fmla="*/ 343846 w 4527226"/>
              <a:gd name="connsiteY40-3822" fmla="*/ 1756848 h 6046908"/>
              <a:gd name="connsiteX41-3823" fmla="*/ 328606 w 4527226"/>
              <a:gd name="connsiteY41-3824" fmla="*/ 1680648 h 6046908"/>
              <a:gd name="connsiteX42-3825" fmla="*/ 412426 w 4527226"/>
              <a:gd name="connsiteY42-3826" fmla="*/ 1474908 h 6046908"/>
              <a:gd name="connsiteX43-3827" fmla="*/ 442906 w 4527226"/>
              <a:gd name="connsiteY43-3828" fmla="*/ 1307268 h 6046908"/>
              <a:gd name="connsiteX44-3829" fmla="*/ 465766 w 4527226"/>
              <a:gd name="connsiteY44-3830" fmla="*/ 1192968 h 6046908"/>
              <a:gd name="connsiteX45-3831" fmla="*/ 503866 w 4527226"/>
              <a:gd name="connsiteY45-3832" fmla="*/ 1055808 h 6046908"/>
              <a:gd name="connsiteX46-3833" fmla="*/ 557206 w 4527226"/>
              <a:gd name="connsiteY46-3834" fmla="*/ 888168 h 6046908"/>
              <a:gd name="connsiteX47-3835" fmla="*/ 503866 w 4527226"/>
              <a:gd name="connsiteY47-3836" fmla="*/ 888168 h 6046908"/>
              <a:gd name="connsiteX48-3837" fmla="*/ 412426 w 4527226"/>
              <a:gd name="connsiteY48-3838" fmla="*/ 834828 h 6046908"/>
              <a:gd name="connsiteX49-3839" fmla="*/ 328606 w 4527226"/>
              <a:gd name="connsiteY49-3840" fmla="*/ 789108 h 6046908"/>
              <a:gd name="connsiteX50-3841" fmla="*/ 260026 w 4527226"/>
              <a:gd name="connsiteY50-3842" fmla="*/ 773868 h 6046908"/>
              <a:gd name="connsiteX51-3843" fmla="*/ 214306 w 4527226"/>
              <a:gd name="connsiteY51-3844" fmla="*/ 751008 h 6046908"/>
              <a:gd name="connsiteX52-3845" fmla="*/ 260026 w 4527226"/>
              <a:gd name="connsiteY52-3846" fmla="*/ 674808 h 6046908"/>
              <a:gd name="connsiteX53-3847" fmla="*/ 374326 w 4527226"/>
              <a:gd name="connsiteY53-3848" fmla="*/ 606228 h 6046908"/>
              <a:gd name="connsiteX54-3849" fmla="*/ 557206 w 4527226"/>
              <a:gd name="connsiteY54-3850" fmla="*/ 507168 h 6046908"/>
              <a:gd name="connsiteX55-3851" fmla="*/ 656266 w 4527226"/>
              <a:gd name="connsiteY55-3852" fmla="*/ 423348 h 6046908"/>
              <a:gd name="connsiteX56-3853" fmla="*/ 892486 w 4527226"/>
              <a:gd name="connsiteY56-3854" fmla="*/ 232848 h 6046908"/>
              <a:gd name="connsiteX57-3855" fmla="*/ 1174426 w 4527226"/>
              <a:gd name="connsiteY57-3856" fmla="*/ 80448 h 6046908"/>
              <a:gd name="connsiteX58-3857" fmla="*/ 1593526 w 4527226"/>
              <a:gd name="connsiteY58-3858" fmla="*/ 11868 h 6046908"/>
              <a:gd name="connsiteX59-3859" fmla="*/ 1944046 w 4527226"/>
              <a:gd name="connsiteY59-3860" fmla="*/ 4248 h 6046908"/>
              <a:gd name="connsiteX60-3861" fmla="*/ 2172646 w 4527226"/>
              <a:gd name="connsiteY60-3862" fmla="*/ 4248 h 6046908"/>
              <a:gd name="connsiteX61-3863" fmla="*/ 2393626 w 4527226"/>
              <a:gd name="connsiteY61-3864" fmla="*/ 57588 h 6046908"/>
              <a:gd name="connsiteX62-3865" fmla="*/ 2667946 w 4527226"/>
              <a:gd name="connsiteY62-3866" fmla="*/ 133788 h 6046908"/>
              <a:gd name="connsiteX63-3867" fmla="*/ 2820346 w 4527226"/>
              <a:gd name="connsiteY63-3868" fmla="*/ 202368 h 6046908"/>
              <a:gd name="connsiteX64-3869" fmla="*/ 3102286 w 4527226"/>
              <a:gd name="connsiteY64-3870" fmla="*/ 400488 h 6046908"/>
              <a:gd name="connsiteX65-3871" fmla="*/ 3285166 w 4527226"/>
              <a:gd name="connsiteY65-3872" fmla="*/ 651948 h 6046908"/>
              <a:gd name="connsiteX66-3873" fmla="*/ 3407086 w 4527226"/>
              <a:gd name="connsiteY66-3874" fmla="*/ 918648 h 6046908"/>
              <a:gd name="connsiteX67-3875" fmla="*/ 3475666 w 4527226"/>
              <a:gd name="connsiteY67-3876" fmla="*/ 1238688 h 6046908"/>
              <a:gd name="connsiteX68-3877" fmla="*/ 3506146 w 4527226"/>
              <a:gd name="connsiteY68-3878" fmla="*/ 1543488 h 6046908"/>
              <a:gd name="connsiteX69-3879" fmla="*/ 3506146 w 4527226"/>
              <a:gd name="connsiteY69-3880" fmla="*/ 1962588 h 6046908"/>
              <a:gd name="connsiteX70-3881" fmla="*/ 3338506 w 4527226"/>
              <a:gd name="connsiteY70-3882" fmla="*/ 2305488 h 6046908"/>
              <a:gd name="connsiteX71-3883" fmla="*/ 3254686 w 4527226"/>
              <a:gd name="connsiteY71-3884" fmla="*/ 2473128 h 6046908"/>
              <a:gd name="connsiteX72-3885" fmla="*/ 3132766 w 4527226"/>
              <a:gd name="connsiteY72-3886" fmla="*/ 2663628 h 6046908"/>
              <a:gd name="connsiteX73-3887" fmla="*/ 3071806 w 4527226"/>
              <a:gd name="connsiteY73-3888" fmla="*/ 2838888 h 6046908"/>
              <a:gd name="connsiteX74-3889" fmla="*/ 3064186 w 4527226"/>
              <a:gd name="connsiteY74-3890" fmla="*/ 2915088 h 6046908"/>
              <a:gd name="connsiteX75-3891" fmla="*/ 3018466 w 4527226"/>
              <a:gd name="connsiteY75-3892" fmla="*/ 3014148 h 6046908"/>
              <a:gd name="connsiteX76-3893" fmla="*/ 2980366 w 4527226"/>
              <a:gd name="connsiteY76-3894" fmla="*/ 3082728 h 6046908"/>
              <a:gd name="connsiteX77-3895" fmla="*/ 2957506 w 4527226"/>
              <a:gd name="connsiteY77-3896" fmla="*/ 3120828 h 6046908"/>
              <a:gd name="connsiteX78-3897" fmla="*/ 2957506 w 4527226"/>
              <a:gd name="connsiteY78-3898" fmla="*/ 3555168 h 6046908"/>
              <a:gd name="connsiteX79-3899" fmla="*/ 3010846 w 4527226"/>
              <a:gd name="connsiteY79-3900" fmla="*/ 3539928 h 6046908"/>
              <a:gd name="connsiteX80-3901" fmla="*/ 3109906 w 4527226"/>
              <a:gd name="connsiteY80-3902" fmla="*/ 3570408 h 6046908"/>
              <a:gd name="connsiteX81-3903" fmla="*/ 3140386 w 4527226"/>
              <a:gd name="connsiteY81-3904" fmla="*/ 3631368 h 6046908"/>
              <a:gd name="connsiteX82-3905" fmla="*/ 3117526 w 4527226"/>
              <a:gd name="connsiteY82-3906" fmla="*/ 3738048 h 6046908"/>
              <a:gd name="connsiteX83-3907" fmla="*/ 3125146 w 4527226"/>
              <a:gd name="connsiteY83-3908" fmla="*/ 4103808 h 6046908"/>
              <a:gd name="connsiteX84-3909" fmla="*/ 3163246 w 4527226"/>
              <a:gd name="connsiteY84-3910" fmla="*/ 4157148 h 6046908"/>
              <a:gd name="connsiteX85-3911" fmla="*/ 3201346 w 4527226"/>
              <a:gd name="connsiteY85-3912" fmla="*/ 4164768 h 6046908"/>
              <a:gd name="connsiteX86-3913" fmla="*/ 3231826 w 4527226"/>
              <a:gd name="connsiteY86-3914" fmla="*/ 4172388 h 6046908"/>
              <a:gd name="connsiteX87-3915" fmla="*/ 3285166 w 4527226"/>
              <a:gd name="connsiteY87-3916" fmla="*/ 4294308 h 6046908"/>
              <a:gd name="connsiteX88-3917" fmla="*/ 3300406 w 4527226"/>
              <a:gd name="connsiteY88-3918" fmla="*/ 4347648 h 6046908"/>
              <a:gd name="connsiteX89-3919" fmla="*/ 3330886 w 4527226"/>
              <a:gd name="connsiteY89-3920" fmla="*/ 4408608 h 6046908"/>
              <a:gd name="connsiteX90-3921" fmla="*/ 3551866 w 4527226"/>
              <a:gd name="connsiteY90-3922" fmla="*/ 4644828 h 6046908"/>
              <a:gd name="connsiteX91-3923" fmla="*/ 3887146 w 4527226"/>
              <a:gd name="connsiteY91-3924" fmla="*/ 5025828 h 6046908"/>
              <a:gd name="connsiteX92-3925" fmla="*/ 4100506 w 4527226"/>
              <a:gd name="connsiteY92-3926" fmla="*/ 5300148 h 6046908"/>
              <a:gd name="connsiteX93-3927" fmla="*/ 4367206 w 4527226"/>
              <a:gd name="connsiteY93-3928" fmla="*/ 5726868 h 6046908"/>
              <a:gd name="connsiteX94-3929" fmla="*/ 4527226 w 4527226"/>
              <a:gd name="connsiteY94-3930" fmla="*/ 6046908 h 6046908"/>
              <a:gd name="connsiteX0-3931" fmla="*/ 709606 w 4527226"/>
              <a:gd name="connsiteY0-3932" fmla="*/ 5025828 h 6046908"/>
              <a:gd name="connsiteX1-3933" fmla="*/ 701986 w 4527226"/>
              <a:gd name="connsiteY1-3934" fmla="*/ 5002968 h 6046908"/>
              <a:gd name="connsiteX2-3935" fmla="*/ 968686 w 4527226"/>
              <a:gd name="connsiteY2-3936" fmla="*/ 4682928 h 6046908"/>
              <a:gd name="connsiteX3-3937" fmla="*/ 961066 w 4527226"/>
              <a:gd name="connsiteY3-3938" fmla="*/ 4644828 h 6046908"/>
              <a:gd name="connsiteX4-3939" fmla="*/ 1342066 w 4527226"/>
              <a:gd name="connsiteY4-3940" fmla="*/ 4172388 h 6046908"/>
              <a:gd name="connsiteX5-3941" fmla="*/ 1258246 w 4527226"/>
              <a:gd name="connsiteY5-3942" fmla="*/ 4012368 h 6046908"/>
              <a:gd name="connsiteX6-3943" fmla="*/ 1204906 w 4527226"/>
              <a:gd name="connsiteY6-3944" fmla="*/ 3928548 h 6046908"/>
              <a:gd name="connsiteX7-3945" fmla="*/ 1174426 w 4527226"/>
              <a:gd name="connsiteY7-3946" fmla="*/ 3768528 h 6046908"/>
              <a:gd name="connsiteX8-3947" fmla="*/ 1151566 w 4527226"/>
              <a:gd name="connsiteY8-3948" fmla="*/ 3699948 h 6046908"/>
              <a:gd name="connsiteX9-3949" fmla="*/ 1143946 w 4527226"/>
              <a:gd name="connsiteY9-3950" fmla="*/ 3669468 h 6046908"/>
              <a:gd name="connsiteX10-3951" fmla="*/ 1067746 w 4527226"/>
              <a:gd name="connsiteY10-3952" fmla="*/ 3661848 h 6046908"/>
              <a:gd name="connsiteX11-3953" fmla="*/ 938206 w 4527226"/>
              <a:gd name="connsiteY11-3954" fmla="*/ 3669468 h 6046908"/>
              <a:gd name="connsiteX12-3955" fmla="*/ 831526 w 4527226"/>
              <a:gd name="connsiteY12-3956" fmla="*/ 3692328 h 6046908"/>
              <a:gd name="connsiteX13-3957" fmla="*/ 610546 w 4527226"/>
              <a:gd name="connsiteY13-3958" fmla="*/ 3738048 h 6046908"/>
              <a:gd name="connsiteX14-3959" fmla="*/ 389566 w 4527226"/>
              <a:gd name="connsiteY14-3960" fmla="*/ 3638988 h 6046908"/>
              <a:gd name="connsiteX15-3961" fmla="*/ 381946 w 4527226"/>
              <a:gd name="connsiteY15-3962" fmla="*/ 3326568 h 6046908"/>
              <a:gd name="connsiteX16-3963" fmla="*/ 420046 w 4527226"/>
              <a:gd name="connsiteY16-3964" fmla="*/ 3227508 h 6046908"/>
              <a:gd name="connsiteX17-3965" fmla="*/ 389566 w 4527226"/>
              <a:gd name="connsiteY17-3966" fmla="*/ 3166548 h 6046908"/>
              <a:gd name="connsiteX18-3967" fmla="*/ 351466 w 4527226"/>
              <a:gd name="connsiteY18-3968" fmla="*/ 3105588 h 6046908"/>
              <a:gd name="connsiteX19-3969" fmla="*/ 397186 w 4527226"/>
              <a:gd name="connsiteY19-3970" fmla="*/ 3021768 h 6046908"/>
              <a:gd name="connsiteX20-3971" fmla="*/ 488626 w 4527226"/>
              <a:gd name="connsiteY20-3972" fmla="*/ 2998908 h 6046908"/>
              <a:gd name="connsiteX21-3973" fmla="*/ 471956 w 4527226"/>
              <a:gd name="connsiteY21-3974" fmla="*/ 2942709 h 6046908"/>
              <a:gd name="connsiteX22-3975" fmla="*/ 435286 w 4527226"/>
              <a:gd name="connsiteY22-3976" fmla="*/ 2930328 h 6046908"/>
              <a:gd name="connsiteX23-3977" fmla="*/ 389566 w 4527226"/>
              <a:gd name="connsiteY23-3978" fmla="*/ 2930328 h 6046908"/>
              <a:gd name="connsiteX24-3979" fmla="*/ 314000 w 4527226"/>
              <a:gd name="connsiteY24-3980" fmla="*/ 2893495 h 6046908"/>
              <a:gd name="connsiteX25-3981" fmla="*/ 320986 w 4527226"/>
              <a:gd name="connsiteY25-3982" fmla="*/ 2846508 h 6046908"/>
              <a:gd name="connsiteX26-3983" fmla="*/ 328606 w 4527226"/>
              <a:gd name="connsiteY26-3984" fmla="*/ 2793168 h 6046908"/>
              <a:gd name="connsiteX27-3985" fmla="*/ 313366 w 4527226"/>
              <a:gd name="connsiteY27-3986" fmla="*/ 2732208 h 6046908"/>
              <a:gd name="connsiteX28-3987" fmla="*/ 267646 w 4527226"/>
              <a:gd name="connsiteY28-3988" fmla="*/ 2671248 h 6046908"/>
              <a:gd name="connsiteX29-3989" fmla="*/ 176206 w 4527226"/>
              <a:gd name="connsiteY29-3990" fmla="*/ 2656008 h 6046908"/>
              <a:gd name="connsiteX30-3991" fmla="*/ 54286 w 4527226"/>
              <a:gd name="connsiteY30-3992" fmla="*/ 2610288 h 6046908"/>
              <a:gd name="connsiteX31-3993" fmla="*/ 7931 w 4527226"/>
              <a:gd name="connsiteY31-3994" fmla="*/ 2563298 h 6046908"/>
              <a:gd name="connsiteX32-3995" fmla="*/ 8566 w 4527226"/>
              <a:gd name="connsiteY32-3996" fmla="*/ 2488368 h 6046908"/>
              <a:gd name="connsiteX33-3997" fmla="*/ 92386 w 4527226"/>
              <a:gd name="connsiteY33-3998" fmla="*/ 2335968 h 6046908"/>
              <a:gd name="connsiteX34-3999" fmla="*/ 221926 w 4527226"/>
              <a:gd name="connsiteY34-4000" fmla="*/ 2175948 h 6046908"/>
              <a:gd name="connsiteX35-4001" fmla="*/ 282886 w 4527226"/>
              <a:gd name="connsiteY35-4002" fmla="*/ 2084508 h 6046908"/>
              <a:gd name="connsiteX36-4003" fmla="*/ 328606 w 4527226"/>
              <a:gd name="connsiteY36-4004" fmla="*/ 1977828 h 6046908"/>
              <a:gd name="connsiteX37-4005" fmla="*/ 359086 w 4527226"/>
              <a:gd name="connsiteY37-4006" fmla="*/ 1871148 h 6046908"/>
              <a:gd name="connsiteX38-4007" fmla="*/ 374326 w 4527226"/>
              <a:gd name="connsiteY38-4008" fmla="*/ 1810188 h 6046908"/>
              <a:gd name="connsiteX39-4009" fmla="*/ 343846 w 4527226"/>
              <a:gd name="connsiteY39-4010" fmla="*/ 1756848 h 6046908"/>
              <a:gd name="connsiteX40-4011" fmla="*/ 328606 w 4527226"/>
              <a:gd name="connsiteY40-4012" fmla="*/ 1680648 h 6046908"/>
              <a:gd name="connsiteX41-4013" fmla="*/ 412426 w 4527226"/>
              <a:gd name="connsiteY41-4014" fmla="*/ 1474908 h 6046908"/>
              <a:gd name="connsiteX42-4015" fmla="*/ 442906 w 4527226"/>
              <a:gd name="connsiteY42-4016" fmla="*/ 1307268 h 6046908"/>
              <a:gd name="connsiteX43-4017" fmla="*/ 465766 w 4527226"/>
              <a:gd name="connsiteY43-4018" fmla="*/ 1192968 h 6046908"/>
              <a:gd name="connsiteX44-4019" fmla="*/ 503866 w 4527226"/>
              <a:gd name="connsiteY44-4020" fmla="*/ 1055808 h 6046908"/>
              <a:gd name="connsiteX45-4021" fmla="*/ 557206 w 4527226"/>
              <a:gd name="connsiteY45-4022" fmla="*/ 888168 h 6046908"/>
              <a:gd name="connsiteX46-4023" fmla="*/ 503866 w 4527226"/>
              <a:gd name="connsiteY46-4024" fmla="*/ 888168 h 6046908"/>
              <a:gd name="connsiteX47-4025" fmla="*/ 412426 w 4527226"/>
              <a:gd name="connsiteY47-4026" fmla="*/ 834828 h 6046908"/>
              <a:gd name="connsiteX48-4027" fmla="*/ 328606 w 4527226"/>
              <a:gd name="connsiteY48-4028" fmla="*/ 789108 h 6046908"/>
              <a:gd name="connsiteX49-4029" fmla="*/ 260026 w 4527226"/>
              <a:gd name="connsiteY49-4030" fmla="*/ 773868 h 6046908"/>
              <a:gd name="connsiteX50-4031" fmla="*/ 214306 w 4527226"/>
              <a:gd name="connsiteY50-4032" fmla="*/ 751008 h 6046908"/>
              <a:gd name="connsiteX51-4033" fmla="*/ 260026 w 4527226"/>
              <a:gd name="connsiteY51-4034" fmla="*/ 674808 h 6046908"/>
              <a:gd name="connsiteX52-4035" fmla="*/ 374326 w 4527226"/>
              <a:gd name="connsiteY52-4036" fmla="*/ 606228 h 6046908"/>
              <a:gd name="connsiteX53-4037" fmla="*/ 557206 w 4527226"/>
              <a:gd name="connsiteY53-4038" fmla="*/ 507168 h 6046908"/>
              <a:gd name="connsiteX54-4039" fmla="*/ 656266 w 4527226"/>
              <a:gd name="connsiteY54-4040" fmla="*/ 423348 h 6046908"/>
              <a:gd name="connsiteX55-4041" fmla="*/ 892486 w 4527226"/>
              <a:gd name="connsiteY55-4042" fmla="*/ 232848 h 6046908"/>
              <a:gd name="connsiteX56-4043" fmla="*/ 1174426 w 4527226"/>
              <a:gd name="connsiteY56-4044" fmla="*/ 80448 h 6046908"/>
              <a:gd name="connsiteX57-4045" fmla="*/ 1593526 w 4527226"/>
              <a:gd name="connsiteY57-4046" fmla="*/ 11868 h 6046908"/>
              <a:gd name="connsiteX58-4047" fmla="*/ 1944046 w 4527226"/>
              <a:gd name="connsiteY58-4048" fmla="*/ 4248 h 6046908"/>
              <a:gd name="connsiteX59-4049" fmla="*/ 2172646 w 4527226"/>
              <a:gd name="connsiteY59-4050" fmla="*/ 4248 h 6046908"/>
              <a:gd name="connsiteX60-4051" fmla="*/ 2393626 w 4527226"/>
              <a:gd name="connsiteY60-4052" fmla="*/ 57588 h 6046908"/>
              <a:gd name="connsiteX61-4053" fmla="*/ 2667946 w 4527226"/>
              <a:gd name="connsiteY61-4054" fmla="*/ 133788 h 6046908"/>
              <a:gd name="connsiteX62-4055" fmla="*/ 2820346 w 4527226"/>
              <a:gd name="connsiteY62-4056" fmla="*/ 202368 h 6046908"/>
              <a:gd name="connsiteX63-4057" fmla="*/ 3102286 w 4527226"/>
              <a:gd name="connsiteY63-4058" fmla="*/ 400488 h 6046908"/>
              <a:gd name="connsiteX64-4059" fmla="*/ 3285166 w 4527226"/>
              <a:gd name="connsiteY64-4060" fmla="*/ 651948 h 6046908"/>
              <a:gd name="connsiteX65-4061" fmla="*/ 3407086 w 4527226"/>
              <a:gd name="connsiteY65-4062" fmla="*/ 918648 h 6046908"/>
              <a:gd name="connsiteX66-4063" fmla="*/ 3475666 w 4527226"/>
              <a:gd name="connsiteY66-4064" fmla="*/ 1238688 h 6046908"/>
              <a:gd name="connsiteX67-4065" fmla="*/ 3506146 w 4527226"/>
              <a:gd name="connsiteY67-4066" fmla="*/ 1543488 h 6046908"/>
              <a:gd name="connsiteX68-4067" fmla="*/ 3506146 w 4527226"/>
              <a:gd name="connsiteY68-4068" fmla="*/ 1962588 h 6046908"/>
              <a:gd name="connsiteX69-4069" fmla="*/ 3338506 w 4527226"/>
              <a:gd name="connsiteY69-4070" fmla="*/ 2305488 h 6046908"/>
              <a:gd name="connsiteX70-4071" fmla="*/ 3254686 w 4527226"/>
              <a:gd name="connsiteY70-4072" fmla="*/ 2473128 h 6046908"/>
              <a:gd name="connsiteX71-4073" fmla="*/ 3132766 w 4527226"/>
              <a:gd name="connsiteY71-4074" fmla="*/ 2663628 h 6046908"/>
              <a:gd name="connsiteX72-4075" fmla="*/ 3071806 w 4527226"/>
              <a:gd name="connsiteY72-4076" fmla="*/ 2838888 h 6046908"/>
              <a:gd name="connsiteX73-4077" fmla="*/ 3064186 w 4527226"/>
              <a:gd name="connsiteY73-4078" fmla="*/ 2915088 h 6046908"/>
              <a:gd name="connsiteX74-4079" fmla="*/ 3018466 w 4527226"/>
              <a:gd name="connsiteY74-4080" fmla="*/ 3014148 h 6046908"/>
              <a:gd name="connsiteX75-4081" fmla="*/ 2980366 w 4527226"/>
              <a:gd name="connsiteY75-4082" fmla="*/ 3082728 h 6046908"/>
              <a:gd name="connsiteX76-4083" fmla="*/ 2957506 w 4527226"/>
              <a:gd name="connsiteY76-4084" fmla="*/ 3120828 h 6046908"/>
              <a:gd name="connsiteX77-4085" fmla="*/ 2957506 w 4527226"/>
              <a:gd name="connsiteY77-4086" fmla="*/ 3555168 h 6046908"/>
              <a:gd name="connsiteX78-4087" fmla="*/ 3010846 w 4527226"/>
              <a:gd name="connsiteY78-4088" fmla="*/ 3539928 h 6046908"/>
              <a:gd name="connsiteX79-4089" fmla="*/ 3109906 w 4527226"/>
              <a:gd name="connsiteY79-4090" fmla="*/ 3570408 h 6046908"/>
              <a:gd name="connsiteX80-4091" fmla="*/ 3140386 w 4527226"/>
              <a:gd name="connsiteY80-4092" fmla="*/ 3631368 h 6046908"/>
              <a:gd name="connsiteX81-4093" fmla="*/ 3117526 w 4527226"/>
              <a:gd name="connsiteY81-4094" fmla="*/ 3738048 h 6046908"/>
              <a:gd name="connsiteX82-4095" fmla="*/ 3125146 w 4527226"/>
              <a:gd name="connsiteY82-4096" fmla="*/ 4103808 h 6046908"/>
              <a:gd name="connsiteX83-4097" fmla="*/ 3163246 w 4527226"/>
              <a:gd name="connsiteY83-4098" fmla="*/ 4157148 h 6046908"/>
              <a:gd name="connsiteX84-4099" fmla="*/ 3201346 w 4527226"/>
              <a:gd name="connsiteY84-4100" fmla="*/ 4164768 h 6046908"/>
              <a:gd name="connsiteX85-4101" fmla="*/ 3231826 w 4527226"/>
              <a:gd name="connsiteY85-4102" fmla="*/ 4172388 h 6046908"/>
              <a:gd name="connsiteX86-4103" fmla="*/ 3285166 w 4527226"/>
              <a:gd name="connsiteY86-4104" fmla="*/ 4294308 h 6046908"/>
              <a:gd name="connsiteX87-4105" fmla="*/ 3300406 w 4527226"/>
              <a:gd name="connsiteY87-4106" fmla="*/ 4347648 h 6046908"/>
              <a:gd name="connsiteX88-4107" fmla="*/ 3330886 w 4527226"/>
              <a:gd name="connsiteY88-4108" fmla="*/ 4408608 h 6046908"/>
              <a:gd name="connsiteX89-4109" fmla="*/ 3551866 w 4527226"/>
              <a:gd name="connsiteY89-4110" fmla="*/ 4644828 h 6046908"/>
              <a:gd name="connsiteX90-4111" fmla="*/ 3887146 w 4527226"/>
              <a:gd name="connsiteY90-4112" fmla="*/ 5025828 h 6046908"/>
              <a:gd name="connsiteX91-4113" fmla="*/ 4100506 w 4527226"/>
              <a:gd name="connsiteY91-4114" fmla="*/ 5300148 h 6046908"/>
              <a:gd name="connsiteX92-4115" fmla="*/ 4367206 w 4527226"/>
              <a:gd name="connsiteY92-4116" fmla="*/ 5726868 h 6046908"/>
              <a:gd name="connsiteX93-4117" fmla="*/ 4527226 w 4527226"/>
              <a:gd name="connsiteY93-4118" fmla="*/ 6046908 h 6046908"/>
              <a:gd name="connsiteX0-4119" fmla="*/ 701986 w 4527226"/>
              <a:gd name="connsiteY0-4120" fmla="*/ 5002968 h 6046908"/>
              <a:gd name="connsiteX1-4121" fmla="*/ 968686 w 4527226"/>
              <a:gd name="connsiteY1-4122" fmla="*/ 4682928 h 6046908"/>
              <a:gd name="connsiteX2-4123" fmla="*/ 961066 w 4527226"/>
              <a:gd name="connsiteY2-4124" fmla="*/ 4644828 h 6046908"/>
              <a:gd name="connsiteX3-4125" fmla="*/ 1342066 w 4527226"/>
              <a:gd name="connsiteY3-4126" fmla="*/ 4172388 h 6046908"/>
              <a:gd name="connsiteX4-4127" fmla="*/ 1258246 w 4527226"/>
              <a:gd name="connsiteY4-4128" fmla="*/ 4012368 h 6046908"/>
              <a:gd name="connsiteX5-4129" fmla="*/ 1204906 w 4527226"/>
              <a:gd name="connsiteY5-4130" fmla="*/ 3928548 h 6046908"/>
              <a:gd name="connsiteX6-4131" fmla="*/ 1174426 w 4527226"/>
              <a:gd name="connsiteY6-4132" fmla="*/ 3768528 h 6046908"/>
              <a:gd name="connsiteX7-4133" fmla="*/ 1151566 w 4527226"/>
              <a:gd name="connsiteY7-4134" fmla="*/ 3699948 h 6046908"/>
              <a:gd name="connsiteX8-4135" fmla="*/ 1143946 w 4527226"/>
              <a:gd name="connsiteY8-4136" fmla="*/ 3669468 h 6046908"/>
              <a:gd name="connsiteX9-4137" fmla="*/ 1067746 w 4527226"/>
              <a:gd name="connsiteY9-4138" fmla="*/ 3661848 h 6046908"/>
              <a:gd name="connsiteX10-4139" fmla="*/ 938206 w 4527226"/>
              <a:gd name="connsiteY10-4140" fmla="*/ 3669468 h 6046908"/>
              <a:gd name="connsiteX11-4141" fmla="*/ 831526 w 4527226"/>
              <a:gd name="connsiteY11-4142" fmla="*/ 3692328 h 6046908"/>
              <a:gd name="connsiteX12-4143" fmla="*/ 610546 w 4527226"/>
              <a:gd name="connsiteY12-4144" fmla="*/ 3738048 h 6046908"/>
              <a:gd name="connsiteX13-4145" fmla="*/ 389566 w 4527226"/>
              <a:gd name="connsiteY13-4146" fmla="*/ 3638988 h 6046908"/>
              <a:gd name="connsiteX14-4147" fmla="*/ 381946 w 4527226"/>
              <a:gd name="connsiteY14-4148" fmla="*/ 3326568 h 6046908"/>
              <a:gd name="connsiteX15-4149" fmla="*/ 420046 w 4527226"/>
              <a:gd name="connsiteY15-4150" fmla="*/ 3227508 h 6046908"/>
              <a:gd name="connsiteX16-4151" fmla="*/ 389566 w 4527226"/>
              <a:gd name="connsiteY16-4152" fmla="*/ 3166548 h 6046908"/>
              <a:gd name="connsiteX17-4153" fmla="*/ 351466 w 4527226"/>
              <a:gd name="connsiteY17-4154" fmla="*/ 3105588 h 6046908"/>
              <a:gd name="connsiteX18-4155" fmla="*/ 397186 w 4527226"/>
              <a:gd name="connsiteY18-4156" fmla="*/ 3021768 h 6046908"/>
              <a:gd name="connsiteX19-4157" fmla="*/ 488626 w 4527226"/>
              <a:gd name="connsiteY19-4158" fmla="*/ 2998908 h 6046908"/>
              <a:gd name="connsiteX20-4159" fmla="*/ 471956 w 4527226"/>
              <a:gd name="connsiteY20-4160" fmla="*/ 2942709 h 6046908"/>
              <a:gd name="connsiteX21-4161" fmla="*/ 435286 w 4527226"/>
              <a:gd name="connsiteY21-4162" fmla="*/ 2930328 h 6046908"/>
              <a:gd name="connsiteX22-4163" fmla="*/ 389566 w 4527226"/>
              <a:gd name="connsiteY22-4164" fmla="*/ 2930328 h 6046908"/>
              <a:gd name="connsiteX23-4165" fmla="*/ 314000 w 4527226"/>
              <a:gd name="connsiteY23-4166" fmla="*/ 2893495 h 6046908"/>
              <a:gd name="connsiteX24-4167" fmla="*/ 320986 w 4527226"/>
              <a:gd name="connsiteY24-4168" fmla="*/ 2846508 h 6046908"/>
              <a:gd name="connsiteX25-4169" fmla="*/ 328606 w 4527226"/>
              <a:gd name="connsiteY25-4170" fmla="*/ 2793168 h 6046908"/>
              <a:gd name="connsiteX26-4171" fmla="*/ 313366 w 4527226"/>
              <a:gd name="connsiteY26-4172" fmla="*/ 2732208 h 6046908"/>
              <a:gd name="connsiteX27-4173" fmla="*/ 267646 w 4527226"/>
              <a:gd name="connsiteY27-4174" fmla="*/ 2671248 h 6046908"/>
              <a:gd name="connsiteX28-4175" fmla="*/ 176206 w 4527226"/>
              <a:gd name="connsiteY28-4176" fmla="*/ 2656008 h 6046908"/>
              <a:gd name="connsiteX29-4177" fmla="*/ 54286 w 4527226"/>
              <a:gd name="connsiteY29-4178" fmla="*/ 2610288 h 6046908"/>
              <a:gd name="connsiteX30-4179" fmla="*/ 7931 w 4527226"/>
              <a:gd name="connsiteY30-4180" fmla="*/ 2563298 h 6046908"/>
              <a:gd name="connsiteX31-4181" fmla="*/ 8566 w 4527226"/>
              <a:gd name="connsiteY31-4182" fmla="*/ 2488368 h 6046908"/>
              <a:gd name="connsiteX32-4183" fmla="*/ 92386 w 4527226"/>
              <a:gd name="connsiteY32-4184" fmla="*/ 2335968 h 6046908"/>
              <a:gd name="connsiteX33-4185" fmla="*/ 221926 w 4527226"/>
              <a:gd name="connsiteY33-4186" fmla="*/ 2175948 h 6046908"/>
              <a:gd name="connsiteX34-4187" fmla="*/ 282886 w 4527226"/>
              <a:gd name="connsiteY34-4188" fmla="*/ 2084508 h 6046908"/>
              <a:gd name="connsiteX35-4189" fmla="*/ 328606 w 4527226"/>
              <a:gd name="connsiteY35-4190" fmla="*/ 1977828 h 6046908"/>
              <a:gd name="connsiteX36-4191" fmla="*/ 359086 w 4527226"/>
              <a:gd name="connsiteY36-4192" fmla="*/ 1871148 h 6046908"/>
              <a:gd name="connsiteX37-4193" fmla="*/ 374326 w 4527226"/>
              <a:gd name="connsiteY37-4194" fmla="*/ 1810188 h 6046908"/>
              <a:gd name="connsiteX38-4195" fmla="*/ 343846 w 4527226"/>
              <a:gd name="connsiteY38-4196" fmla="*/ 1756848 h 6046908"/>
              <a:gd name="connsiteX39-4197" fmla="*/ 328606 w 4527226"/>
              <a:gd name="connsiteY39-4198" fmla="*/ 1680648 h 6046908"/>
              <a:gd name="connsiteX40-4199" fmla="*/ 412426 w 4527226"/>
              <a:gd name="connsiteY40-4200" fmla="*/ 1474908 h 6046908"/>
              <a:gd name="connsiteX41-4201" fmla="*/ 442906 w 4527226"/>
              <a:gd name="connsiteY41-4202" fmla="*/ 1307268 h 6046908"/>
              <a:gd name="connsiteX42-4203" fmla="*/ 465766 w 4527226"/>
              <a:gd name="connsiteY42-4204" fmla="*/ 1192968 h 6046908"/>
              <a:gd name="connsiteX43-4205" fmla="*/ 503866 w 4527226"/>
              <a:gd name="connsiteY43-4206" fmla="*/ 1055808 h 6046908"/>
              <a:gd name="connsiteX44-4207" fmla="*/ 557206 w 4527226"/>
              <a:gd name="connsiteY44-4208" fmla="*/ 888168 h 6046908"/>
              <a:gd name="connsiteX45-4209" fmla="*/ 503866 w 4527226"/>
              <a:gd name="connsiteY45-4210" fmla="*/ 888168 h 6046908"/>
              <a:gd name="connsiteX46-4211" fmla="*/ 412426 w 4527226"/>
              <a:gd name="connsiteY46-4212" fmla="*/ 834828 h 6046908"/>
              <a:gd name="connsiteX47-4213" fmla="*/ 328606 w 4527226"/>
              <a:gd name="connsiteY47-4214" fmla="*/ 789108 h 6046908"/>
              <a:gd name="connsiteX48-4215" fmla="*/ 260026 w 4527226"/>
              <a:gd name="connsiteY48-4216" fmla="*/ 773868 h 6046908"/>
              <a:gd name="connsiteX49-4217" fmla="*/ 214306 w 4527226"/>
              <a:gd name="connsiteY49-4218" fmla="*/ 751008 h 6046908"/>
              <a:gd name="connsiteX50-4219" fmla="*/ 260026 w 4527226"/>
              <a:gd name="connsiteY50-4220" fmla="*/ 674808 h 6046908"/>
              <a:gd name="connsiteX51-4221" fmla="*/ 374326 w 4527226"/>
              <a:gd name="connsiteY51-4222" fmla="*/ 606228 h 6046908"/>
              <a:gd name="connsiteX52-4223" fmla="*/ 557206 w 4527226"/>
              <a:gd name="connsiteY52-4224" fmla="*/ 507168 h 6046908"/>
              <a:gd name="connsiteX53-4225" fmla="*/ 656266 w 4527226"/>
              <a:gd name="connsiteY53-4226" fmla="*/ 423348 h 6046908"/>
              <a:gd name="connsiteX54-4227" fmla="*/ 892486 w 4527226"/>
              <a:gd name="connsiteY54-4228" fmla="*/ 232848 h 6046908"/>
              <a:gd name="connsiteX55-4229" fmla="*/ 1174426 w 4527226"/>
              <a:gd name="connsiteY55-4230" fmla="*/ 80448 h 6046908"/>
              <a:gd name="connsiteX56-4231" fmla="*/ 1593526 w 4527226"/>
              <a:gd name="connsiteY56-4232" fmla="*/ 11868 h 6046908"/>
              <a:gd name="connsiteX57-4233" fmla="*/ 1944046 w 4527226"/>
              <a:gd name="connsiteY57-4234" fmla="*/ 4248 h 6046908"/>
              <a:gd name="connsiteX58-4235" fmla="*/ 2172646 w 4527226"/>
              <a:gd name="connsiteY58-4236" fmla="*/ 4248 h 6046908"/>
              <a:gd name="connsiteX59-4237" fmla="*/ 2393626 w 4527226"/>
              <a:gd name="connsiteY59-4238" fmla="*/ 57588 h 6046908"/>
              <a:gd name="connsiteX60-4239" fmla="*/ 2667946 w 4527226"/>
              <a:gd name="connsiteY60-4240" fmla="*/ 133788 h 6046908"/>
              <a:gd name="connsiteX61-4241" fmla="*/ 2820346 w 4527226"/>
              <a:gd name="connsiteY61-4242" fmla="*/ 202368 h 6046908"/>
              <a:gd name="connsiteX62-4243" fmla="*/ 3102286 w 4527226"/>
              <a:gd name="connsiteY62-4244" fmla="*/ 400488 h 6046908"/>
              <a:gd name="connsiteX63-4245" fmla="*/ 3285166 w 4527226"/>
              <a:gd name="connsiteY63-4246" fmla="*/ 651948 h 6046908"/>
              <a:gd name="connsiteX64-4247" fmla="*/ 3407086 w 4527226"/>
              <a:gd name="connsiteY64-4248" fmla="*/ 918648 h 6046908"/>
              <a:gd name="connsiteX65-4249" fmla="*/ 3475666 w 4527226"/>
              <a:gd name="connsiteY65-4250" fmla="*/ 1238688 h 6046908"/>
              <a:gd name="connsiteX66-4251" fmla="*/ 3506146 w 4527226"/>
              <a:gd name="connsiteY66-4252" fmla="*/ 1543488 h 6046908"/>
              <a:gd name="connsiteX67-4253" fmla="*/ 3506146 w 4527226"/>
              <a:gd name="connsiteY67-4254" fmla="*/ 1962588 h 6046908"/>
              <a:gd name="connsiteX68-4255" fmla="*/ 3338506 w 4527226"/>
              <a:gd name="connsiteY68-4256" fmla="*/ 2305488 h 6046908"/>
              <a:gd name="connsiteX69-4257" fmla="*/ 3254686 w 4527226"/>
              <a:gd name="connsiteY69-4258" fmla="*/ 2473128 h 6046908"/>
              <a:gd name="connsiteX70-4259" fmla="*/ 3132766 w 4527226"/>
              <a:gd name="connsiteY70-4260" fmla="*/ 2663628 h 6046908"/>
              <a:gd name="connsiteX71-4261" fmla="*/ 3071806 w 4527226"/>
              <a:gd name="connsiteY71-4262" fmla="*/ 2838888 h 6046908"/>
              <a:gd name="connsiteX72-4263" fmla="*/ 3064186 w 4527226"/>
              <a:gd name="connsiteY72-4264" fmla="*/ 2915088 h 6046908"/>
              <a:gd name="connsiteX73-4265" fmla="*/ 3018466 w 4527226"/>
              <a:gd name="connsiteY73-4266" fmla="*/ 3014148 h 6046908"/>
              <a:gd name="connsiteX74-4267" fmla="*/ 2980366 w 4527226"/>
              <a:gd name="connsiteY74-4268" fmla="*/ 3082728 h 6046908"/>
              <a:gd name="connsiteX75-4269" fmla="*/ 2957506 w 4527226"/>
              <a:gd name="connsiteY75-4270" fmla="*/ 3120828 h 6046908"/>
              <a:gd name="connsiteX76-4271" fmla="*/ 2957506 w 4527226"/>
              <a:gd name="connsiteY76-4272" fmla="*/ 3555168 h 6046908"/>
              <a:gd name="connsiteX77-4273" fmla="*/ 3010846 w 4527226"/>
              <a:gd name="connsiteY77-4274" fmla="*/ 3539928 h 6046908"/>
              <a:gd name="connsiteX78-4275" fmla="*/ 3109906 w 4527226"/>
              <a:gd name="connsiteY78-4276" fmla="*/ 3570408 h 6046908"/>
              <a:gd name="connsiteX79-4277" fmla="*/ 3140386 w 4527226"/>
              <a:gd name="connsiteY79-4278" fmla="*/ 3631368 h 6046908"/>
              <a:gd name="connsiteX80-4279" fmla="*/ 3117526 w 4527226"/>
              <a:gd name="connsiteY80-4280" fmla="*/ 3738048 h 6046908"/>
              <a:gd name="connsiteX81-4281" fmla="*/ 3125146 w 4527226"/>
              <a:gd name="connsiteY81-4282" fmla="*/ 4103808 h 6046908"/>
              <a:gd name="connsiteX82-4283" fmla="*/ 3163246 w 4527226"/>
              <a:gd name="connsiteY82-4284" fmla="*/ 4157148 h 6046908"/>
              <a:gd name="connsiteX83-4285" fmla="*/ 3201346 w 4527226"/>
              <a:gd name="connsiteY83-4286" fmla="*/ 4164768 h 6046908"/>
              <a:gd name="connsiteX84-4287" fmla="*/ 3231826 w 4527226"/>
              <a:gd name="connsiteY84-4288" fmla="*/ 4172388 h 6046908"/>
              <a:gd name="connsiteX85-4289" fmla="*/ 3285166 w 4527226"/>
              <a:gd name="connsiteY85-4290" fmla="*/ 4294308 h 6046908"/>
              <a:gd name="connsiteX86-4291" fmla="*/ 3300406 w 4527226"/>
              <a:gd name="connsiteY86-4292" fmla="*/ 4347648 h 6046908"/>
              <a:gd name="connsiteX87-4293" fmla="*/ 3330886 w 4527226"/>
              <a:gd name="connsiteY87-4294" fmla="*/ 4408608 h 6046908"/>
              <a:gd name="connsiteX88-4295" fmla="*/ 3551866 w 4527226"/>
              <a:gd name="connsiteY88-4296" fmla="*/ 4644828 h 6046908"/>
              <a:gd name="connsiteX89-4297" fmla="*/ 3887146 w 4527226"/>
              <a:gd name="connsiteY89-4298" fmla="*/ 5025828 h 6046908"/>
              <a:gd name="connsiteX90-4299" fmla="*/ 4100506 w 4527226"/>
              <a:gd name="connsiteY90-4300" fmla="*/ 5300148 h 6046908"/>
              <a:gd name="connsiteX91-4301" fmla="*/ 4367206 w 4527226"/>
              <a:gd name="connsiteY91-4302" fmla="*/ 5726868 h 6046908"/>
              <a:gd name="connsiteX92-4303" fmla="*/ 4527226 w 4527226"/>
              <a:gd name="connsiteY92-4304" fmla="*/ 6046908 h 6046908"/>
              <a:gd name="connsiteX0-4305" fmla="*/ 701986 w 4527226"/>
              <a:gd name="connsiteY0-4306" fmla="*/ 5002968 h 6046908"/>
              <a:gd name="connsiteX1-4307" fmla="*/ 961066 w 4527226"/>
              <a:gd name="connsiteY1-4308" fmla="*/ 4644828 h 6046908"/>
              <a:gd name="connsiteX2-4309" fmla="*/ 1342066 w 4527226"/>
              <a:gd name="connsiteY2-4310" fmla="*/ 4172388 h 6046908"/>
              <a:gd name="connsiteX3-4311" fmla="*/ 1258246 w 4527226"/>
              <a:gd name="connsiteY3-4312" fmla="*/ 4012368 h 6046908"/>
              <a:gd name="connsiteX4-4313" fmla="*/ 1204906 w 4527226"/>
              <a:gd name="connsiteY4-4314" fmla="*/ 3928548 h 6046908"/>
              <a:gd name="connsiteX5-4315" fmla="*/ 1174426 w 4527226"/>
              <a:gd name="connsiteY5-4316" fmla="*/ 3768528 h 6046908"/>
              <a:gd name="connsiteX6-4317" fmla="*/ 1151566 w 4527226"/>
              <a:gd name="connsiteY6-4318" fmla="*/ 3699948 h 6046908"/>
              <a:gd name="connsiteX7-4319" fmla="*/ 1143946 w 4527226"/>
              <a:gd name="connsiteY7-4320" fmla="*/ 3669468 h 6046908"/>
              <a:gd name="connsiteX8-4321" fmla="*/ 1067746 w 4527226"/>
              <a:gd name="connsiteY8-4322" fmla="*/ 3661848 h 6046908"/>
              <a:gd name="connsiteX9-4323" fmla="*/ 938206 w 4527226"/>
              <a:gd name="connsiteY9-4324" fmla="*/ 3669468 h 6046908"/>
              <a:gd name="connsiteX10-4325" fmla="*/ 831526 w 4527226"/>
              <a:gd name="connsiteY10-4326" fmla="*/ 3692328 h 6046908"/>
              <a:gd name="connsiteX11-4327" fmla="*/ 610546 w 4527226"/>
              <a:gd name="connsiteY11-4328" fmla="*/ 3738048 h 6046908"/>
              <a:gd name="connsiteX12-4329" fmla="*/ 389566 w 4527226"/>
              <a:gd name="connsiteY12-4330" fmla="*/ 3638988 h 6046908"/>
              <a:gd name="connsiteX13-4331" fmla="*/ 381946 w 4527226"/>
              <a:gd name="connsiteY13-4332" fmla="*/ 3326568 h 6046908"/>
              <a:gd name="connsiteX14-4333" fmla="*/ 420046 w 4527226"/>
              <a:gd name="connsiteY14-4334" fmla="*/ 3227508 h 6046908"/>
              <a:gd name="connsiteX15-4335" fmla="*/ 389566 w 4527226"/>
              <a:gd name="connsiteY15-4336" fmla="*/ 3166548 h 6046908"/>
              <a:gd name="connsiteX16-4337" fmla="*/ 351466 w 4527226"/>
              <a:gd name="connsiteY16-4338" fmla="*/ 3105588 h 6046908"/>
              <a:gd name="connsiteX17-4339" fmla="*/ 397186 w 4527226"/>
              <a:gd name="connsiteY17-4340" fmla="*/ 3021768 h 6046908"/>
              <a:gd name="connsiteX18-4341" fmla="*/ 488626 w 4527226"/>
              <a:gd name="connsiteY18-4342" fmla="*/ 2998908 h 6046908"/>
              <a:gd name="connsiteX19-4343" fmla="*/ 471956 w 4527226"/>
              <a:gd name="connsiteY19-4344" fmla="*/ 2942709 h 6046908"/>
              <a:gd name="connsiteX20-4345" fmla="*/ 435286 w 4527226"/>
              <a:gd name="connsiteY20-4346" fmla="*/ 2930328 h 6046908"/>
              <a:gd name="connsiteX21-4347" fmla="*/ 389566 w 4527226"/>
              <a:gd name="connsiteY21-4348" fmla="*/ 2930328 h 6046908"/>
              <a:gd name="connsiteX22-4349" fmla="*/ 314000 w 4527226"/>
              <a:gd name="connsiteY22-4350" fmla="*/ 2893495 h 6046908"/>
              <a:gd name="connsiteX23-4351" fmla="*/ 320986 w 4527226"/>
              <a:gd name="connsiteY23-4352" fmla="*/ 2846508 h 6046908"/>
              <a:gd name="connsiteX24-4353" fmla="*/ 328606 w 4527226"/>
              <a:gd name="connsiteY24-4354" fmla="*/ 2793168 h 6046908"/>
              <a:gd name="connsiteX25-4355" fmla="*/ 313366 w 4527226"/>
              <a:gd name="connsiteY25-4356" fmla="*/ 2732208 h 6046908"/>
              <a:gd name="connsiteX26-4357" fmla="*/ 267646 w 4527226"/>
              <a:gd name="connsiteY26-4358" fmla="*/ 2671248 h 6046908"/>
              <a:gd name="connsiteX27-4359" fmla="*/ 176206 w 4527226"/>
              <a:gd name="connsiteY27-4360" fmla="*/ 2656008 h 6046908"/>
              <a:gd name="connsiteX28-4361" fmla="*/ 54286 w 4527226"/>
              <a:gd name="connsiteY28-4362" fmla="*/ 2610288 h 6046908"/>
              <a:gd name="connsiteX29-4363" fmla="*/ 7931 w 4527226"/>
              <a:gd name="connsiteY29-4364" fmla="*/ 2563298 h 6046908"/>
              <a:gd name="connsiteX30-4365" fmla="*/ 8566 w 4527226"/>
              <a:gd name="connsiteY30-4366" fmla="*/ 2488368 h 6046908"/>
              <a:gd name="connsiteX31-4367" fmla="*/ 92386 w 4527226"/>
              <a:gd name="connsiteY31-4368" fmla="*/ 2335968 h 6046908"/>
              <a:gd name="connsiteX32-4369" fmla="*/ 221926 w 4527226"/>
              <a:gd name="connsiteY32-4370" fmla="*/ 2175948 h 6046908"/>
              <a:gd name="connsiteX33-4371" fmla="*/ 282886 w 4527226"/>
              <a:gd name="connsiteY33-4372" fmla="*/ 2084508 h 6046908"/>
              <a:gd name="connsiteX34-4373" fmla="*/ 328606 w 4527226"/>
              <a:gd name="connsiteY34-4374" fmla="*/ 1977828 h 6046908"/>
              <a:gd name="connsiteX35-4375" fmla="*/ 359086 w 4527226"/>
              <a:gd name="connsiteY35-4376" fmla="*/ 1871148 h 6046908"/>
              <a:gd name="connsiteX36-4377" fmla="*/ 374326 w 4527226"/>
              <a:gd name="connsiteY36-4378" fmla="*/ 1810188 h 6046908"/>
              <a:gd name="connsiteX37-4379" fmla="*/ 343846 w 4527226"/>
              <a:gd name="connsiteY37-4380" fmla="*/ 1756848 h 6046908"/>
              <a:gd name="connsiteX38-4381" fmla="*/ 328606 w 4527226"/>
              <a:gd name="connsiteY38-4382" fmla="*/ 1680648 h 6046908"/>
              <a:gd name="connsiteX39-4383" fmla="*/ 412426 w 4527226"/>
              <a:gd name="connsiteY39-4384" fmla="*/ 1474908 h 6046908"/>
              <a:gd name="connsiteX40-4385" fmla="*/ 442906 w 4527226"/>
              <a:gd name="connsiteY40-4386" fmla="*/ 1307268 h 6046908"/>
              <a:gd name="connsiteX41-4387" fmla="*/ 465766 w 4527226"/>
              <a:gd name="connsiteY41-4388" fmla="*/ 1192968 h 6046908"/>
              <a:gd name="connsiteX42-4389" fmla="*/ 503866 w 4527226"/>
              <a:gd name="connsiteY42-4390" fmla="*/ 1055808 h 6046908"/>
              <a:gd name="connsiteX43-4391" fmla="*/ 557206 w 4527226"/>
              <a:gd name="connsiteY43-4392" fmla="*/ 888168 h 6046908"/>
              <a:gd name="connsiteX44-4393" fmla="*/ 503866 w 4527226"/>
              <a:gd name="connsiteY44-4394" fmla="*/ 888168 h 6046908"/>
              <a:gd name="connsiteX45-4395" fmla="*/ 412426 w 4527226"/>
              <a:gd name="connsiteY45-4396" fmla="*/ 834828 h 6046908"/>
              <a:gd name="connsiteX46-4397" fmla="*/ 328606 w 4527226"/>
              <a:gd name="connsiteY46-4398" fmla="*/ 789108 h 6046908"/>
              <a:gd name="connsiteX47-4399" fmla="*/ 260026 w 4527226"/>
              <a:gd name="connsiteY47-4400" fmla="*/ 773868 h 6046908"/>
              <a:gd name="connsiteX48-4401" fmla="*/ 214306 w 4527226"/>
              <a:gd name="connsiteY48-4402" fmla="*/ 751008 h 6046908"/>
              <a:gd name="connsiteX49-4403" fmla="*/ 260026 w 4527226"/>
              <a:gd name="connsiteY49-4404" fmla="*/ 674808 h 6046908"/>
              <a:gd name="connsiteX50-4405" fmla="*/ 374326 w 4527226"/>
              <a:gd name="connsiteY50-4406" fmla="*/ 606228 h 6046908"/>
              <a:gd name="connsiteX51-4407" fmla="*/ 557206 w 4527226"/>
              <a:gd name="connsiteY51-4408" fmla="*/ 507168 h 6046908"/>
              <a:gd name="connsiteX52-4409" fmla="*/ 656266 w 4527226"/>
              <a:gd name="connsiteY52-4410" fmla="*/ 423348 h 6046908"/>
              <a:gd name="connsiteX53-4411" fmla="*/ 892486 w 4527226"/>
              <a:gd name="connsiteY53-4412" fmla="*/ 232848 h 6046908"/>
              <a:gd name="connsiteX54-4413" fmla="*/ 1174426 w 4527226"/>
              <a:gd name="connsiteY54-4414" fmla="*/ 80448 h 6046908"/>
              <a:gd name="connsiteX55-4415" fmla="*/ 1593526 w 4527226"/>
              <a:gd name="connsiteY55-4416" fmla="*/ 11868 h 6046908"/>
              <a:gd name="connsiteX56-4417" fmla="*/ 1944046 w 4527226"/>
              <a:gd name="connsiteY56-4418" fmla="*/ 4248 h 6046908"/>
              <a:gd name="connsiteX57-4419" fmla="*/ 2172646 w 4527226"/>
              <a:gd name="connsiteY57-4420" fmla="*/ 4248 h 6046908"/>
              <a:gd name="connsiteX58-4421" fmla="*/ 2393626 w 4527226"/>
              <a:gd name="connsiteY58-4422" fmla="*/ 57588 h 6046908"/>
              <a:gd name="connsiteX59-4423" fmla="*/ 2667946 w 4527226"/>
              <a:gd name="connsiteY59-4424" fmla="*/ 133788 h 6046908"/>
              <a:gd name="connsiteX60-4425" fmla="*/ 2820346 w 4527226"/>
              <a:gd name="connsiteY60-4426" fmla="*/ 202368 h 6046908"/>
              <a:gd name="connsiteX61-4427" fmla="*/ 3102286 w 4527226"/>
              <a:gd name="connsiteY61-4428" fmla="*/ 400488 h 6046908"/>
              <a:gd name="connsiteX62-4429" fmla="*/ 3285166 w 4527226"/>
              <a:gd name="connsiteY62-4430" fmla="*/ 651948 h 6046908"/>
              <a:gd name="connsiteX63-4431" fmla="*/ 3407086 w 4527226"/>
              <a:gd name="connsiteY63-4432" fmla="*/ 918648 h 6046908"/>
              <a:gd name="connsiteX64-4433" fmla="*/ 3475666 w 4527226"/>
              <a:gd name="connsiteY64-4434" fmla="*/ 1238688 h 6046908"/>
              <a:gd name="connsiteX65-4435" fmla="*/ 3506146 w 4527226"/>
              <a:gd name="connsiteY65-4436" fmla="*/ 1543488 h 6046908"/>
              <a:gd name="connsiteX66-4437" fmla="*/ 3506146 w 4527226"/>
              <a:gd name="connsiteY66-4438" fmla="*/ 1962588 h 6046908"/>
              <a:gd name="connsiteX67-4439" fmla="*/ 3338506 w 4527226"/>
              <a:gd name="connsiteY67-4440" fmla="*/ 2305488 h 6046908"/>
              <a:gd name="connsiteX68-4441" fmla="*/ 3254686 w 4527226"/>
              <a:gd name="connsiteY68-4442" fmla="*/ 2473128 h 6046908"/>
              <a:gd name="connsiteX69-4443" fmla="*/ 3132766 w 4527226"/>
              <a:gd name="connsiteY69-4444" fmla="*/ 2663628 h 6046908"/>
              <a:gd name="connsiteX70-4445" fmla="*/ 3071806 w 4527226"/>
              <a:gd name="connsiteY70-4446" fmla="*/ 2838888 h 6046908"/>
              <a:gd name="connsiteX71-4447" fmla="*/ 3064186 w 4527226"/>
              <a:gd name="connsiteY71-4448" fmla="*/ 2915088 h 6046908"/>
              <a:gd name="connsiteX72-4449" fmla="*/ 3018466 w 4527226"/>
              <a:gd name="connsiteY72-4450" fmla="*/ 3014148 h 6046908"/>
              <a:gd name="connsiteX73-4451" fmla="*/ 2980366 w 4527226"/>
              <a:gd name="connsiteY73-4452" fmla="*/ 3082728 h 6046908"/>
              <a:gd name="connsiteX74-4453" fmla="*/ 2957506 w 4527226"/>
              <a:gd name="connsiteY74-4454" fmla="*/ 3120828 h 6046908"/>
              <a:gd name="connsiteX75-4455" fmla="*/ 2957506 w 4527226"/>
              <a:gd name="connsiteY75-4456" fmla="*/ 3555168 h 6046908"/>
              <a:gd name="connsiteX76-4457" fmla="*/ 3010846 w 4527226"/>
              <a:gd name="connsiteY76-4458" fmla="*/ 3539928 h 6046908"/>
              <a:gd name="connsiteX77-4459" fmla="*/ 3109906 w 4527226"/>
              <a:gd name="connsiteY77-4460" fmla="*/ 3570408 h 6046908"/>
              <a:gd name="connsiteX78-4461" fmla="*/ 3140386 w 4527226"/>
              <a:gd name="connsiteY78-4462" fmla="*/ 3631368 h 6046908"/>
              <a:gd name="connsiteX79-4463" fmla="*/ 3117526 w 4527226"/>
              <a:gd name="connsiteY79-4464" fmla="*/ 3738048 h 6046908"/>
              <a:gd name="connsiteX80-4465" fmla="*/ 3125146 w 4527226"/>
              <a:gd name="connsiteY80-4466" fmla="*/ 4103808 h 6046908"/>
              <a:gd name="connsiteX81-4467" fmla="*/ 3163246 w 4527226"/>
              <a:gd name="connsiteY81-4468" fmla="*/ 4157148 h 6046908"/>
              <a:gd name="connsiteX82-4469" fmla="*/ 3201346 w 4527226"/>
              <a:gd name="connsiteY82-4470" fmla="*/ 4164768 h 6046908"/>
              <a:gd name="connsiteX83-4471" fmla="*/ 3231826 w 4527226"/>
              <a:gd name="connsiteY83-4472" fmla="*/ 4172388 h 6046908"/>
              <a:gd name="connsiteX84-4473" fmla="*/ 3285166 w 4527226"/>
              <a:gd name="connsiteY84-4474" fmla="*/ 4294308 h 6046908"/>
              <a:gd name="connsiteX85-4475" fmla="*/ 3300406 w 4527226"/>
              <a:gd name="connsiteY85-4476" fmla="*/ 4347648 h 6046908"/>
              <a:gd name="connsiteX86-4477" fmla="*/ 3330886 w 4527226"/>
              <a:gd name="connsiteY86-4478" fmla="*/ 4408608 h 6046908"/>
              <a:gd name="connsiteX87-4479" fmla="*/ 3551866 w 4527226"/>
              <a:gd name="connsiteY87-4480" fmla="*/ 4644828 h 6046908"/>
              <a:gd name="connsiteX88-4481" fmla="*/ 3887146 w 4527226"/>
              <a:gd name="connsiteY88-4482" fmla="*/ 5025828 h 6046908"/>
              <a:gd name="connsiteX89-4483" fmla="*/ 4100506 w 4527226"/>
              <a:gd name="connsiteY89-4484" fmla="*/ 5300148 h 6046908"/>
              <a:gd name="connsiteX90-4485" fmla="*/ 4367206 w 4527226"/>
              <a:gd name="connsiteY90-4486" fmla="*/ 5726868 h 6046908"/>
              <a:gd name="connsiteX91-4487" fmla="*/ 4527226 w 4527226"/>
              <a:gd name="connsiteY91-4488" fmla="*/ 6046908 h 6046908"/>
              <a:gd name="connsiteX0-4489" fmla="*/ 707488 w 4527226"/>
              <a:gd name="connsiteY0-4490" fmla="*/ 5008470 h 6046908"/>
              <a:gd name="connsiteX1-4491" fmla="*/ 961066 w 4527226"/>
              <a:gd name="connsiteY1-4492" fmla="*/ 4644828 h 6046908"/>
              <a:gd name="connsiteX2-4493" fmla="*/ 1342066 w 4527226"/>
              <a:gd name="connsiteY2-4494" fmla="*/ 4172388 h 6046908"/>
              <a:gd name="connsiteX3-4495" fmla="*/ 1258246 w 4527226"/>
              <a:gd name="connsiteY3-4496" fmla="*/ 4012368 h 6046908"/>
              <a:gd name="connsiteX4-4497" fmla="*/ 1204906 w 4527226"/>
              <a:gd name="connsiteY4-4498" fmla="*/ 3928548 h 6046908"/>
              <a:gd name="connsiteX5-4499" fmla="*/ 1174426 w 4527226"/>
              <a:gd name="connsiteY5-4500" fmla="*/ 3768528 h 6046908"/>
              <a:gd name="connsiteX6-4501" fmla="*/ 1151566 w 4527226"/>
              <a:gd name="connsiteY6-4502" fmla="*/ 3699948 h 6046908"/>
              <a:gd name="connsiteX7-4503" fmla="*/ 1143946 w 4527226"/>
              <a:gd name="connsiteY7-4504" fmla="*/ 3669468 h 6046908"/>
              <a:gd name="connsiteX8-4505" fmla="*/ 1067746 w 4527226"/>
              <a:gd name="connsiteY8-4506" fmla="*/ 3661848 h 6046908"/>
              <a:gd name="connsiteX9-4507" fmla="*/ 938206 w 4527226"/>
              <a:gd name="connsiteY9-4508" fmla="*/ 3669468 h 6046908"/>
              <a:gd name="connsiteX10-4509" fmla="*/ 831526 w 4527226"/>
              <a:gd name="connsiteY10-4510" fmla="*/ 3692328 h 6046908"/>
              <a:gd name="connsiteX11-4511" fmla="*/ 610546 w 4527226"/>
              <a:gd name="connsiteY11-4512" fmla="*/ 3738048 h 6046908"/>
              <a:gd name="connsiteX12-4513" fmla="*/ 389566 w 4527226"/>
              <a:gd name="connsiteY12-4514" fmla="*/ 3638988 h 6046908"/>
              <a:gd name="connsiteX13-4515" fmla="*/ 381946 w 4527226"/>
              <a:gd name="connsiteY13-4516" fmla="*/ 3326568 h 6046908"/>
              <a:gd name="connsiteX14-4517" fmla="*/ 420046 w 4527226"/>
              <a:gd name="connsiteY14-4518" fmla="*/ 3227508 h 6046908"/>
              <a:gd name="connsiteX15-4519" fmla="*/ 389566 w 4527226"/>
              <a:gd name="connsiteY15-4520" fmla="*/ 3166548 h 6046908"/>
              <a:gd name="connsiteX16-4521" fmla="*/ 351466 w 4527226"/>
              <a:gd name="connsiteY16-4522" fmla="*/ 3105588 h 6046908"/>
              <a:gd name="connsiteX17-4523" fmla="*/ 397186 w 4527226"/>
              <a:gd name="connsiteY17-4524" fmla="*/ 3021768 h 6046908"/>
              <a:gd name="connsiteX18-4525" fmla="*/ 488626 w 4527226"/>
              <a:gd name="connsiteY18-4526" fmla="*/ 2998908 h 6046908"/>
              <a:gd name="connsiteX19-4527" fmla="*/ 471956 w 4527226"/>
              <a:gd name="connsiteY19-4528" fmla="*/ 2942709 h 6046908"/>
              <a:gd name="connsiteX20-4529" fmla="*/ 435286 w 4527226"/>
              <a:gd name="connsiteY20-4530" fmla="*/ 2930328 h 6046908"/>
              <a:gd name="connsiteX21-4531" fmla="*/ 389566 w 4527226"/>
              <a:gd name="connsiteY21-4532" fmla="*/ 2930328 h 6046908"/>
              <a:gd name="connsiteX22-4533" fmla="*/ 314000 w 4527226"/>
              <a:gd name="connsiteY22-4534" fmla="*/ 2893495 h 6046908"/>
              <a:gd name="connsiteX23-4535" fmla="*/ 320986 w 4527226"/>
              <a:gd name="connsiteY23-4536" fmla="*/ 2846508 h 6046908"/>
              <a:gd name="connsiteX24-4537" fmla="*/ 328606 w 4527226"/>
              <a:gd name="connsiteY24-4538" fmla="*/ 2793168 h 6046908"/>
              <a:gd name="connsiteX25-4539" fmla="*/ 313366 w 4527226"/>
              <a:gd name="connsiteY25-4540" fmla="*/ 2732208 h 6046908"/>
              <a:gd name="connsiteX26-4541" fmla="*/ 267646 w 4527226"/>
              <a:gd name="connsiteY26-4542" fmla="*/ 2671248 h 6046908"/>
              <a:gd name="connsiteX27-4543" fmla="*/ 176206 w 4527226"/>
              <a:gd name="connsiteY27-4544" fmla="*/ 2656008 h 6046908"/>
              <a:gd name="connsiteX28-4545" fmla="*/ 54286 w 4527226"/>
              <a:gd name="connsiteY28-4546" fmla="*/ 2610288 h 6046908"/>
              <a:gd name="connsiteX29-4547" fmla="*/ 7931 w 4527226"/>
              <a:gd name="connsiteY29-4548" fmla="*/ 2563298 h 6046908"/>
              <a:gd name="connsiteX30-4549" fmla="*/ 8566 w 4527226"/>
              <a:gd name="connsiteY30-4550" fmla="*/ 2488368 h 6046908"/>
              <a:gd name="connsiteX31-4551" fmla="*/ 92386 w 4527226"/>
              <a:gd name="connsiteY31-4552" fmla="*/ 2335968 h 6046908"/>
              <a:gd name="connsiteX32-4553" fmla="*/ 221926 w 4527226"/>
              <a:gd name="connsiteY32-4554" fmla="*/ 2175948 h 6046908"/>
              <a:gd name="connsiteX33-4555" fmla="*/ 282886 w 4527226"/>
              <a:gd name="connsiteY33-4556" fmla="*/ 2084508 h 6046908"/>
              <a:gd name="connsiteX34-4557" fmla="*/ 328606 w 4527226"/>
              <a:gd name="connsiteY34-4558" fmla="*/ 1977828 h 6046908"/>
              <a:gd name="connsiteX35-4559" fmla="*/ 359086 w 4527226"/>
              <a:gd name="connsiteY35-4560" fmla="*/ 1871148 h 6046908"/>
              <a:gd name="connsiteX36-4561" fmla="*/ 374326 w 4527226"/>
              <a:gd name="connsiteY36-4562" fmla="*/ 1810188 h 6046908"/>
              <a:gd name="connsiteX37-4563" fmla="*/ 343846 w 4527226"/>
              <a:gd name="connsiteY37-4564" fmla="*/ 1756848 h 6046908"/>
              <a:gd name="connsiteX38-4565" fmla="*/ 328606 w 4527226"/>
              <a:gd name="connsiteY38-4566" fmla="*/ 1680648 h 6046908"/>
              <a:gd name="connsiteX39-4567" fmla="*/ 412426 w 4527226"/>
              <a:gd name="connsiteY39-4568" fmla="*/ 1474908 h 6046908"/>
              <a:gd name="connsiteX40-4569" fmla="*/ 442906 w 4527226"/>
              <a:gd name="connsiteY40-4570" fmla="*/ 1307268 h 6046908"/>
              <a:gd name="connsiteX41-4571" fmla="*/ 465766 w 4527226"/>
              <a:gd name="connsiteY41-4572" fmla="*/ 1192968 h 6046908"/>
              <a:gd name="connsiteX42-4573" fmla="*/ 503866 w 4527226"/>
              <a:gd name="connsiteY42-4574" fmla="*/ 1055808 h 6046908"/>
              <a:gd name="connsiteX43-4575" fmla="*/ 557206 w 4527226"/>
              <a:gd name="connsiteY43-4576" fmla="*/ 888168 h 6046908"/>
              <a:gd name="connsiteX44-4577" fmla="*/ 503866 w 4527226"/>
              <a:gd name="connsiteY44-4578" fmla="*/ 888168 h 6046908"/>
              <a:gd name="connsiteX45-4579" fmla="*/ 412426 w 4527226"/>
              <a:gd name="connsiteY45-4580" fmla="*/ 834828 h 6046908"/>
              <a:gd name="connsiteX46-4581" fmla="*/ 328606 w 4527226"/>
              <a:gd name="connsiteY46-4582" fmla="*/ 789108 h 6046908"/>
              <a:gd name="connsiteX47-4583" fmla="*/ 260026 w 4527226"/>
              <a:gd name="connsiteY47-4584" fmla="*/ 773868 h 6046908"/>
              <a:gd name="connsiteX48-4585" fmla="*/ 214306 w 4527226"/>
              <a:gd name="connsiteY48-4586" fmla="*/ 751008 h 6046908"/>
              <a:gd name="connsiteX49-4587" fmla="*/ 260026 w 4527226"/>
              <a:gd name="connsiteY49-4588" fmla="*/ 674808 h 6046908"/>
              <a:gd name="connsiteX50-4589" fmla="*/ 374326 w 4527226"/>
              <a:gd name="connsiteY50-4590" fmla="*/ 606228 h 6046908"/>
              <a:gd name="connsiteX51-4591" fmla="*/ 557206 w 4527226"/>
              <a:gd name="connsiteY51-4592" fmla="*/ 507168 h 6046908"/>
              <a:gd name="connsiteX52-4593" fmla="*/ 656266 w 4527226"/>
              <a:gd name="connsiteY52-4594" fmla="*/ 423348 h 6046908"/>
              <a:gd name="connsiteX53-4595" fmla="*/ 892486 w 4527226"/>
              <a:gd name="connsiteY53-4596" fmla="*/ 232848 h 6046908"/>
              <a:gd name="connsiteX54-4597" fmla="*/ 1174426 w 4527226"/>
              <a:gd name="connsiteY54-4598" fmla="*/ 80448 h 6046908"/>
              <a:gd name="connsiteX55-4599" fmla="*/ 1593526 w 4527226"/>
              <a:gd name="connsiteY55-4600" fmla="*/ 11868 h 6046908"/>
              <a:gd name="connsiteX56-4601" fmla="*/ 1944046 w 4527226"/>
              <a:gd name="connsiteY56-4602" fmla="*/ 4248 h 6046908"/>
              <a:gd name="connsiteX57-4603" fmla="*/ 2172646 w 4527226"/>
              <a:gd name="connsiteY57-4604" fmla="*/ 4248 h 6046908"/>
              <a:gd name="connsiteX58-4605" fmla="*/ 2393626 w 4527226"/>
              <a:gd name="connsiteY58-4606" fmla="*/ 57588 h 6046908"/>
              <a:gd name="connsiteX59-4607" fmla="*/ 2667946 w 4527226"/>
              <a:gd name="connsiteY59-4608" fmla="*/ 133788 h 6046908"/>
              <a:gd name="connsiteX60-4609" fmla="*/ 2820346 w 4527226"/>
              <a:gd name="connsiteY60-4610" fmla="*/ 202368 h 6046908"/>
              <a:gd name="connsiteX61-4611" fmla="*/ 3102286 w 4527226"/>
              <a:gd name="connsiteY61-4612" fmla="*/ 400488 h 6046908"/>
              <a:gd name="connsiteX62-4613" fmla="*/ 3285166 w 4527226"/>
              <a:gd name="connsiteY62-4614" fmla="*/ 651948 h 6046908"/>
              <a:gd name="connsiteX63-4615" fmla="*/ 3407086 w 4527226"/>
              <a:gd name="connsiteY63-4616" fmla="*/ 918648 h 6046908"/>
              <a:gd name="connsiteX64-4617" fmla="*/ 3475666 w 4527226"/>
              <a:gd name="connsiteY64-4618" fmla="*/ 1238688 h 6046908"/>
              <a:gd name="connsiteX65-4619" fmla="*/ 3506146 w 4527226"/>
              <a:gd name="connsiteY65-4620" fmla="*/ 1543488 h 6046908"/>
              <a:gd name="connsiteX66-4621" fmla="*/ 3506146 w 4527226"/>
              <a:gd name="connsiteY66-4622" fmla="*/ 1962588 h 6046908"/>
              <a:gd name="connsiteX67-4623" fmla="*/ 3338506 w 4527226"/>
              <a:gd name="connsiteY67-4624" fmla="*/ 2305488 h 6046908"/>
              <a:gd name="connsiteX68-4625" fmla="*/ 3254686 w 4527226"/>
              <a:gd name="connsiteY68-4626" fmla="*/ 2473128 h 6046908"/>
              <a:gd name="connsiteX69-4627" fmla="*/ 3132766 w 4527226"/>
              <a:gd name="connsiteY69-4628" fmla="*/ 2663628 h 6046908"/>
              <a:gd name="connsiteX70-4629" fmla="*/ 3071806 w 4527226"/>
              <a:gd name="connsiteY70-4630" fmla="*/ 2838888 h 6046908"/>
              <a:gd name="connsiteX71-4631" fmla="*/ 3064186 w 4527226"/>
              <a:gd name="connsiteY71-4632" fmla="*/ 2915088 h 6046908"/>
              <a:gd name="connsiteX72-4633" fmla="*/ 3018466 w 4527226"/>
              <a:gd name="connsiteY72-4634" fmla="*/ 3014148 h 6046908"/>
              <a:gd name="connsiteX73-4635" fmla="*/ 2980366 w 4527226"/>
              <a:gd name="connsiteY73-4636" fmla="*/ 3082728 h 6046908"/>
              <a:gd name="connsiteX74-4637" fmla="*/ 2957506 w 4527226"/>
              <a:gd name="connsiteY74-4638" fmla="*/ 3120828 h 6046908"/>
              <a:gd name="connsiteX75-4639" fmla="*/ 2957506 w 4527226"/>
              <a:gd name="connsiteY75-4640" fmla="*/ 3555168 h 6046908"/>
              <a:gd name="connsiteX76-4641" fmla="*/ 3010846 w 4527226"/>
              <a:gd name="connsiteY76-4642" fmla="*/ 3539928 h 6046908"/>
              <a:gd name="connsiteX77-4643" fmla="*/ 3109906 w 4527226"/>
              <a:gd name="connsiteY77-4644" fmla="*/ 3570408 h 6046908"/>
              <a:gd name="connsiteX78-4645" fmla="*/ 3140386 w 4527226"/>
              <a:gd name="connsiteY78-4646" fmla="*/ 3631368 h 6046908"/>
              <a:gd name="connsiteX79-4647" fmla="*/ 3117526 w 4527226"/>
              <a:gd name="connsiteY79-4648" fmla="*/ 3738048 h 6046908"/>
              <a:gd name="connsiteX80-4649" fmla="*/ 3125146 w 4527226"/>
              <a:gd name="connsiteY80-4650" fmla="*/ 4103808 h 6046908"/>
              <a:gd name="connsiteX81-4651" fmla="*/ 3163246 w 4527226"/>
              <a:gd name="connsiteY81-4652" fmla="*/ 4157148 h 6046908"/>
              <a:gd name="connsiteX82-4653" fmla="*/ 3201346 w 4527226"/>
              <a:gd name="connsiteY82-4654" fmla="*/ 4164768 h 6046908"/>
              <a:gd name="connsiteX83-4655" fmla="*/ 3231826 w 4527226"/>
              <a:gd name="connsiteY83-4656" fmla="*/ 4172388 h 6046908"/>
              <a:gd name="connsiteX84-4657" fmla="*/ 3285166 w 4527226"/>
              <a:gd name="connsiteY84-4658" fmla="*/ 4294308 h 6046908"/>
              <a:gd name="connsiteX85-4659" fmla="*/ 3300406 w 4527226"/>
              <a:gd name="connsiteY85-4660" fmla="*/ 4347648 h 6046908"/>
              <a:gd name="connsiteX86-4661" fmla="*/ 3330886 w 4527226"/>
              <a:gd name="connsiteY86-4662" fmla="*/ 4408608 h 6046908"/>
              <a:gd name="connsiteX87-4663" fmla="*/ 3551866 w 4527226"/>
              <a:gd name="connsiteY87-4664" fmla="*/ 4644828 h 6046908"/>
              <a:gd name="connsiteX88-4665" fmla="*/ 3887146 w 4527226"/>
              <a:gd name="connsiteY88-4666" fmla="*/ 5025828 h 6046908"/>
              <a:gd name="connsiteX89-4667" fmla="*/ 4100506 w 4527226"/>
              <a:gd name="connsiteY89-4668" fmla="*/ 5300148 h 6046908"/>
              <a:gd name="connsiteX90-4669" fmla="*/ 4367206 w 4527226"/>
              <a:gd name="connsiteY90-4670" fmla="*/ 5726868 h 6046908"/>
              <a:gd name="connsiteX91-4671" fmla="*/ 4527226 w 4527226"/>
              <a:gd name="connsiteY91-4672" fmla="*/ 6046908 h 6046908"/>
              <a:gd name="connsiteX0-4673" fmla="*/ 707488 w 4367206"/>
              <a:gd name="connsiteY0-4674" fmla="*/ 5008470 h 5726868"/>
              <a:gd name="connsiteX1-4675" fmla="*/ 961066 w 4367206"/>
              <a:gd name="connsiteY1-4676" fmla="*/ 4644828 h 5726868"/>
              <a:gd name="connsiteX2-4677" fmla="*/ 1342066 w 4367206"/>
              <a:gd name="connsiteY2-4678" fmla="*/ 4172388 h 5726868"/>
              <a:gd name="connsiteX3-4679" fmla="*/ 1258246 w 4367206"/>
              <a:gd name="connsiteY3-4680" fmla="*/ 4012368 h 5726868"/>
              <a:gd name="connsiteX4-4681" fmla="*/ 1204906 w 4367206"/>
              <a:gd name="connsiteY4-4682" fmla="*/ 3928548 h 5726868"/>
              <a:gd name="connsiteX5-4683" fmla="*/ 1174426 w 4367206"/>
              <a:gd name="connsiteY5-4684" fmla="*/ 3768528 h 5726868"/>
              <a:gd name="connsiteX6-4685" fmla="*/ 1151566 w 4367206"/>
              <a:gd name="connsiteY6-4686" fmla="*/ 3699948 h 5726868"/>
              <a:gd name="connsiteX7-4687" fmla="*/ 1143946 w 4367206"/>
              <a:gd name="connsiteY7-4688" fmla="*/ 3669468 h 5726868"/>
              <a:gd name="connsiteX8-4689" fmla="*/ 1067746 w 4367206"/>
              <a:gd name="connsiteY8-4690" fmla="*/ 3661848 h 5726868"/>
              <a:gd name="connsiteX9-4691" fmla="*/ 938206 w 4367206"/>
              <a:gd name="connsiteY9-4692" fmla="*/ 3669468 h 5726868"/>
              <a:gd name="connsiteX10-4693" fmla="*/ 831526 w 4367206"/>
              <a:gd name="connsiteY10-4694" fmla="*/ 3692328 h 5726868"/>
              <a:gd name="connsiteX11-4695" fmla="*/ 610546 w 4367206"/>
              <a:gd name="connsiteY11-4696" fmla="*/ 3738048 h 5726868"/>
              <a:gd name="connsiteX12-4697" fmla="*/ 389566 w 4367206"/>
              <a:gd name="connsiteY12-4698" fmla="*/ 3638988 h 5726868"/>
              <a:gd name="connsiteX13-4699" fmla="*/ 381946 w 4367206"/>
              <a:gd name="connsiteY13-4700" fmla="*/ 3326568 h 5726868"/>
              <a:gd name="connsiteX14-4701" fmla="*/ 420046 w 4367206"/>
              <a:gd name="connsiteY14-4702" fmla="*/ 3227508 h 5726868"/>
              <a:gd name="connsiteX15-4703" fmla="*/ 389566 w 4367206"/>
              <a:gd name="connsiteY15-4704" fmla="*/ 3166548 h 5726868"/>
              <a:gd name="connsiteX16-4705" fmla="*/ 351466 w 4367206"/>
              <a:gd name="connsiteY16-4706" fmla="*/ 3105588 h 5726868"/>
              <a:gd name="connsiteX17-4707" fmla="*/ 397186 w 4367206"/>
              <a:gd name="connsiteY17-4708" fmla="*/ 3021768 h 5726868"/>
              <a:gd name="connsiteX18-4709" fmla="*/ 488626 w 4367206"/>
              <a:gd name="connsiteY18-4710" fmla="*/ 2998908 h 5726868"/>
              <a:gd name="connsiteX19-4711" fmla="*/ 471956 w 4367206"/>
              <a:gd name="connsiteY19-4712" fmla="*/ 2942709 h 5726868"/>
              <a:gd name="connsiteX20-4713" fmla="*/ 435286 w 4367206"/>
              <a:gd name="connsiteY20-4714" fmla="*/ 2930328 h 5726868"/>
              <a:gd name="connsiteX21-4715" fmla="*/ 389566 w 4367206"/>
              <a:gd name="connsiteY21-4716" fmla="*/ 2930328 h 5726868"/>
              <a:gd name="connsiteX22-4717" fmla="*/ 314000 w 4367206"/>
              <a:gd name="connsiteY22-4718" fmla="*/ 2893495 h 5726868"/>
              <a:gd name="connsiteX23-4719" fmla="*/ 320986 w 4367206"/>
              <a:gd name="connsiteY23-4720" fmla="*/ 2846508 h 5726868"/>
              <a:gd name="connsiteX24-4721" fmla="*/ 328606 w 4367206"/>
              <a:gd name="connsiteY24-4722" fmla="*/ 2793168 h 5726868"/>
              <a:gd name="connsiteX25-4723" fmla="*/ 313366 w 4367206"/>
              <a:gd name="connsiteY25-4724" fmla="*/ 2732208 h 5726868"/>
              <a:gd name="connsiteX26-4725" fmla="*/ 267646 w 4367206"/>
              <a:gd name="connsiteY26-4726" fmla="*/ 2671248 h 5726868"/>
              <a:gd name="connsiteX27-4727" fmla="*/ 176206 w 4367206"/>
              <a:gd name="connsiteY27-4728" fmla="*/ 2656008 h 5726868"/>
              <a:gd name="connsiteX28-4729" fmla="*/ 54286 w 4367206"/>
              <a:gd name="connsiteY28-4730" fmla="*/ 2610288 h 5726868"/>
              <a:gd name="connsiteX29-4731" fmla="*/ 7931 w 4367206"/>
              <a:gd name="connsiteY29-4732" fmla="*/ 2563298 h 5726868"/>
              <a:gd name="connsiteX30-4733" fmla="*/ 8566 w 4367206"/>
              <a:gd name="connsiteY30-4734" fmla="*/ 2488368 h 5726868"/>
              <a:gd name="connsiteX31-4735" fmla="*/ 92386 w 4367206"/>
              <a:gd name="connsiteY31-4736" fmla="*/ 2335968 h 5726868"/>
              <a:gd name="connsiteX32-4737" fmla="*/ 221926 w 4367206"/>
              <a:gd name="connsiteY32-4738" fmla="*/ 2175948 h 5726868"/>
              <a:gd name="connsiteX33-4739" fmla="*/ 282886 w 4367206"/>
              <a:gd name="connsiteY33-4740" fmla="*/ 2084508 h 5726868"/>
              <a:gd name="connsiteX34-4741" fmla="*/ 328606 w 4367206"/>
              <a:gd name="connsiteY34-4742" fmla="*/ 1977828 h 5726868"/>
              <a:gd name="connsiteX35-4743" fmla="*/ 359086 w 4367206"/>
              <a:gd name="connsiteY35-4744" fmla="*/ 1871148 h 5726868"/>
              <a:gd name="connsiteX36-4745" fmla="*/ 374326 w 4367206"/>
              <a:gd name="connsiteY36-4746" fmla="*/ 1810188 h 5726868"/>
              <a:gd name="connsiteX37-4747" fmla="*/ 343846 w 4367206"/>
              <a:gd name="connsiteY37-4748" fmla="*/ 1756848 h 5726868"/>
              <a:gd name="connsiteX38-4749" fmla="*/ 328606 w 4367206"/>
              <a:gd name="connsiteY38-4750" fmla="*/ 1680648 h 5726868"/>
              <a:gd name="connsiteX39-4751" fmla="*/ 412426 w 4367206"/>
              <a:gd name="connsiteY39-4752" fmla="*/ 1474908 h 5726868"/>
              <a:gd name="connsiteX40-4753" fmla="*/ 442906 w 4367206"/>
              <a:gd name="connsiteY40-4754" fmla="*/ 1307268 h 5726868"/>
              <a:gd name="connsiteX41-4755" fmla="*/ 465766 w 4367206"/>
              <a:gd name="connsiteY41-4756" fmla="*/ 1192968 h 5726868"/>
              <a:gd name="connsiteX42-4757" fmla="*/ 503866 w 4367206"/>
              <a:gd name="connsiteY42-4758" fmla="*/ 1055808 h 5726868"/>
              <a:gd name="connsiteX43-4759" fmla="*/ 557206 w 4367206"/>
              <a:gd name="connsiteY43-4760" fmla="*/ 888168 h 5726868"/>
              <a:gd name="connsiteX44-4761" fmla="*/ 503866 w 4367206"/>
              <a:gd name="connsiteY44-4762" fmla="*/ 888168 h 5726868"/>
              <a:gd name="connsiteX45-4763" fmla="*/ 412426 w 4367206"/>
              <a:gd name="connsiteY45-4764" fmla="*/ 834828 h 5726868"/>
              <a:gd name="connsiteX46-4765" fmla="*/ 328606 w 4367206"/>
              <a:gd name="connsiteY46-4766" fmla="*/ 789108 h 5726868"/>
              <a:gd name="connsiteX47-4767" fmla="*/ 260026 w 4367206"/>
              <a:gd name="connsiteY47-4768" fmla="*/ 773868 h 5726868"/>
              <a:gd name="connsiteX48-4769" fmla="*/ 214306 w 4367206"/>
              <a:gd name="connsiteY48-4770" fmla="*/ 751008 h 5726868"/>
              <a:gd name="connsiteX49-4771" fmla="*/ 260026 w 4367206"/>
              <a:gd name="connsiteY49-4772" fmla="*/ 674808 h 5726868"/>
              <a:gd name="connsiteX50-4773" fmla="*/ 374326 w 4367206"/>
              <a:gd name="connsiteY50-4774" fmla="*/ 606228 h 5726868"/>
              <a:gd name="connsiteX51-4775" fmla="*/ 557206 w 4367206"/>
              <a:gd name="connsiteY51-4776" fmla="*/ 507168 h 5726868"/>
              <a:gd name="connsiteX52-4777" fmla="*/ 656266 w 4367206"/>
              <a:gd name="connsiteY52-4778" fmla="*/ 423348 h 5726868"/>
              <a:gd name="connsiteX53-4779" fmla="*/ 892486 w 4367206"/>
              <a:gd name="connsiteY53-4780" fmla="*/ 232848 h 5726868"/>
              <a:gd name="connsiteX54-4781" fmla="*/ 1174426 w 4367206"/>
              <a:gd name="connsiteY54-4782" fmla="*/ 80448 h 5726868"/>
              <a:gd name="connsiteX55-4783" fmla="*/ 1593526 w 4367206"/>
              <a:gd name="connsiteY55-4784" fmla="*/ 11868 h 5726868"/>
              <a:gd name="connsiteX56-4785" fmla="*/ 1944046 w 4367206"/>
              <a:gd name="connsiteY56-4786" fmla="*/ 4248 h 5726868"/>
              <a:gd name="connsiteX57-4787" fmla="*/ 2172646 w 4367206"/>
              <a:gd name="connsiteY57-4788" fmla="*/ 4248 h 5726868"/>
              <a:gd name="connsiteX58-4789" fmla="*/ 2393626 w 4367206"/>
              <a:gd name="connsiteY58-4790" fmla="*/ 57588 h 5726868"/>
              <a:gd name="connsiteX59-4791" fmla="*/ 2667946 w 4367206"/>
              <a:gd name="connsiteY59-4792" fmla="*/ 133788 h 5726868"/>
              <a:gd name="connsiteX60-4793" fmla="*/ 2820346 w 4367206"/>
              <a:gd name="connsiteY60-4794" fmla="*/ 202368 h 5726868"/>
              <a:gd name="connsiteX61-4795" fmla="*/ 3102286 w 4367206"/>
              <a:gd name="connsiteY61-4796" fmla="*/ 400488 h 5726868"/>
              <a:gd name="connsiteX62-4797" fmla="*/ 3285166 w 4367206"/>
              <a:gd name="connsiteY62-4798" fmla="*/ 651948 h 5726868"/>
              <a:gd name="connsiteX63-4799" fmla="*/ 3407086 w 4367206"/>
              <a:gd name="connsiteY63-4800" fmla="*/ 918648 h 5726868"/>
              <a:gd name="connsiteX64-4801" fmla="*/ 3475666 w 4367206"/>
              <a:gd name="connsiteY64-4802" fmla="*/ 1238688 h 5726868"/>
              <a:gd name="connsiteX65-4803" fmla="*/ 3506146 w 4367206"/>
              <a:gd name="connsiteY65-4804" fmla="*/ 1543488 h 5726868"/>
              <a:gd name="connsiteX66-4805" fmla="*/ 3506146 w 4367206"/>
              <a:gd name="connsiteY66-4806" fmla="*/ 1962588 h 5726868"/>
              <a:gd name="connsiteX67-4807" fmla="*/ 3338506 w 4367206"/>
              <a:gd name="connsiteY67-4808" fmla="*/ 2305488 h 5726868"/>
              <a:gd name="connsiteX68-4809" fmla="*/ 3254686 w 4367206"/>
              <a:gd name="connsiteY68-4810" fmla="*/ 2473128 h 5726868"/>
              <a:gd name="connsiteX69-4811" fmla="*/ 3132766 w 4367206"/>
              <a:gd name="connsiteY69-4812" fmla="*/ 2663628 h 5726868"/>
              <a:gd name="connsiteX70-4813" fmla="*/ 3071806 w 4367206"/>
              <a:gd name="connsiteY70-4814" fmla="*/ 2838888 h 5726868"/>
              <a:gd name="connsiteX71-4815" fmla="*/ 3064186 w 4367206"/>
              <a:gd name="connsiteY71-4816" fmla="*/ 2915088 h 5726868"/>
              <a:gd name="connsiteX72-4817" fmla="*/ 3018466 w 4367206"/>
              <a:gd name="connsiteY72-4818" fmla="*/ 3014148 h 5726868"/>
              <a:gd name="connsiteX73-4819" fmla="*/ 2980366 w 4367206"/>
              <a:gd name="connsiteY73-4820" fmla="*/ 3082728 h 5726868"/>
              <a:gd name="connsiteX74-4821" fmla="*/ 2957506 w 4367206"/>
              <a:gd name="connsiteY74-4822" fmla="*/ 3120828 h 5726868"/>
              <a:gd name="connsiteX75-4823" fmla="*/ 2957506 w 4367206"/>
              <a:gd name="connsiteY75-4824" fmla="*/ 3555168 h 5726868"/>
              <a:gd name="connsiteX76-4825" fmla="*/ 3010846 w 4367206"/>
              <a:gd name="connsiteY76-4826" fmla="*/ 3539928 h 5726868"/>
              <a:gd name="connsiteX77-4827" fmla="*/ 3109906 w 4367206"/>
              <a:gd name="connsiteY77-4828" fmla="*/ 3570408 h 5726868"/>
              <a:gd name="connsiteX78-4829" fmla="*/ 3140386 w 4367206"/>
              <a:gd name="connsiteY78-4830" fmla="*/ 3631368 h 5726868"/>
              <a:gd name="connsiteX79-4831" fmla="*/ 3117526 w 4367206"/>
              <a:gd name="connsiteY79-4832" fmla="*/ 3738048 h 5726868"/>
              <a:gd name="connsiteX80-4833" fmla="*/ 3125146 w 4367206"/>
              <a:gd name="connsiteY80-4834" fmla="*/ 4103808 h 5726868"/>
              <a:gd name="connsiteX81-4835" fmla="*/ 3163246 w 4367206"/>
              <a:gd name="connsiteY81-4836" fmla="*/ 4157148 h 5726868"/>
              <a:gd name="connsiteX82-4837" fmla="*/ 3201346 w 4367206"/>
              <a:gd name="connsiteY82-4838" fmla="*/ 4164768 h 5726868"/>
              <a:gd name="connsiteX83-4839" fmla="*/ 3231826 w 4367206"/>
              <a:gd name="connsiteY83-4840" fmla="*/ 4172388 h 5726868"/>
              <a:gd name="connsiteX84-4841" fmla="*/ 3285166 w 4367206"/>
              <a:gd name="connsiteY84-4842" fmla="*/ 4294308 h 5726868"/>
              <a:gd name="connsiteX85-4843" fmla="*/ 3300406 w 4367206"/>
              <a:gd name="connsiteY85-4844" fmla="*/ 4347648 h 5726868"/>
              <a:gd name="connsiteX86-4845" fmla="*/ 3330886 w 4367206"/>
              <a:gd name="connsiteY86-4846" fmla="*/ 4408608 h 5726868"/>
              <a:gd name="connsiteX87-4847" fmla="*/ 3551866 w 4367206"/>
              <a:gd name="connsiteY87-4848" fmla="*/ 4644828 h 5726868"/>
              <a:gd name="connsiteX88-4849" fmla="*/ 3887146 w 4367206"/>
              <a:gd name="connsiteY88-4850" fmla="*/ 5025828 h 5726868"/>
              <a:gd name="connsiteX89-4851" fmla="*/ 4100506 w 4367206"/>
              <a:gd name="connsiteY89-4852" fmla="*/ 5300148 h 5726868"/>
              <a:gd name="connsiteX90-4853" fmla="*/ 4367206 w 4367206"/>
              <a:gd name="connsiteY90-4854" fmla="*/ 5726868 h 5726868"/>
              <a:gd name="connsiteX0-4855" fmla="*/ 707488 w 4100506"/>
              <a:gd name="connsiteY0-4856" fmla="*/ 5008470 h 5300148"/>
              <a:gd name="connsiteX1-4857" fmla="*/ 961066 w 4100506"/>
              <a:gd name="connsiteY1-4858" fmla="*/ 4644828 h 5300148"/>
              <a:gd name="connsiteX2-4859" fmla="*/ 1342066 w 4100506"/>
              <a:gd name="connsiteY2-4860" fmla="*/ 4172388 h 5300148"/>
              <a:gd name="connsiteX3-4861" fmla="*/ 1258246 w 4100506"/>
              <a:gd name="connsiteY3-4862" fmla="*/ 4012368 h 5300148"/>
              <a:gd name="connsiteX4-4863" fmla="*/ 1204906 w 4100506"/>
              <a:gd name="connsiteY4-4864" fmla="*/ 3928548 h 5300148"/>
              <a:gd name="connsiteX5-4865" fmla="*/ 1174426 w 4100506"/>
              <a:gd name="connsiteY5-4866" fmla="*/ 3768528 h 5300148"/>
              <a:gd name="connsiteX6-4867" fmla="*/ 1151566 w 4100506"/>
              <a:gd name="connsiteY6-4868" fmla="*/ 3699948 h 5300148"/>
              <a:gd name="connsiteX7-4869" fmla="*/ 1143946 w 4100506"/>
              <a:gd name="connsiteY7-4870" fmla="*/ 3669468 h 5300148"/>
              <a:gd name="connsiteX8-4871" fmla="*/ 1067746 w 4100506"/>
              <a:gd name="connsiteY8-4872" fmla="*/ 3661848 h 5300148"/>
              <a:gd name="connsiteX9-4873" fmla="*/ 938206 w 4100506"/>
              <a:gd name="connsiteY9-4874" fmla="*/ 3669468 h 5300148"/>
              <a:gd name="connsiteX10-4875" fmla="*/ 831526 w 4100506"/>
              <a:gd name="connsiteY10-4876" fmla="*/ 3692328 h 5300148"/>
              <a:gd name="connsiteX11-4877" fmla="*/ 610546 w 4100506"/>
              <a:gd name="connsiteY11-4878" fmla="*/ 3738048 h 5300148"/>
              <a:gd name="connsiteX12-4879" fmla="*/ 389566 w 4100506"/>
              <a:gd name="connsiteY12-4880" fmla="*/ 3638988 h 5300148"/>
              <a:gd name="connsiteX13-4881" fmla="*/ 381946 w 4100506"/>
              <a:gd name="connsiteY13-4882" fmla="*/ 3326568 h 5300148"/>
              <a:gd name="connsiteX14-4883" fmla="*/ 420046 w 4100506"/>
              <a:gd name="connsiteY14-4884" fmla="*/ 3227508 h 5300148"/>
              <a:gd name="connsiteX15-4885" fmla="*/ 389566 w 4100506"/>
              <a:gd name="connsiteY15-4886" fmla="*/ 3166548 h 5300148"/>
              <a:gd name="connsiteX16-4887" fmla="*/ 351466 w 4100506"/>
              <a:gd name="connsiteY16-4888" fmla="*/ 3105588 h 5300148"/>
              <a:gd name="connsiteX17-4889" fmla="*/ 397186 w 4100506"/>
              <a:gd name="connsiteY17-4890" fmla="*/ 3021768 h 5300148"/>
              <a:gd name="connsiteX18-4891" fmla="*/ 488626 w 4100506"/>
              <a:gd name="connsiteY18-4892" fmla="*/ 2998908 h 5300148"/>
              <a:gd name="connsiteX19-4893" fmla="*/ 471956 w 4100506"/>
              <a:gd name="connsiteY19-4894" fmla="*/ 2942709 h 5300148"/>
              <a:gd name="connsiteX20-4895" fmla="*/ 435286 w 4100506"/>
              <a:gd name="connsiteY20-4896" fmla="*/ 2930328 h 5300148"/>
              <a:gd name="connsiteX21-4897" fmla="*/ 389566 w 4100506"/>
              <a:gd name="connsiteY21-4898" fmla="*/ 2930328 h 5300148"/>
              <a:gd name="connsiteX22-4899" fmla="*/ 314000 w 4100506"/>
              <a:gd name="connsiteY22-4900" fmla="*/ 2893495 h 5300148"/>
              <a:gd name="connsiteX23-4901" fmla="*/ 320986 w 4100506"/>
              <a:gd name="connsiteY23-4902" fmla="*/ 2846508 h 5300148"/>
              <a:gd name="connsiteX24-4903" fmla="*/ 328606 w 4100506"/>
              <a:gd name="connsiteY24-4904" fmla="*/ 2793168 h 5300148"/>
              <a:gd name="connsiteX25-4905" fmla="*/ 313366 w 4100506"/>
              <a:gd name="connsiteY25-4906" fmla="*/ 2732208 h 5300148"/>
              <a:gd name="connsiteX26-4907" fmla="*/ 267646 w 4100506"/>
              <a:gd name="connsiteY26-4908" fmla="*/ 2671248 h 5300148"/>
              <a:gd name="connsiteX27-4909" fmla="*/ 176206 w 4100506"/>
              <a:gd name="connsiteY27-4910" fmla="*/ 2656008 h 5300148"/>
              <a:gd name="connsiteX28-4911" fmla="*/ 54286 w 4100506"/>
              <a:gd name="connsiteY28-4912" fmla="*/ 2610288 h 5300148"/>
              <a:gd name="connsiteX29-4913" fmla="*/ 7931 w 4100506"/>
              <a:gd name="connsiteY29-4914" fmla="*/ 2563298 h 5300148"/>
              <a:gd name="connsiteX30-4915" fmla="*/ 8566 w 4100506"/>
              <a:gd name="connsiteY30-4916" fmla="*/ 2488368 h 5300148"/>
              <a:gd name="connsiteX31-4917" fmla="*/ 92386 w 4100506"/>
              <a:gd name="connsiteY31-4918" fmla="*/ 2335968 h 5300148"/>
              <a:gd name="connsiteX32-4919" fmla="*/ 221926 w 4100506"/>
              <a:gd name="connsiteY32-4920" fmla="*/ 2175948 h 5300148"/>
              <a:gd name="connsiteX33-4921" fmla="*/ 282886 w 4100506"/>
              <a:gd name="connsiteY33-4922" fmla="*/ 2084508 h 5300148"/>
              <a:gd name="connsiteX34-4923" fmla="*/ 328606 w 4100506"/>
              <a:gd name="connsiteY34-4924" fmla="*/ 1977828 h 5300148"/>
              <a:gd name="connsiteX35-4925" fmla="*/ 359086 w 4100506"/>
              <a:gd name="connsiteY35-4926" fmla="*/ 1871148 h 5300148"/>
              <a:gd name="connsiteX36-4927" fmla="*/ 374326 w 4100506"/>
              <a:gd name="connsiteY36-4928" fmla="*/ 1810188 h 5300148"/>
              <a:gd name="connsiteX37-4929" fmla="*/ 343846 w 4100506"/>
              <a:gd name="connsiteY37-4930" fmla="*/ 1756848 h 5300148"/>
              <a:gd name="connsiteX38-4931" fmla="*/ 328606 w 4100506"/>
              <a:gd name="connsiteY38-4932" fmla="*/ 1680648 h 5300148"/>
              <a:gd name="connsiteX39-4933" fmla="*/ 412426 w 4100506"/>
              <a:gd name="connsiteY39-4934" fmla="*/ 1474908 h 5300148"/>
              <a:gd name="connsiteX40-4935" fmla="*/ 442906 w 4100506"/>
              <a:gd name="connsiteY40-4936" fmla="*/ 1307268 h 5300148"/>
              <a:gd name="connsiteX41-4937" fmla="*/ 465766 w 4100506"/>
              <a:gd name="connsiteY41-4938" fmla="*/ 1192968 h 5300148"/>
              <a:gd name="connsiteX42-4939" fmla="*/ 503866 w 4100506"/>
              <a:gd name="connsiteY42-4940" fmla="*/ 1055808 h 5300148"/>
              <a:gd name="connsiteX43-4941" fmla="*/ 557206 w 4100506"/>
              <a:gd name="connsiteY43-4942" fmla="*/ 888168 h 5300148"/>
              <a:gd name="connsiteX44-4943" fmla="*/ 503866 w 4100506"/>
              <a:gd name="connsiteY44-4944" fmla="*/ 888168 h 5300148"/>
              <a:gd name="connsiteX45-4945" fmla="*/ 412426 w 4100506"/>
              <a:gd name="connsiteY45-4946" fmla="*/ 834828 h 5300148"/>
              <a:gd name="connsiteX46-4947" fmla="*/ 328606 w 4100506"/>
              <a:gd name="connsiteY46-4948" fmla="*/ 789108 h 5300148"/>
              <a:gd name="connsiteX47-4949" fmla="*/ 260026 w 4100506"/>
              <a:gd name="connsiteY47-4950" fmla="*/ 773868 h 5300148"/>
              <a:gd name="connsiteX48-4951" fmla="*/ 214306 w 4100506"/>
              <a:gd name="connsiteY48-4952" fmla="*/ 751008 h 5300148"/>
              <a:gd name="connsiteX49-4953" fmla="*/ 260026 w 4100506"/>
              <a:gd name="connsiteY49-4954" fmla="*/ 674808 h 5300148"/>
              <a:gd name="connsiteX50-4955" fmla="*/ 374326 w 4100506"/>
              <a:gd name="connsiteY50-4956" fmla="*/ 606228 h 5300148"/>
              <a:gd name="connsiteX51-4957" fmla="*/ 557206 w 4100506"/>
              <a:gd name="connsiteY51-4958" fmla="*/ 507168 h 5300148"/>
              <a:gd name="connsiteX52-4959" fmla="*/ 656266 w 4100506"/>
              <a:gd name="connsiteY52-4960" fmla="*/ 423348 h 5300148"/>
              <a:gd name="connsiteX53-4961" fmla="*/ 892486 w 4100506"/>
              <a:gd name="connsiteY53-4962" fmla="*/ 232848 h 5300148"/>
              <a:gd name="connsiteX54-4963" fmla="*/ 1174426 w 4100506"/>
              <a:gd name="connsiteY54-4964" fmla="*/ 80448 h 5300148"/>
              <a:gd name="connsiteX55-4965" fmla="*/ 1593526 w 4100506"/>
              <a:gd name="connsiteY55-4966" fmla="*/ 11868 h 5300148"/>
              <a:gd name="connsiteX56-4967" fmla="*/ 1944046 w 4100506"/>
              <a:gd name="connsiteY56-4968" fmla="*/ 4248 h 5300148"/>
              <a:gd name="connsiteX57-4969" fmla="*/ 2172646 w 4100506"/>
              <a:gd name="connsiteY57-4970" fmla="*/ 4248 h 5300148"/>
              <a:gd name="connsiteX58-4971" fmla="*/ 2393626 w 4100506"/>
              <a:gd name="connsiteY58-4972" fmla="*/ 57588 h 5300148"/>
              <a:gd name="connsiteX59-4973" fmla="*/ 2667946 w 4100506"/>
              <a:gd name="connsiteY59-4974" fmla="*/ 133788 h 5300148"/>
              <a:gd name="connsiteX60-4975" fmla="*/ 2820346 w 4100506"/>
              <a:gd name="connsiteY60-4976" fmla="*/ 202368 h 5300148"/>
              <a:gd name="connsiteX61-4977" fmla="*/ 3102286 w 4100506"/>
              <a:gd name="connsiteY61-4978" fmla="*/ 400488 h 5300148"/>
              <a:gd name="connsiteX62-4979" fmla="*/ 3285166 w 4100506"/>
              <a:gd name="connsiteY62-4980" fmla="*/ 651948 h 5300148"/>
              <a:gd name="connsiteX63-4981" fmla="*/ 3407086 w 4100506"/>
              <a:gd name="connsiteY63-4982" fmla="*/ 918648 h 5300148"/>
              <a:gd name="connsiteX64-4983" fmla="*/ 3475666 w 4100506"/>
              <a:gd name="connsiteY64-4984" fmla="*/ 1238688 h 5300148"/>
              <a:gd name="connsiteX65-4985" fmla="*/ 3506146 w 4100506"/>
              <a:gd name="connsiteY65-4986" fmla="*/ 1543488 h 5300148"/>
              <a:gd name="connsiteX66-4987" fmla="*/ 3506146 w 4100506"/>
              <a:gd name="connsiteY66-4988" fmla="*/ 1962588 h 5300148"/>
              <a:gd name="connsiteX67-4989" fmla="*/ 3338506 w 4100506"/>
              <a:gd name="connsiteY67-4990" fmla="*/ 2305488 h 5300148"/>
              <a:gd name="connsiteX68-4991" fmla="*/ 3254686 w 4100506"/>
              <a:gd name="connsiteY68-4992" fmla="*/ 2473128 h 5300148"/>
              <a:gd name="connsiteX69-4993" fmla="*/ 3132766 w 4100506"/>
              <a:gd name="connsiteY69-4994" fmla="*/ 2663628 h 5300148"/>
              <a:gd name="connsiteX70-4995" fmla="*/ 3071806 w 4100506"/>
              <a:gd name="connsiteY70-4996" fmla="*/ 2838888 h 5300148"/>
              <a:gd name="connsiteX71-4997" fmla="*/ 3064186 w 4100506"/>
              <a:gd name="connsiteY71-4998" fmla="*/ 2915088 h 5300148"/>
              <a:gd name="connsiteX72-4999" fmla="*/ 3018466 w 4100506"/>
              <a:gd name="connsiteY72-5000" fmla="*/ 3014148 h 5300148"/>
              <a:gd name="connsiteX73-5001" fmla="*/ 2980366 w 4100506"/>
              <a:gd name="connsiteY73-5002" fmla="*/ 3082728 h 5300148"/>
              <a:gd name="connsiteX74-5003" fmla="*/ 2957506 w 4100506"/>
              <a:gd name="connsiteY74-5004" fmla="*/ 3120828 h 5300148"/>
              <a:gd name="connsiteX75-5005" fmla="*/ 2957506 w 4100506"/>
              <a:gd name="connsiteY75-5006" fmla="*/ 3555168 h 5300148"/>
              <a:gd name="connsiteX76-5007" fmla="*/ 3010846 w 4100506"/>
              <a:gd name="connsiteY76-5008" fmla="*/ 3539928 h 5300148"/>
              <a:gd name="connsiteX77-5009" fmla="*/ 3109906 w 4100506"/>
              <a:gd name="connsiteY77-5010" fmla="*/ 3570408 h 5300148"/>
              <a:gd name="connsiteX78-5011" fmla="*/ 3140386 w 4100506"/>
              <a:gd name="connsiteY78-5012" fmla="*/ 3631368 h 5300148"/>
              <a:gd name="connsiteX79-5013" fmla="*/ 3117526 w 4100506"/>
              <a:gd name="connsiteY79-5014" fmla="*/ 3738048 h 5300148"/>
              <a:gd name="connsiteX80-5015" fmla="*/ 3125146 w 4100506"/>
              <a:gd name="connsiteY80-5016" fmla="*/ 4103808 h 5300148"/>
              <a:gd name="connsiteX81-5017" fmla="*/ 3163246 w 4100506"/>
              <a:gd name="connsiteY81-5018" fmla="*/ 4157148 h 5300148"/>
              <a:gd name="connsiteX82-5019" fmla="*/ 3201346 w 4100506"/>
              <a:gd name="connsiteY82-5020" fmla="*/ 4164768 h 5300148"/>
              <a:gd name="connsiteX83-5021" fmla="*/ 3231826 w 4100506"/>
              <a:gd name="connsiteY83-5022" fmla="*/ 4172388 h 5300148"/>
              <a:gd name="connsiteX84-5023" fmla="*/ 3285166 w 4100506"/>
              <a:gd name="connsiteY84-5024" fmla="*/ 4294308 h 5300148"/>
              <a:gd name="connsiteX85-5025" fmla="*/ 3300406 w 4100506"/>
              <a:gd name="connsiteY85-5026" fmla="*/ 4347648 h 5300148"/>
              <a:gd name="connsiteX86-5027" fmla="*/ 3330886 w 4100506"/>
              <a:gd name="connsiteY86-5028" fmla="*/ 4408608 h 5300148"/>
              <a:gd name="connsiteX87-5029" fmla="*/ 3551866 w 4100506"/>
              <a:gd name="connsiteY87-5030" fmla="*/ 4644828 h 5300148"/>
              <a:gd name="connsiteX88-5031" fmla="*/ 3887146 w 4100506"/>
              <a:gd name="connsiteY88-5032" fmla="*/ 5025828 h 5300148"/>
              <a:gd name="connsiteX89-5033" fmla="*/ 4100506 w 4100506"/>
              <a:gd name="connsiteY89-5034" fmla="*/ 5300148 h 5300148"/>
              <a:gd name="connsiteX0-5035" fmla="*/ 707488 w 3887146"/>
              <a:gd name="connsiteY0-5036" fmla="*/ 5008470 h 5025828"/>
              <a:gd name="connsiteX1-5037" fmla="*/ 961066 w 3887146"/>
              <a:gd name="connsiteY1-5038" fmla="*/ 4644828 h 5025828"/>
              <a:gd name="connsiteX2-5039" fmla="*/ 1342066 w 3887146"/>
              <a:gd name="connsiteY2-5040" fmla="*/ 4172388 h 5025828"/>
              <a:gd name="connsiteX3-5041" fmla="*/ 1258246 w 3887146"/>
              <a:gd name="connsiteY3-5042" fmla="*/ 4012368 h 5025828"/>
              <a:gd name="connsiteX4-5043" fmla="*/ 1204906 w 3887146"/>
              <a:gd name="connsiteY4-5044" fmla="*/ 3928548 h 5025828"/>
              <a:gd name="connsiteX5-5045" fmla="*/ 1174426 w 3887146"/>
              <a:gd name="connsiteY5-5046" fmla="*/ 3768528 h 5025828"/>
              <a:gd name="connsiteX6-5047" fmla="*/ 1151566 w 3887146"/>
              <a:gd name="connsiteY6-5048" fmla="*/ 3699948 h 5025828"/>
              <a:gd name="connsiteX7-5049" fmla="*/ 1143946 w 3887146"/>
              <a:gd name="connsiteY7-5050" fmla="*/ 3669468 h 5025828"/>
              <a:gd name="connsiteX8-5051" fmla="*/ 1067746 w 3887146"/>
              <a:gd name="connsiteY8-5052" fmla="*/ 3661848 h 5025828"/>
              <a:gd name="connsiteX9-5053" fmla="*/ 938206 w 3887146"/>
              <a:gd name="connsiteY9-5054" fmla="*/ 3669468 h 5025828"/>
              <a:gd name="connsiteX10-5055" fmla="*/ 831526 w 3887146"/>
              <a:gd name="connsiteY10-5056" fmla="*/ 3692328 h 5025828"/>
              <a:gd name="connsiteX11-5057" fmla="*/ 610546 w 3887146"/>
              <a:gd name="connsiteY11-5058" fmla="*/ 3738048 h 5025828"/>
              <a:gd name="connsiteX12-5059" fmla="*/ 389566 w 3887146"/>
              <a:gd name="connsiteY12-5060" fmla="*/ 3638988 h 5025828"/>
              <a:gd name="connsiteX13-5061" fmla="*/ 381946 w 3887146"/>
              <a:gd name="connsiteY13-5062" fmla="*/ 3326568 h 5025828"/>
              <a:gd name="connsiteX14-5063" fmla="*/ 420046 w 3887146"/>
              <a:gd name="connsiteY14-5064" fmla="*/ 3227508 h 5025828"/>
              <a:gd name="connsiteX15-5065" fmla="*/ 389566 w 3887146"/>
              <a:gd name="connsiteY15-5066" fmla="*/ 3166548 h 5025828"/>
              <a:gd name="connsiteX16-5067" fmla="*/ 351466 w 3887146"/>
              <a:gd name="connsiteY16-5068" fmla="*/ 3105588 h 5025828"/>
              <a:gd name="connsiteX17-5069" fmla="*/ 397186 w 3887146"/>
              <a:gd name="connsiteY17-5070" fmla="*/ 3021768 h 5025828"/>
              <a:gd name="connsiteX18-5071" fmla="*/ 488626 w 3887146"/>
              <a:gd name="connsiteY18-5072" fmla="*/ 2998908 h 5025828"/>
              <a:gd name="connsiteX19-5073" fmla="*/ 471956 w 3887146"/>
              <a:gd name="connsiteY19-5074" fmla="*/ 2942709 h 5025828"/>
              <a:gd name="connsiteX20-5075" fmla="*/ 435286 w 3887146"/>
              <a:gd name="connsiteY20-5076" fmla="*/ 2930328 h 5025828"/>
              <a:gd name="connsiteX21-5077" fmla="*/ 389566 w 3887146"/>
              <a:gd name="connsiteY21-5078" fmla="*/ 2930328 h 5025828"/>
              <a:gd name="connsiteX22-5079" fmla="*/ 314000 w 3887146"/>
              <a:gd name="connsiteY22-5080" fmla="*/ 2893495 h 5025828"/>
              <a:gd name="connsiteX23-5081" fmla="*/ 320986 w 3887146"/>
              <a:gd name="connsiteY23-5082" fmla="*/ 2846508 h 5025828"/>
              <a:gd name="connsiteX24-5083" fmla="*/ 328606 w 3887146"/>
              <a:gd name="connsiteY24-5084" fmla="*/ 2793168 h 5025828"/>
              <a:gd name="connsiteX25-5085" fmla="*/ 313366 w 3887146"/>
              <a:gd name="connsiteY25-5086" fmla="*/ 2732208 h 5025828"/>
              <a:gd name="connsiteX26-5087" fmla="*/ 267646 w 3887146"/>
              <a:gd name="connsiteY26-5088" fmla="*/ 2671248 h 5025828"/>
              <a:gd name="connsiteX27-5089" fmla="*/ 176206 w 3887146"/>
              <a:gd name="connsiteY27-5090" fmla="*/ 2656008 h 5025828"/>
              <a:gd name="connsiteX28-5091" fmla="*/ 54286 w 3887146"/>
              <a:gd name="connsiteY28-5092" fmla="*/ 2610288 h 5025828"/>
              <a:gd name="connsiteX29-5093" fmla="*/ 7931 w 3887146"/>
              <a:gd name="connsiteY29-5094" fmla="*/ 2563298 h 5025828"/>
              <a:gd name="connsiteX30-5095" fmla="*/ 8566 w 3887146"/>
              <a:gd name="connsiteY30-5096" fmla="*/ 2488368 h 5025828"/>
              <a:gd name="connsiteX31-5097" fmla="*/ 92386 w 3887146"/>
              <a:gd name="connsiteY31-5098" fmla="*/ 2335968 h 5025828"/>
              <a:gd name="connsiteX32-5099" fmla="*/ 221926 w 3887146"/>
              <a:gd name="connsiteY32-5100" fmla="*/ 2175948 h 5025828"/>
              <a:gd name="connsiteX33-5101" fmla="*/ 282886 w 3887146"/>
              <a:gd name="connsiteY33-5102" fmla="*/ 2084508 h 5025828"/>
              <a:gd name="connsiteX34-5103" fmla="*/ 328606 w 3887146"/>
              <a:gd name="connsiteY34-5104" fmla="*/ 1977828 h 5025828"/>
              <a:gd name="connsiteX35-5105" fmla="*/ 359086 w 3887146"/>
              <a:gd name="connsiteY35-5106" fmla="*/ 1871148 h 5025828"/>
              <a:gd name="connsiteX36-5107" fmla="*/ 374326 w 3887146"/>
              <a:gd name="connsiteY36-5108" fmla="*/ 1810188 h 5025828"/>
              <a:gd name="connsiteX37-5109" fmla="*/ 343846 w 3887146"/>
              <a:gd name="connsiteY37-5110" fmla="*/ 1756848 h 5025828"/>
              <a:gd name="connsiteX38-5111" fmla="*/ 328606 w 3887146"/>
              <a:gd name="connsiteY38-5112" fmla="*/ 1680648 h 5025828"/>
              <a:gd name="connsiteX39-5113" fmla="*/ 412426 w 3887146"/>
              <a:gd name="connsiteY39-5114" fmla="*/ 1474908 h 5025828"/>
              <a:gd name="connsiteX40-5115" fmla="*/ 442906 w 3887146"/>
              <a:gd name="connsiteY40-5116" fmla="*/ 1307268 h 5025828"/>
              <a:gd name="connsiteX41-5117" fmla="*/ 465766 w 3887146"/>
              <a:gd name="connsiteY41-5118" fmla="*/ 1192968 h 5025828"/>
              <a:gd name="connsiteX42-5119" fmla="*/ 503866 w 3887146"/>
              <a:gd name="connsiteY42-5120" fmla="*/ 1055808 h 5025828"/>
              <a:gd name="connsiteX43-5121" fmla="*/ 557206 w 3887146"/>
              <a:gd name="connsiteY43-5122" fmla="*/ 888168 h 5025828"/>
              <a:gd name="connsiteX44-5123" fmla="*/ 503866 w 3887146"/>
              <a:gd name="connsiteY44-5124" fmla="*/ 888168 h 5025828"/>
              <a:gd name="connsiteX45-5125" fmla="*/ 412426 w 3887146"/>
              <a:gd name="connsiteY45-5126" fmla="*/ 834828 h 5025828"/>
              <a:gd name="connsiteX46-5127" fmla="*/ 328606 w 3887146"/>
              <a:gd name="connsiteY46-5128" fmla="*/ 789108 h 5025828"/>
              <a:gd name="connsiteX47-5129" fmla="*/ 260026 w 3887146"/>
              <a:gd name="connsiteY47-5130" fmla="*/ 773868 h 5025828"/>
              <a:gd name="connsiteX48-5131" fmla="*/ 214306 w 3887146"/>
              <a:gd name="connsiteY48-5132" fmla="*/ 751008 h 5025828"/>
              <a:gd name="connsiteX49-5133" fmla="*/ 260026 w 3887146"/>
              <a:gd name="connsiteY49-5134" fmla="*/ 674808 h 5025828"/>
              <a:gd name="connsiteX50-5135" fmla="*/ 374326 w 3887146"/>
              <a:gd name="connsiteY50-5136" fmla="*/ 606228 h 5025828"/>
              <a:gd name="connsiteX51-5137" fmla="*/ 557206 w 3887146"/>
              <a:gd name="connsiteY51-5138" fmla="*/ 507168 h 5025828"/>
              <a:gd name="connsiteX52-5139" fmla="*/ 656266 w 3887146"/>
              <a:gd name="connsiteY52-5140" fmla="*/ 423348 h 5025828"/>
              <a:gd name="connsiteX53-5141" fmla="*/ 892486 w 3887146"/>
              <a:gd name="connsiteY53-5142" fmla="*/ 232848 h 5025828"/>
              <a:gd name="connsiteX54-5143" fmla="*/ 1174426 w 3887146"/>
              <a:gd name="connsiteY54-5144" fmla="*/ 80448 h 5025828"/>
              <a:gd name="connsiteX55-5145" fmla="*/ 1593526 w 3887146"/>
              <a:gd name="connsiteY55-5146" fmla="*/ 11868 h 5025828"/>
              <a:gd name="connsiteX56-5147" fmla="*/ 1944046 w 3887146"/>
              <a:gd name="connsiteY56-5148" fmla="*/ 4248 h 5025828"/>
              <a:gd name="connsiteX57-5149" fmla="*/ 2172646 w 3887146"/>
              <a:gd name="connsiteY57-5150" fmla="*/ 4248 h 5025828"/>
              <a:gd name="connsiteX58-5151" fmla="*/ 2393626 w 3887146"/>
              <a:gd name="connsiteY58-5152" fmla="*/ 57588 h 5025828"/>
              <a:gd name="connsiteX59-5153" fmla="*/ 2667946 w 3887146"/>
              <a:gd name="connsiteY59-5154" fmla="*/ 133788 h 5025828"/>
              <a:gd name="connsiteX60-5155" fmla="*/ 2820346 w 3887146"/>
              <a:gd name="connsiteY60-5156" fmla="*/ 202368 h 5025828"/>
              <a:gd name="connsiteX61-5157" fmla="*/ 3102286 w 3887146"/>
              <a:gd name="connsiteY61-5158" fmla="*/ 400488 h 5025828"/>
              <a:gd name="connsiteX62-5159" fmla="*/ 3285166 w 3887146"/>
              <a:gd name="connsiteY62-5160" fmla="*/ 651948 h 5025828"/>
              <a:gd name="connsiteX63-5161" fmla="*/ 3407086 w 3887146"/>
              <a:gd name="connsiteY63-5162" fmla="*/ 918648 h 5025828"/>
              <a:gd name="connsiteX64-5163" fmla="*/ 3475666 w 3887146"/>
              <a:gd name="connsiteY64-5164" fmla="*/ 1238688 h 5025828"/>
              <a:gd name="connsiteX65-5165" fmla="*/ 3506146 w 3887146"/>
              <a:gd name="connsiteY65-5166" fmla="*/ 1543488 h 5025828"/>
              <a:gd name="connsiteX66-5167" fmla="*/ 3506146 w 3887146"/>
              <a:gd name="connsiteY66-5168" fmla="*/ 1962588 h 5025828"/>
              <a:gd name="connsiteX67-5169" fmla="*/ 3338506 w 3887146"/>
              <a:gd name="connsiteY67-5170" fmla="*/ 2305488 h 5025828"/>
              <a:gd name="connsiteX68-5171" fmla="*/ 3254686 w 3887146"/>
              <a:gd name="connsiteY68-5172" fmla="*/ 2473128 h 5025828"/>
              <a:gd name="connsiteX69-5173" fmla="*/ 3132766 w 3887146"/>
              <a:gd name="connsiteY69-5174" fmla="*/ 2663628 h 5025828"/>
              <a:gd name="connsiteX70-5175" fmla="*/ 3071806 w 3887146"/>
              <a:gd name="connsiteY70-5176" fmla="*/ 2838888 h 5025828"/>
              <a:gd name="connsiteX71-5177" fmla="*/ 3064186 w 3887146"/>
              <a:gd name="connsiteY71-5178" fmla="*/ 2915088 h 5025828"/>
              <a:gd name="connsiteX72-5179" fmla="*/ 3018466 w 3887146"/>
              <a:gd name="connsiteY72-5180" fmla="*/ 3014148 h 5025828"/>
              <a:gd name="connsiteX73-5181" fmla="*/ 2980366 w 3887146"/>
              <a:gd name="connsiteY73-5182" fmla="*/ 3082728 h 5025828"/>
              <a:gd name="connsiteX74-5183" fmla="*/ 2957506 w 3887146"/>
              <a:gd name="connsiteY74-5184" fmla="*/ 3120828 h 5025828"/>
              <a:gd name="connsiteX75-5185" fmla="*/ 2957506 w 3887146"/>
              <a:gd name="connsiteY75-5186" fmla="*/ 3555168 h 5025828"/>
              <a:gd name="connsiteX76-5187" fmla="*/ 3010846 w 3887146"/>
              <a:gd name="connsiteY76-5188" fmla="*/ 3539928 h 5025828"/>
              <a:gd name="connsiteX77-5189" fmla="*/ 3109906 w 3887146"/>
              <a:gd name="connsiteY77-5190" fmla="*/ 3570408 h 5025828"/>
              <a:gd name="connsiteX78-5191" fmla="*/ 3140386 w 3887146"/>
              <a:gd name="connsiteY78-5192" fmla="*/ 3631368 h 5025828"/>
              <a:gd name="connsiteX79-5193" fmla="*/ 3117526 w 3887146"/>
              <a:gd name="connsiteY79-5194" fmla="*/ 3738048 h 5025828"/>
              <a:gd name="connsiteX80-5195" fmla="*/ 3125146 w 3887146"/>
              <a:gd name="connsiteY80-5196" fmla="*/ 4103808 h 5025828"/>
              <a:gd name="connsiteX81-5197" fmla="*/ 3163246 w 3887146"/>
              <a:gd name="connsiteY81-5198" fmla="*/ 4157148 h 5025828"/>
              <a:gd name="connsiteX82-5199" fmla="*/ 3201346 w 3887146"/>
              <a:gd name="connsiteY82-5200" fmla="*/ 4164768 h 5025828"/>
              <a:gd name="connsiteX83-5201" fmla="*/ 3231826 w 3887146"/>
              <a:gd name="connsiteY83-5202" fmla="*/ 4172388 h 5025828"/>
              <a:gd name="connsiteX84-5203" fmla="*/ 3285166 w 3887146"/>
              <a:gd name="connsiteY84-5204" fmla="*/ 4294308 h 5025828"/>
              <a:gd name="connsiteX85-5205" fmla="*/ 3300406 w 3887146"/>
              <a:gd name="connsiteY85-5206" fmla="*/ 4347648 h 5025828"/>
              <a:gd name="connsiteX86-5207" fmla="*/ 3330886 w 3887146"/>
              <a:gd name="connsiteY86-5208" fmla="*/ 4408608 h 5025828"/>
              <a:gd name="connsiteX87-5209" fmla="*/ 3551866 w 3887146"/>
              <a:gd name="connsiteY87-5210" fmla="*/ 4644828 h 5025828"/>
              <a:gd name="connsiteX88-5211" fmla="*/ 3887146 w 3887146"/>
              <a:gd name="connsiteY88-5212" fmla="*/ 5025828 h 5025828"/>
              <a:gd name="connsiteX0-5213" fmla="*/ 707488 w 3884395"/>
              <a:gd name="connsiteY0-5214" fmla="*/ 5008470 h 5017575"/>
              <a:gd name="connsiteX1-5215" fmla="*/ 961066 w 3884395"/>
              <a:gd name="connsiteY1-5216" fmla="*/ 4644828 h 5017575"/>
              <a:gd name="connsiteX2-5217" fmla="*/ 1342066 w 3884395"/>
              <a:gd name="connsiteY2-5218" fmla="*/ 4172388 h 5017575"/>
              <a:gd name="connsiteX3-5219" fmla="*/ 1258246 w 3884395"/>
              <a:gd name="connsiteY3-5220" fmla="*/ 4012368 h 5017575"/>
              <a:gd name="connsiteX4-5221" fmla="*/ 1204906 w 3884395"/>
              <a:gd name="connsiteY4-5222" fmla="*/ 3928548 h 5017575"/>
              <a:gd name="connsiteX5-5223" fmla="*/ 1174426 w 3884395"/>
              <a:gd name="connsiteY5-5224" fmla="*/ 3768528 h 5017575"/>
              <a:gd name="connsiteX6-5225" fmla="*/ 1151566 w 3884395"/>
              <a:gd name="connsiteY6-5226" fmla="*/ 3699948 h 5017575"/>
              <a:gd name="connsiteX7-5227" fmla="*/ 1143946 w 3884395"/>
              <a:gd name="connsiteY7-5228" fmla="*/ 3669468 h 5017575"/>
              <a:gd name="connsiteX8-5229" fmla="*/ 1067746 w 3884395"/>
              <a:gd name="connsiteY8-5230" fmla="*/ 3661848 h 5017575"/>
              <a:gd name="connsiteX9-5231" fmla="*/ 938206 w 3884395"/>
              <a:gd name="connsiteY9-5232" fmla="*/ 3669468 h 5017575"/>
              <a:gd name="connsiteX10-5233" fmla="*/ 831526 w 3884395"/>
              <a:gd name="connsiteY10-5234" fmla="*/ 3692328 h 5017575"/>
              <a:gd name="connsiteX11-5235" fmla="*/ 610546 w 3884395"/>
              <a:gd name="connsiteY11-5236" fmla="*/ 3738048 h 5017575"/>
              <a:gd name="connsiteX12-5237" fmla="*/ 389566 w 3884395"/>
              <a:gd name="connsiteY12-5238" fmla="*/ 3638988 h 5017575"/>
              <a:gd name="connsiteX13-5239" fmla="*/ 381946 w 3884395"/>
              <a:gd name="connsiteY13-5240" fmla="*/ 3326568 h 5017575"/>
              <a:gd name="connsiteX14-5241" fmla="*/ 420046 w 3884395"/>
              <a:gd name="connsiteY14-5242" fmla="*/ 3227508 h 5017575"/>
              <a:gd name="connsiteX15-5243" fmla="*/ 389566 w 3884395"/>
              <a:gd name="connsiteY15-5244" fmla="*/ 3166548 h 5017575"/>
              <a:gd name="connsiteX16-5245" fmla="*/ 351466 w 3884395"/>
              <a:gd name="connsiteY16-5246" fmla="*/ 3105588 h 5017575"/>
              <a:gd name="connsiteX17-5247" fmla="*/ 397186 w 3884395"/>
              <a:gd name="connsiteY17-5248" fmla="*/ 3021768 h 5017575"/>
              <a:gd name="connsiteX18-5249" fmla="*/ 488626 w 3884395"/>
              <a:gd name="connsiteY18-5250" fmla="*/ 2998908 h 5017575"/>
              <a:gd name="connsiteX19-5251" fmla="*/ 471956 w 3884395"/>
              <a:gd name="connsiteY19-5252" fmla="*/ 2942709 h 5017575"/>
              <a:gd name="connsiteX20-5253" fmla="*/ 435286 w 3884395"/>
              <a:gd name="connsiteY20-5254" fmla="*/ 2930328 h 5017575"/>
              <a:gd name="connsiteX21-5255" fmla="*/ 389566 w 3884395"/>
              <a:gd name="connsiteY21-5256" fmla="*/ 2930328 h 5017575"/>
              <a:gd name="connsiteX22-5257" fmla="*/ 314000 w 3884395"/>
              <a:gd name="connsiteY22-5258" fmla="*/ 2893495 h 5017575"/>
              <a:gd name="connsiteX23-5259" fmla="*/ 320986 w 3884395"/>
              <a:gd name="connsiteY23-5260" fmla="*/ 2846508 h 5017575"/>
              <a:gd name="connsiteX24-5261" fmla="*/ 328606 w 3884395"/>
              <a:gd name="connsiteY24-5262" fmla="*/ 2793168 h 5017575"/>
              <a:gd name="connsiteX25-5263" fmla="*/ 313366 w 3884395"/>
              <a:gd name="connsiteY25-5264" fmla="*/ 2732208 h 5017575"/>
              <a:gd name="connsiteX26-5265" fmla="*/ 267646 w 3884395"/>
              <a:gd name="connsiteY26-5266" fmla="*/ 2671248 h 5017575"/>
              <a:gd name="connsiteX27-5267" fmla="*/ 176206 w 3884395"/>
              <a:gd name="connsiteY27-5268" fmla="*/ 2656008 h 5017575"/>
              <a:gd name="connsiteX28-5269" fmla="*/ 54286 w 3884395"/>
              <a:gd name="connsiteY28-5270" fmla="*/ 2610288 h 5017575"/>
              <a:gd name="connsiteX29-5271" fmla="*/ 7931 w 3884395"/>
              <a:gd name="connsiteY29-5272" fmla="*/ 2563298 h 5017575"/>
              <a:gd name="connsiteX30-5273" fmla="*/ 8566 w 3884395"/>
              <a:gd name="connsiteY30-5274" fmla="*/ 2488368 h 5017575"/>
              <a:gd name="connsiteX31-5275" fmla="*/ 92386 w 3884395"/>
              <a:gd name="connsiteY31-5276" fmla="*/ 2335968 h 5017575"/>
              <a:gd name="connsiteX32-5277" fmla="*/ 221926 w 3884395"/>
              <a:gd name="connsiteY32-5278" fmla="*/ 2175948 h 5017575"/>
              <a:gd name="connsiteX33-5279" fmla="*/ 282886 w 3884395"/>
              <a:gd name="connsiteY33-5280" fmla="*/ 2084508 h 5017575"/>
              <a:gd name="connsiteX34-5281" fmla="*/ 328606 w 3884395"/>
              <a:gd name="connsiteY34-5282" fmla="*/ 1977828 h 5017575"/>
              <a:gd name="connsiteX35-5283" fmla="*/ 359086 w 3884395"/>
              <a:gd name="connsiteY35-5284" fmla="*/ 1871148 h 5017575"/>
              <a:gd name="connsiteX36-5285" fmla="*/ 374326 w 3884395"/>
              <a:gd name="connsiteY36-5286" fmla="*/ 1810188 h 5017575"/>
              <a:gd name="connsiteX37-5287" fmla="*/ 343846 w 3884395"/>
              <a:gd name="connsiteY37-5288" fmla="*/ 1756848 h 5017575"/>
              <a:gd name="connsiteX38-5289" fmla="*/ 328606 w 3884395"/>
              <a:gd name="connsiteY38-5290" fmla="*/ 1680648 h 5017575"/>
              <a:gd name="connsiteX39-5291" fmla="*/ 412426 w 3884395"/>
              <a:gd name="connsiteY39-5292" fmla="*/ 1474908 h 5017575"/>
              <a:gd name="connsiteX40-5293" fmla="*/ 442906 w 3884395"/>
              <a:gd name="connsiteY40-5294" fmla="*/ 1307268 h 5017575"/>
              <a:gd name="connsiteX41-5295" fmla="*/ 465766 w 3884395"/>
              <a:gd name="connsiteY41-5296" fmla="*/ 1192968 h 5017575"/>
              <a:gd name="connsiteX42-5297" fmla="*/ 503866 w 3884395"/>
              <a:gd name="connsiteY42-5298" fmla="*/ 1055808 h 5017575"/>
              <a:gd name="connsiteX43-5299" fmla="*/ 557206 w 3884395"/>
              <a:gd name="connsiteY43-5300" fmla="*/ 888168 h 5017575"/>
              <a:gd name="connsiteX44-5301" fmla="*/ 503866 w 3884395"/>
              <a:gd name="connsiteY44-5302" fmla="*/ 888168 h 5017575"/>
              <a:gd name="connsiteX45-5303" fmla="*/ 412426 w 3884395"/>
              <a:gd name="connsiteY45-5304" fmla="*/ 834828 h 5017575"/>
              <a:gd name="connsiteX46-5305" fmla="*/ 328606 w 3884395"/>
              <a:gd name="connsiteY46-5306" fmla="*/ 789108 h 5017575"/>
              <a:gd name="connsiteX47-5307" fmla="*/ 260026 w 3884395"/>
              <a:gd name="connsiteY47-5308" fmla="*/ 773868 h 5017575"/>
              <a:gd name="connsiteX48-5309" fmla="*/ 214306 w 3884395"/>
              <a:gd name="connsiteY48-5310" fmla="*/ 751008 h 5017575"/>
              <a:gd name="connsiteX49-5311" fmla="*/ 260026 w 3884395"/>
              <a:gd name="connsiteY49-5312" fmla="*/ 674808 h 5017575"/>
              <a:gd name="connsiteX50-5313" fmla="*/ 374326 w 3884395"/>
              <a:gd name="connsiteY50-5314" fmla="*/ 606228 h 5017575"/>
              <a:gd name="connsiteX51-5315" fmla="*/ 557206 w 3884395"/>
              <a:gd name="connsiteY51-5316" fmla="*/ 507168 h 5017575"/>
              <a:gd name="connsiteX52-5317" fmla="*/ 656266 w 3884395"/>
              <a:gd name="connsiteY52-5318" fmla="*/ 423348 h 5017575"/>
              <a:gd name="connsiteX53-5319" fmla="*/ 892486 w 3884395"/>
              <a:gd name="connsiteY53-5320" fmla="*/ 232848 h 5017575"/>
              <a:gd name="connsiteX54-5321" fmla="*/ 1174426 w 3884395"/>
              <a:gd name="connsiteY54-5322" fmla="*/ 80448 h 5017575"/>
              <a:gd name="connsiteX55-5323" fmla="*/ 1593526 w 3884395"/>
              <a:gd name="connsiteY55-5324" fmla="*/ 11868 h 5017575"/>
              <a:gd name="connsiteX56-5325" fmla="*/ 1944046 w 3884395"/>
              <a:gd name="connsiteY56-5326" fmla="*/ 4248 h 5017575"/>
              <a:gd name="connsiteX57-5327" fmla="*/ 2172646 w 3884395"/>
              <a:gd name="connsiteY57-5328" fmla="*/ 4248 h 5017575"/>
              <a:gd name="connsiteX58-5329" fmla="*/ 2393626 w 3884395"/>
              <a:gd name="connsiteY58-5330" fmla="*/ 57588 h 5017575"/>
              <a:gd name="connsiteX59-5331" fmla="*/ 2667946 w 3884395"/>
              <a:gd name="connsiteY59-5332" fmla="*/ 133788 h 5017575"/>
              <a:gd name="connsiteX60-5333" fmla="*/ 2820346 w 3884395"/>
              <a:gd name="connsiteY60-5334" fmla="*/ 202368 h 5017575"/>
              <a:gd name="connsiteX61-5335" fmla="*/ 3102286 w 3884395"/>
              <a:gd name="connsiteY61-5336" fmla="*/ 400488 h 5017575"/>
              <a:gd name="connsiteX62-5337" fmla="*/ 3285166 w 3884395"/>
              <a:gd name="connsiteY62-5338" fmla="*/ 651948 h 5017575"/>
              <a:gd name="connsiteX63-5339" fmla="*/ 3407086 w 3884395"/>
              <a:gd name="connsiteY63-5340" fmla="*/ 918648 h 5017575"/>
              <a:gd name="connsiteX64-5341" fmla="*/ 3475666 w 3884395"/>
              <a:gd name="connsiteY64-5342" fmla="*/ 1238688 h 5017575"/>
              <a:gd name="connsiteX65-5343" fmla="*/ 3506146 w 3884395"/>
              <a:gd name="connsiteY65-5344" fmla="*/ 1543488 h 5017575"/>
              <a:gd name="connsiteX66-5345" fmla="*/ 3506146 w 3884395"/>
              <a:gd name="connsiteY66-5346" fmla="*/ 1962588 h 5017575"/>
              <a:gd name="connsiteX67-5347" fmla="*/ 3338506 w 3884395"/>
              <a:gd name="connsiteY67-5348" fmla="*/ 2305488 h 5017575"/>
              <a:gd name="connsiteX68-5349" fmla="*/ 3254686 w 3884395"/>
              <a:gd name="connsiteY68-5350" fmla="*/ 2473128 h 5017575"/>
              <a:gd name="connsiteX69-5351" fmla="*/ 3132766 w 3884395"/>
              <a:gd name="connsiteY69-5352" fmla="*/ 2663628 h 5017575"/>
              <a:gd name="connsiteX70-5353" fmla="*/ 3071806 w 3884395"/>
              <a:gd name="connsiteY70-5354" fmla="*/ 2838888 h 5017575"/>
              <a:gd name="connsiteX71-5355" fmla="*/ 3064186 w 3884395"/>
              <a:gd name="connsiteY71-5356" fmla="*/ 2915088 h 5017575"/>
              <a:gd name="connsiteX72-5357" fmla="*/ 3018466 w 3884395"/>
              <a:gd name="connsiteY72-5358" fmla="*/ 3014148 h 5017575"/>
              <a:gd name="connsiteX73-5359" fmla="*/ 2980366 w 3884395"/>
              <a:gd name="connsiteY73-5360" fmla="*/ 3082728 h 5017575"/>
              <a:gd name="connsiteX74-5361" fmla="*/ 2957506 w 3884395"/>
              <a:gd name="connsiteY74-5362" fmla="*/ 3120828 h 5017575"/>
              <a:gd name="connsiteX75-5363" fmla="*/ 2957506 w 3884395"/>
              <a:gd name="connsiteY75-5364" fmla="*/ 3555168 h 5017575"/>
              <a:gd name="connsiteX76-5365" fmla="*/ 3010846 w 3884395"/>
              <a:gd name="connsiteY76-5366" fmla="*/ 3539928 h 5017575"/>
              <a:gd name="connsiteX77-5367" fmla="*/ 3109906 w 3884395"/>
              <a:gd name="connsiteY77-5368" fmla="*/ 3570408 h 5017575"/>
              <a:gd name="connsiteX78-5369" fmla="*/ 3140386 w 3884395"/>
              <a:gd name="connsiteY78-5370" fmla="*/ 3631368 h 5017575"/>
              <a:gd name="connsiteX79-5371" fmla="*/ 3117526 w 3884395"/>
              <a:gd name="connsiteY79-5372" fmla="*/ 3738048 h 5017575"/>
              <a:gd name="connsiteX80-5373" fmla="*/ 3125146 w 3884395"/>
              <a:gd name="connsiteY80-5374" fmla="*/ 4103808 h 5017575"/>
              <a:gd name="connsiteX81-5375" fmla="*/ 3163246 w 3884395"/>
              <a:gd name="connsiteY81-5376" fmla="*/ 4157148 h 5017575"/>
              <a:gd name="connsiteX82-5377" fmla="*/ 3201346 w 3884395"/>
              <a:gd name="connsiteY82-5378" fmla="*/ 4164768 h 5017575"/>
              <a:gd name="connsiteX83-5379" fmla="*/ 3231826 w 3884395"/>
              <a:gd name="connsiteY83-5380" fmla="*/ 4172388 h 5017575"/>
              <a:gd name="connsiteX84-5381" fmla="*/ 3285166 w 3884395"/>
              <a:gd name="connsiteY84-5382" fmla="*/ 4294308 h 5017575"/>
              <a:gd name="connsiteX85-5383" fmla="*/ 3300406 w 3884395"/>
              <a:gd name="connsiteY85-5384" fmla="*/ 4347648 h 5017575"/>
              <a:gd name="connsiteX86-5385" fmla="*/ 3330886 w 3884395"/>
              <a:gd name="connsiteY86-5386" fmla="*/ 4408608 h 5017575"/>
              <a:gd name="connsiteX87-5387" fmla="*/ 3551866 w 3884395"/>
              <a:gd name="connsiteY87-5388" fmla="*/ 4644828 h 5017575"/>
              <a:gd name="connsiteX88-5389" fmla="*/ 3884395 w 3884395"/>
              <a:gd name="connsiteY88-5390" fmla="*/ 5017575 h 5017575"/>
              <a:gd name="connsiteX0-5391" fmla="*/ 707488 w 3889897"/>
              <a:gd name="connsiteY0-5392" fmla="*/ 5008470 h 5020326"/>
              <a:gd name="connsiteX1-5393" fmla="*/ 961066 w 3889897"/>
              <a:gd name="connsiteY1-5394" fmla="*/ 4644828 h 5020326"/>
              <a:gd name="connsiteX2-5395" fmla="*/ 1342066 w 3889897"/>
              <a:gd name="connsiteY2-5396" fmla="*/ 4172388 h 5020326"/>
              <a:gd name="connsiteX3-5397" fmla="*/ 1258246 w 3889897"/>
              <a:gd name="connsiteY3-5398" fmla="*/ 4012368 h 5020326"/>
              <a:gd name="connsiteX4-5399" fmla="*/ 1204906 w 3889897"/>
              <a:gd name="connsiteY4-5400" fmla="*/ 3928548 h 5020326"/>
              <a:gd name="connsiteX5-5401" fmla="*/ 1174426 w 3889897"/>
              <a:gd name="connsiteY5-5402" fmla="*/ 3768528 h 5020326"/>
              <a:gd name="connsiteX6-5403" fmla="*/ 1151566 w 3889897"/>
              <a:gd name="connsiteY6-5404" fmla="*/ 3699948 h 5020326"/>
              <a:gd name="connsiteX7-5405" fmla="*/ 1143946 w 3889897"/>
              <a:gd name="connsiteY7-5406" fmla="*/ 3669468 h 5020326"/>
              <a:gd name="connsiteX8-5407" fmla="*/ 1067746 w 3889897"/>
              <a:gd name="connsiteY8-5408" fmla="*/ 3661848 h 5020326"/>
              <a:gd name="connsiteX9-5409" fmla="*/ 938206 w 3889897"/>
              <a:gd name="connsiteY9-5410" fmla="*/ 3669468 h 5020326"/>
              <a:gd name="connsiteX10-5411" fmla="*/ 831526 w 3889897"/>
              <a:gd name="connsiteY10-5412" fmla="*/ 3692328 h 5020326"/>
              <a:gd name="connsiteX11-5413" fmla="*/ 610546 w 3889897"/>
              <a:gd name="connsiteY11-5414" fmla="*/ 3738048 h 5020326"/>
              <a:gd name="connsiteX12-5415" fmla="*/ 389566 w 3889897"/>
              <a:gd name="connsiteY12-5416" fmla="*/ 3638988 h 5020326"/>
              <a:gd name="connsiteX13-5417" fmla="*/ 381946 w 3889897"/>
              <a:gd name="connsiteY13-5418" fmla="*/ 3326568 h 5020326"/>
              <a:gd name="connsiteX14-5419" fmla="*/ 420046 w 3889897"/>
              <a:gd name="connsiteY14-5420" fmla="*/ 3227508 h 5020326"/>
              <a:gd name="connsiteX15-5421" fmla="*/ 389566 w 3889897"/>
              <a:gd name="connsiteY15-5422" fmla="*/ 3166548 h 5020326"/>
              <a:gd name="connsiteX16-5423" fmla="*/ 351466 w 3889897"/>
              <a:gd name="connsiteY16-5424" fmla="*/ 3105588 h 5020326"/>
              <a:gd name="connsiteX17-5425" fmla="*/ 397186 w 3889897"/>
              <a:gd name="connsiteY17-5426" fmla="*/ 3021768 h 5020326"/>
              <a:gd name="connsiteX18-5427" fmla="*/ 488626 w 3889897"/>
              <a:gd name="connsiteY18-5428" fmla="*/ 2998908 h 5020326"/>
              <a:gd name="connsiteX19-5429" fmla="*/ 471956 w 3889897"/>
              <a:gd name="connsiteY19-5430" fmla="*/ 2942709 h 5020326"/>
              <a:gd name="connsiteX20-5431" fmla="*/ 435286 w 3889897"/>
              <a:gd name="connsiteY20-5432" fmla="*/ 2930328 h 5020326"/>
              <a:gd name="connsiteX21-5433" fmla="*/ 389566 w 3889897"/>
              <a:gd name="connsiteY21-5434" fmla="*/ 2930328 h 5020326"/>
              <a:gd name="connsiteX22-5435" fmla="*/ 314000 w 3889897"/>
              <a:gd name="connsiteY22-5436" fmla="*/ 2893495 h 5020326"/>
              <a:gd name="connsiteX23-5437" fmla="*/ 320986 w 3889897"/>
              <a:gd name="connsiteY23-5438" fmla="*/ 2846508 h 5020326"/>
              <a:gd name="connsiteX24-5439" fmla="*/ 328606 w 3889897"/>
              <a:gd name="connsiteY24-5440" fmla="*/ 2793168 h 5020326"/>
              <a:gd name="connsiteX25-5441" fmla="*/ 313366 w 3889897"/>
              <a:gd name="connsiteY25-5442" fmla="*/ 2732208 h 5020326"/>
              <a:gd name="connsiteX26-5443" fmla="*/ 267646 w 3889897"/>
              <a:gd name="connsiteY26-5444" fmla="*/ 2671248 h 5020326"/>
              <a:gd name="connsiteX27-5445" fmla="*/ 176206 w 3889897"/>
              <a:gd name="connsiteY27-5446" fmla="*/ 2656008 h 5020326"/>
              <a:gd name="connsiteX28-5447" fmla="*/ 54286 w 3889897"/>
              <a:gd name="connsiteY28-5448" fmla="*/ 2610288 h 5020326"/>
              <a:gd name="connsiteX29-5449" fmla="*/ 7931 w 3889897"/>
              <a:gd name="connsiteY29-5450" fmla="*/ 2563298 h 5020326"/>
              <a:gd name="connsiteX30-5451" fmla="*/ 8566 w 3889897"/>
              <a:gd name="connsiteY30-5452" fmla="*/ 2488368 h 5020326"/>
              <a:gd name="connsiteX31-5453" fmla="*/ 92386 w 3889897"/>
              <a:gd name="connsiteY31-5454" fmla="*/ 2335968 h 5020326"/>
              <a:gd name="connsiteX32-5455" fmla="*/ 221926 w 3889897"/>
              <a:gd name="connsiteY32-5456" fmla="*/ 2175948 h 5020326"/>
              <a:gd name="connsiteX33-5457" fmla="*/ 282886 w 3889897"/>
              <a:gd name="connsiteY33-5458" fmla="*/ 2084508 h 5020326"/>
              <a:gd name="connsiteX34-5459" fmla="*/ 328606 w 3889897"/>
              <a:gd name="connsiteY34-5460" fmla="*/ 1977828 h 5020326"/>
              <a:gd name="connsiteX35-5461" fmla="*/ 359086 w 3889897"/>
              <a:gd name="connsiteY35-5462" fmla="*/ 1871148 h 5020326"/>
              <a:gd name="connsiteX36-5463" fmla="*/ 374326 w 3889897"/>
              <a:gd name="connsiteY36-5464" fmla="*/ 1810188 h 5020326"/>
              <a:gd name="connsiteX37-5465" fmla="*/ 343846 w 3889897"/>
              <a:gd name="connsiteY37-5466" fmla="*/ 1756848 h 5020326"/>
              <a:gd name="connsiteX38-5467" fmla="*/ 328606 w 3889897"/>
              <a:gd name="connsiteY38-5468" fmla="*/ 1680648 h 5020326"/>
              <a:gd name="connsiteX39-5469" fmla="*/ 412426 w 3889897"/>
              <a:gd name="connsiteY39-5470" fmla="*/ 1474908 h 5020326"/>
              <a:gd name="connsiteX40-5471" fmla="*/ 442906 w 3889897"/>
              <a:gd name="connsiteY40-5472" fmla="*/ 1307268 h 5020326"/>
              <a:gd name="connsiteX41-5473" fmla="*/ 465766 w 3889897"/>
              <a:gd name="connsiteY41-5474" fmla="*/ 1192968 h 5020326"/>
              <a:gd name="connsiteX42-5475" fmla="*/ 503866 w 3889897"/>
              <a:gd name="connsiteY42-5476" fmla="*/ 1055808 h 5020326"/>
              <a:gd name="connsiteX43-5477" fmla="*/ 557206 w 3889897"/>
              <a:gd name="connsiteY43-5478" fmla="*/ 888168 h 5020326"/>
              <a:gd name="connsiteX44-5479" fmla="*/ 503866 w 3889897"/>
              <a:gd name="connsiteY44-5480" fmla="*/ 888168 h 5020326"/>
              <a:gd name="connsiteX45-5481" fmla="*/ 412426 w 3889897"/>
              <a:gd name="connsiteY45-5482" fmla="*/ 834828 h 5020326"/>
              <a:gd name="connsiteX46-5483" fmla="*/ 328606 w 3889897"/>
              <a:gd name="connsiteY46-5484" fmla="*/ 789108 h 5020326"/>
              <a:gd name="connsiteX47-5485" fmla="*/ 260026 w 3889897"/>
              <a:gd name="connsiteY47-5486" fmla="*/ 773868 h 5020326"/>
              <a:gd name="connsiteX48-5487" fmla="*/ 214306 w 3889897"/>
              <a:gd name="connsiteY48-5488" fmla="*/ 751008 h 5020326"/>
              <a:gd name="connsiteX49-5489" fmla="*/ 260026 w 3889897"/>
              <a:gd name="connsiteY49-5490" fmla="*/ 674808 h 5020326"/>
              <a:gd name="connsiteX50-5491" fmla="*/ 374326 w 3889897"/>
              <a:gd name="connsiteY50-5492" fmla="*/ 606228 h 5020326"/>
              <a:gd name="connsiteX51-5493" fmla="*/ 557206 w 3889897"/>
              <a:gd name="connsiteY51-5494" fmla="*/ 507168 h 5020326"/>
              <a:gd name="connsiteX52-5495" fmla="*/ 656266 w 3889897"/>
              <a:gd name="connsiteY52-5496" fmla="*/ 423348 h 5020326"/>
              <a:gd name="connsiteX53-5497" fmla="*/ 892486 w 3889897"/>
              <a:gd name="connsiteY53-5498" fmla="*/ 232848 h 5020326"/>
              <a:gd name="connsiteX54-5499" fmla="*/ 1174426 w 3889897"/>
              <a:gd name="connsiteY54-5500" fmla="*/ 80448 h 5020326"/>
              <a:gd name="connsiteX55-5501" fmla="*/ 1593526 w 3889897"/>
              <a:gd name="connsiteY55-5502" fmla="*/ 11868 h 5020326"/>
              <a:gd name="connsiteX56-5503" fmla="*/ 1944046 w 3889897"/>
              <a:gd name="connsiteY56-5504" fmla="*/ 4248 h 5020326"/>
              <a:gd name="connsiteX57-5505" fmla="*/ 2172646 w 3889897"/>
              <a:gd name="connsiteY57-5506" fmla="*/ 4248 h 5020326"/>
              <a:gd name="connsiteX58-5507" fmla="*/ 2393626 w 3889897"/>
              <a:gd name="connsiteY58-5508" fmla="*/ 57588 h 5020326"/>
              <a:gd name="connsiteX59-5509" fmla="*/ 2667946 w 3889897"/>
              <a:gd name="connsiteY59-5510" fmla="*/ 133788 h 5020326"/>
              <a:gd name="connsiteX60-5511" fmla="*/ 2820346 w 3889897"/>
              <a:gd name="connsiteY60-5512" fmla="*/ 202368 h 5020326"/>
              <a:gd name="connsiteX61-5513" fmla="*/ 3102286 w 3889897"/>
              <a:gd name="connsiteY61-5514" fmla="*/ 400488 h 5020326"/>
              <a:gd name="connsiteX62-5515" fmla="*/ 3285166 w 3889897"/>
              <a:gd name="connsiteY62-5516" fmla="*/ 651948 h 5020326"/>
              <a:gd name="connsiteX63-5517" fmla="*/ 3407086 w 3889897"/>
              <a:gd name="connsiteY63-5518" fmla="*/ 918648 h 5020326"/>
              <a:gd name="connsiteX64-5519" fmla="*/ 3475666 w 3889897"/>
              <a:gd name="connsiteY64-5520" fmla="*/ 1238688 h 5020326"/>
              <a:gd name="connsiteX65-5521" fmla="*/ 3506146 w 3889897"/>
              <a:gd name="connsiteY65-5522" fmla="*/ 1543488 h 5020326"/>
              <a:gd name="connsiteX66-5523" fmla="*/ 3506146 w 3889897"/>
              <a:gd name="connsiteY66-5524" fmla="*/ 1962588 h 5020326"/>
              <a:gd name="connsiteX67-5525" fmla="*/ 3338506 w 3889897"/>
              <a:gd name="connsiteY67-5526" fmla="*/ 2305488 h 5020326"/>
              <a:gd name="connsiteX68-5527" fmla="*/ 3254686 w 3889897"/>
              <a:gd name="connsiteY68-5528" fmla="*/ 2473128 h 5020326"/>
              <a:gd name="connsiteX69-5529" fmla="*/ 3132766 w 3889897"/>
              <a:gd name="connsiteY69-5530" fmla="*/ 2663628 h 5020326"/>
              <a:gd name="connsiteX70-5531" fmla="*/ 3071806 w 3889897"/>
              <a:gd name="connsiteY70-5532" fmla="*/ 2838888 h 5020326"/>
              <a:gd name="connsiteX71-5533" fmla="*/ 3064186 w 3889897"/>
              <a:gd name="connsiteY71-5534" fmla="*/ 2915088 h 5020326"/>
              <a:gd name="connsiteX72-5535" fmla="*/ 3018466 w 3889897"/>
              <a:gd name="connsiteY72-5536" fmla="*/ 3014148 h 5020326"/>
              <a:gd name="connsiteX73-5537" fmla="*/ 2980366 w 3889897"/>
              <a:gd name="connsiteY73-5538" fmla="*/ 3082728 h 5020326"/>
              <a:gd name="connsiteX74-5539" fmla="*/ 2957506 w 3889897"/>
              <a:gd name="connsiteY74-5540" fmla="*/ 3120828 h 5020326"/>
              <a:gd name="connsiteX75-5541" fmla="*/ 2957506 w 3889897"/>
              <a:gd name="connsiteY75-5542" fmla="*/ 3555168 h 5020326"/>
              <a:gd name="connsiteX76-5543" fmla="*/ 3010846 w 3889897"/>
              <a:gd name="connsiteY76-5544" fmla="*/ 3539928 h 5020326"/>
              <a:gd name="connsiteX77-5545" fmla="*/ 3109906 w 3889897"/>
              <a:gd name="connsiteY77-5546" fmla="*/ 3570408 h 5020326"/>
              <a:gd name="connsiteX78-5547" fmla="*/ 3140386 w 3889897"/>
              <a:gd name="connsiteY78-5548" fmla="*/ 3631368 h 5020326"/>
              <a:gd name="connsiteX79-5549" fmla="*/ 3117526 w 3889897"/>
              <a:gd name="connsiteY79-5550" fmla="*/ 3738048 h 5020326"/>
              <a:gd name="connsiteX80-5551" fmla="*/ 3125146 w 3889897"/>
              <a:gd name="connsiteY80-5552" fmla="*/ 4103808 h 5020326"/>
              <a:gd name="connsiteX81-5553" fmla="*/ 3163246 w 3889897"/>
              <a:gd name="connsiteY81-5554" fmla="*/ 4157148 h 5020326"/>
              <a:gd name="connsiteX82-5555" fmla="*/ 3201346 w 3889897"/>
              <a:gd name="connsiteY82-5556" fmla="*/ 4164768 h 5020326"/>
              <a:gd name="connsiteX83-5557" fmla="*/ 3231826 w 3889897"/>
              <a:gd name="connsiteY83-5558" fmla="*/ 4172388 h 5020326"/>
              <a:gd name="connsiteX84-5559" fmla="*/ 3285166 w 3889897"/>
              <a:gd name="connsiteY84-5560" fmla="*/ 4294308 h 5020326"/>
              <a:gd name="connsiteX85-5561" fmla="*/ 3300406 w 3889897"/>
              <a:gd name="connsiteY85-5562" fmla="*/ 4347648 h 5020326"/>
              <a:gd name="connsiteX86-5563" fmla="*/ 3330886 w 3889897"/>
              <a:gd name="connsiteY86-5564" fmla="*/ 4408608 h 5020326"/>
              <a:gd name="connsiteX87-5565" fmla="*/ 3551866 w 3889897"/>
              <a:gd name="connsiteY87-5566" fmla="*/ 4644828 h 5020326"/>
              <a:gd name="connsiteX88-5567" fmla="*/ 3889897 w 3889897"/>
              <a:gd name="connsiteY88-5568" fmla="*/ 5020326 h 5020326"/>
              <a:gd name="connsiteX0-5569" fmla="*/ 704737 w 3889897"/>
              <a:gd name="connsiteY0-5570" fmla="*/ 5016723 h 5020326"/>
              <a:gd name="connsiteX1-5571" fmla="*/ 961066 w 3889897"/>
              <a:gd name="connsiteY1-5572" fmla="*/ 4644828 h 5020326"/>
              <a:gd name="connsiteX2-5573" fmla="*/ 1342066 w 3889897"/>
              <a:gd name="connsiteY2-5574" fmla="*/ 4172388 h 5020326"/>
              <a:gd name="connsiteX3-5575" fmla="*/ 1258246 w 3889897"/>
              <a:gd name="connsiteY3-5576" fmla="*/ 4012368 h 5020326"/>
              <a:gd name="connsiteX4-5577" fmla="*/ 1204906 w 3889897"/>
              <a:gd name="connsiteY4-5578" fmla="*/ 3928548 h 5020326"/>
              <a:gd name="connsiteX5-5579" fmla="*/ 1174426 w 3889897"/>
              <a:gd name="connsiteY5-5580" fmla="*/ 3768528 h 5020326"/>
              <a:gd name="connsiteX6-5581" fmla="*/ 1151566 w 3889897"/>
              <a:gd name="connsiteY6-5582" fmla="*/ 3699948 h 5020326"/>
              <a:gd name="connsiteX7-5583" fmla="*/ 1143946 w 3889897"/>
              <a:gd name="connsiteY7-5584" fmla="*/ 3669468 h 5020326"/>
              <a:gd name="connsiteX8-5585" fmla="*/ 1067746 w 3889897"/>
              <a:gd name="connsiteY8-5586" fmla="*/ 3661848 h 5020326"/>
              <a:gd name="connsiteX9-5587" fmla="*/ 938206 w 3889897"/>
              <a:gd name="connsiteY9-5588" fmla="*/ 3669468 h 5020326"/>
              <a:gd name="connsiteX10-5589" fmla="*/ 831526 w 3889897"/>
              <a:gd name="connsiteY10-5590" fmla="*/ 3692328 h 5020326"/>
              <a:gd name="connsiteX11-5591" fmla="*/ 610546 w 3889897"/>
              <a:gd name="connsiteY11-5592" fmla="*/ 3738048 h 5020326"/>
              <a:gd name="connsiteX12-5593" fmla="*/ 389566 w 3889897"/>
              <a:gd name="connsiteY12-5594" fmla="*/ 3638988 h 5020326"/>
              <a:gd name="connsiteX13-5595" fmla="*/ 381946 w 3889897"/>
              <a:gd name="connsiteY13-5596" fmla="*/ 3326568 h 5020326"/>
              <a:gd name="connsiteX14-5597" fmla="*/ 420046 w 3889897"/>
              <a:gd name="connsiteY14-5598" fmla="*/ 3227508 h 5020326"/>
              <a:gd name="connsiteX15-5599" fmla="*/ 389566 w 3889897"/>
              <a:gd name="connsiteY15-5600" fmla="*/ 3166548 h 5020326"/>
              <a:gd name="connsiteX16-5601" fmla="*/ 351466 w 3889897"/>
              <a:gd name="connsiteY16-5602" fmla="*/ 3105588 h 5020326"/>
              <a:gd name="connsiteX17-5603" fmla="*/ 397186 w 3889897"/>
              <a:gd name="connsiteY17-5604" fmla="*/ 3021768 h 5020326"/>
              <a:gd name="connsiteX18-5605" fmla="*/ 488626 w 3889897"/>
              <a:gd name="connsiteY18-5606" fmla="*/ 2998908 h 5020326"/>
              <a:gd name="connsiteX19-5607" fmla="*/ 471956 w 3889897"/>
              <a:gd name="connsiteY19-5608" fmla="*/ 2942709 h 5020326"/>
              <a:gd name="connsiteX20-5609" fmla="*/ 435286 w 3889897"/>
              <a:gd name="connsiteY20-5610" fmla="*/ 2930328 h 5020326"/>
              <a:gd name="connsiteX21-5611" fmla="*/ 389566 w 3889897"/>
              <a:gd name="connsiteY21-5612" fmla="*/ 2930328 h 5020326"/>
              <a:gd name="connsiteX22-5613" fmla="*/ 314000 w 3889897"/>
              <a:gd name="connsiteY22-5614" fmla="*/ 2893495 h 5020326"/>
              <a:gd name="connsiteX23-5615" fmla="*/ 320986 w 3889897"/>
              <a:gd name="connsiteY23-5616" fmla="*/ 2846508 h 5020326"/>
              <a:gd name="connsiteX24-5617" fmla="*/ 328606 w 3889897"/>
              <a:gd name="connsiteY24-5618" fmla="*/ 2793168 h 5020326"/>
              <a:gd name="connsiteX25-5619" fmla="*/ 313366 w 3889897"/>
              <a:gd name="connsiteY25-5620" fmla="*/ 2732208 h 5020326"/>
              <a:gd name="connsiteX26-5621" fmla="*/ 267646 w 3889897"/>
              <a:gd name="connsiteY26-5622" fmla="*/ 2671248 h 5020326"/>
              <a:gd name="connsiteX27-5623" fmla="*/ 176206 w 3889897"/>
              <a:gd name="connsiteY27-5624" fmla="*/ 2656008 h 5020326"/>
              <a:gd name="connsiteX28-5625" fmla="*/ 54286 w 3889897"/>
              <a:gd name="connsiteY28-5626" fmla="*/ 2610288 h 5020326"/>
              <a:gd name="connsiteX29-5627" fmla="*/ 7931 w 3889897"/>
              <a:gd name="connsiteY29-5628" fmla="*/ 2563298 h 5020326"/>
              <a:gd name="connsiteX30-5629" fmla="*/ 8566 w 3889897"/>
              <a:gd name="connsiteY30-5630" fmla="*/ 2488368 h 5020326"/>
              <a:gd name="connsiteX31-5631" fmla="*/ 92386 w 3889897"/>
              <a:gd name="connsiteY31-5632" fmla="*/ 2335968 h 5020326"/>
              <a:gd name="connsiteX32-5633" fmla="*/ 221926 w 3889897"/>
              <a:gd name="connsiteY32-5634" fmla="*/ 2175948 h 5020326"/>
              <a:gd name="connsiteX33-5635" fmla="*/ 282886 w 3889897"/>
              <a:gd name="connsiteY33-5636" fmla="*/ 2084508 h 5020326"/>
              <a:gd name="connsiteX34-5637" fmla="*/ 328606 w 3889897"/>
              <a:gd name="connsiteY34-5638" fmla="*/ 1977828 h 5020326"/>
              <a:gd name="connsiteX35-5639" fmla="*/ 359086 w 3889897"/>
              <a:gd name="connsiteY35-5640" fmla="*/ 1871148 h 5020326"/>
              <a:gd name="connsiteX36-5641" fmla="*/ 374326 w 3889897"/>
              <a:gd name="connsiteY36-5642" fmla="*/ 1810188 h 5020326"/>
              <a:gd name="connsiteX37-5643" fmla="*/ 343846 w 3889897"/>
              <a:gd name="connsiteY37-5644" fmla="*/ 1756848 h 5020326"/>
              <a:gd name="connsiteX38-5645" fmla="*/ 328606 w 3889897"/>
              <a:gd name="connsiteY38-5646" fmla="*/ 1680648 h 5020326"/>
              <a:gd name="connsiteX39-5647" fmla="*/ 412426 w 3889897"/>
              <a:gd name="connsiteY39-5648" fmla="*/ 1474908 h 5020326"/>
              <a:gd name="connsiteX40-5649" fmla="*/ 442906 w 3889897"/>
              <a:gd name="connsiteY40-5650" fmla="*/ 1307268 h 5020326"/>
              <a:gd name="connsiteX41-5651" fmla="*/ 465766 w 3889897"/>
              <a:gd name="connsiteY41-5652" fmla="*/ 1192968 h 5020326"/>
              <a:gd name="connsiteX42-5653" fmla="*/ 503866 w 3889897"/>
              <a:gd name="connsiteY42-5654" fmla="*/ 1055808 h 5020326"/>
              <a:gd name="connsiteX43-5655" fmla="*/ 557206 w 3889897"/>
              <a:gd name="connsiteY43-5656" fmla="*/ 888168 h 5020326"/>
              <a:gd name="connsiteX44-5657" fmla="*/ 503866 w 3889897"/>
              <a:gd name="connsiteY44-5658" fmla="*/ 888168 h 5020326"/>
              <a:gd name="connsiteX45-5659" fmla="*/ 412426 w 3889897"/>
              <a:gd name="connsiteY45-5660" fmla="*/ 834828 h 5020326"/>
              <a:gd name="connsiteX46-5661" fmla="*/ 328606 w 3889897"/>
              <a:gd name="connsiteY46-5662" fmla="*/ 789108 h 5020326"/>
              <a:gd name="connsiteX47-5663" fmla="*/ 260026 w 3889897"/>
              <a:gd name="connsiteY47-5664" fmla="*/ 773868 h 5020326"/>
              <a:gd name="connsiteX48-5665" fmla="*/ 214306 w 3889897"/>
              <a:gd name="connsiteY48-5666" fmla="*/ 751008 h 5020326"/>
              <a:gd name="connsiteX49-5667" fmla="*/ 260026 w 3889897"/>
              <a:gd name="connsiteY49-5668" fmla="*/ 674808 h 5020326"/>
              <a:gd name="connsiteX50-5669" fmla="*/ 374326 w 3889897"/>
              <a:gd name="connsiteY50-5670" fmla="*/ 606228 h 5020326"/>
              <a:gd name="connsiteX51-5671" fmla="*/ 557206 w 3889897"/>
              <a:gd name="connsiteY51-5672" fmla="*/ 507168 h 5020326"/>
              <a:gd name="connsiteX52-5673" fmla="*/ 656266 w 3889897"/>
              <a:gd name="connsiteY52-5674" fmla="*/ 423348 h 5020326"/>
              <a:gd name="connsiteX53-5675" fmla="*/ 892486 w 3889897"/>
              <a:gd name="connsiteY53-5676" fmla="*/ 232848 h 5020326"/>
              <a:gd name="connsiteX54-5677" fmla="*/ 1174426 w 3889897"/>
              <a:gd name="connsiteY54-5678" fmla="*/ 80448 h 5020326"/>
              <a:gd name="connsiteX55-5679" fmla="*/ 1593526 w 3889897"/>
              <a:gd name="connsiteY55-5680" fmla="*/ 11868 h 5020326"/>
              <a:gd name="connsiteX56-5681" fmla="*/ 1944046 w 3889897"/>
              <a:gd name="connsiteY56-5682" fmla="*/ 4248 h 5020326"/>
              <a:gd name="connsiteX57-5683" fmla="*/ 2172646 w 3889897"/>
              <a:gd name="connsiteY57-5684" fmla="*/ 4248 h 5020326"/>
              <a:gd name="connsiteX58-5685" fmla="*/ 2393626 w 3889897"/>
              <a:gd name="connsiteY58-5686" fmla="*/ 57588 h 5020326"/>
              <a:gd name="connsiteX59-5687" fmla="*/ 2667946 w 3889897"/>
              <a:gd name="connsiteY59-5688" fmla="*/ 133788 h 5020326"/>
              <a:gd name="connsiteX60-5689" fmla="*/ 2820346 w 3889897"/>
              <a:gd name="connsiteY60-5690" fmla="*/ 202368 h 5020326"/>
              <a:gd name="connsiteX61-5691" fmla="*/ 3102286 w 3889897"/>
              <a:gd name="connsiteY61-5692" fmla="*/ 400488 h 5020326"/>
              <a:gd name="connsiteX62-5693" fmla="*/ 3285166 w 3889897"/>
              <a:gd name="connsiteY62-5694" fmla="*/ 651948 h 5020326"/>
              <a:gd name="connsiteX63-5695" fmla="*/ 3407086 w 3889897"/>
              <a:gd name="connsiteY63-5696" fmla="*/ 918648 h 5020326"/>
              <a:gd name="connsiteX64-5697" fmla="*/ 3475666 w 3889897"/>
              <a:gd name="connsiteY64-5698" fmla="*/ 1238688 h 5020326"/>
              <a:gd name="connsiteX65-5699" fmla="*/ 3506146 w 3889897"/>
              <a:gd name="connsiteY65-5700" fmla="*/ 1543488 h 5020326"/>
              <a:gd name="connsiteX66-5701" fmla="*/ 3506146 w 3889897"/>
              <a:gd name="connsiteY66-5702" fmla="*/ 1962588 h 5020326"/>
              <a:gd name="connsiteX67-5703" fmla="*/ 3338506 w 3889897"/>
              <a:gd name="connsiteY67-5704" fmla="*/ 2305488 h 5020326"/>
              <a:gd name="connsiteX68-5705" fmla="*/ 3254686 w 3889897"/>
              <a:gd name="connsiteY68-5706" fmla="*/ 2473128 h 5020326"/>
              <a:gd name="connsiteX69-5707" fmla="*/ 3132766 w 3889897"/>
              <a:gd name="connsiteY69-5708" fmla="*/ 2663628 h 5020326"/>
              <a:gd name="connsiteX70-5709" fmla="*/ 3071806 w 3889897"/>
              <a:gd name="connsiteY70-5710" fmla="*/ 2838888 h 5020326"/>
              <a:gd name="connsiteX71-5711" fmla="*/ 3064186 w 3889897"/>
              <a:gd name="connsiteY71-5712" fmla="*/ 2915088 h 5020326"/>
              <a:gd name="connsiteX72-5713" fmla="*/ 3018466 w 3889897"/>
              <a:gd name="connsiteY72-5714" fmla="*/ 3014148 h 5020326"/>
              <a:gd name="connsiteX73-5715" fmla="*/ 2980366 w 3889897"/>
              <a:gd name="connsiteY73-5716" fmla="*/ 3082728 h 5020326"/>
              <a:gd name="connsiteX74-5717" fmla="*/ 2957506 w 3889897"/>
              <a:gd name="connsiteY74-5718" fmla="*/ 3120828 h 5020326"/>
              <a:gd name="connsiteX75-5719" fmla="*/ 2957506 w 3889897"/>
              <a:gd name="connsiteY75-5720" fmla="*/ 3555168 h 5020326"/>
              <a:gd name="connsiteX76-5721" fmla="*/ 3010846 w 3889897"/>
              <a:gd name="connsiteY76-5722" fmla="*/ 3539928 h 5020326"/>
              <a:gd name="connsiteX77-5723" fmla="*/ 3109906 w 3889897"/>
              <a:gd name="connsiteY77-5724" fmla="*/ 3570408 h 5020326"/>
              <a:gd name="connsiteX78-5725" fmla="*/ 3140386 w 3889897"/>
              <a:gd name="connsiteY78-5726" fmla="*/ 3631368 h 5020326"/>
              <a:gd name="connsiteX79-5727" fmla="*/ 3117526 w 3889897"/>
              <a:gd name="connsiteY79-5728" fmla="*/ 3738048 h 5020326"/>
              <a:gd name="connsiteX80-5729" fmla="*/ 3125146 w 3889897"/>
              <a:gd name="connsiteY80-5730" fmla="*/ 4103808 h 5020326"/>
              <a:gd name="connsiteX81-5731" fmla="*/ 3163246 w 3889897"/>
              <a:gd name="connsiteY81-5732" fmla="*/ 4157148 h 5020326"/>
              <a:gd name="connsiteX82-5733" fmla="*/ 3201346 w 3889897"/>
              <a:gd name="connsiteY82-5734" fmla="*/ 4164768 h 5020326"/>
              <a:gd name="connsiteX83-5735" fmla="*/ 3231826 w 3889897"/>
              <a:gd name="connsiteY83-5736" fmla="*/ 4172388 h 5020326"/>
              <a:gd name="connsiteX84-5737" fmla="*/ 3285166 w 3889897"/>
              <a:gd name="connsiteY84-5738" fmla="*/ 4294308 h 5020326"/>
              <a:gd name="connsiteX85-5739" fmla="*/ 3300406 w 3889897"/>
              <a:gd name="connsiteY85-5740" fmla="*/ 4347648 h 5020326"/>
              <a:gd name="connsiteX86-5741" fmla="*/ 3330886 w 3889897"/>
              <a:gd name="connsiteY86-5742" fmla="*/ 4408608 h 5020326"/>
              <a:gd name="connsiteX87-5743" fmla="*/ 3551866 w 3889897"/>
              <a:gd name="connsiteY87-5744" fmla="*/ 4644828 h 5020326"/>
              <a:gd name="connsiteX88-5745" fmla="*/ 3889897 w 3889897"/>
              <a:gd name="connsiteY88-5746" fmla="*/ 5020326 h 5020326"/>
              <a:gd name="connsiteX0-5747" fmla="*/ 710239 w 3889897"/>
              <a:gd name="connsiteY0-5748" fmla="*/ 5024991 h 5024991"/>
              <a:gd name="connsiteX1-5749" fmla="*/ 961066 w 3889897"/>
              <a:gd name="connsiteY1-5750" fmla="*/ 4644828 h 5024991"/>
              <a:gd name="connsiteX2-5751" fmla="*/ 1342066 w 3889897"/>
              <a:gd name="connsiteY2-5752" fmla="*/ 4172388 h 5024991"/>
              <a:gd name="connsiteX3-5753" fmla="*/ 1258246 w 3889897"/>
              <a:gd name="connsiteY3-5754" fmla="*/ 4012368 h 5024991"/>
              <a:gd name="connsiteX4-5755" fmla="*/ 1204906 w 3889897"/>
              <a:gd name="connsiteY4-5756" fmla="*/ 3928548 h 5024991"/>
              <a:gd name="connsiteX5-5757" fmla="*/ 1174426 w 3889897"/>
              <a:gd name="connsiteY5-5758" fmla="*/ 3768528 h 5024991"/>
              <a:gd name="connsiteX6-5759" fmla="*/ 1151566 w 3889897"/>
              <a:gd name="connsiteY6-5760" fmla="*/ 3699948 h 5024991"/>
              <a:gd name="connsiteX7-5761" fmla="*/ 1143946 w 3889897"/>
              <a:gd name="connsiteY7-5762" fmla="*/ 3669468 h 5024991"/>
              <a:gd name="connsiteX8-5763" fmla="*/ 1067746 w 3889897"/>
              <a:gd name="connsiteY8-5764" fmla="*/ 3661848 h 5024991"/>
              <a:gd name="connsiteX9-5765" fmla="*/ 938206 w 3889897"/>
              <a:gd name="connsiteY9-5766" fmla="*/ 3669468 h 5024991"/>
              <a:gd name="connsiteX10-5767" fmla="*/ 831526 w 3889897"/>
              <a:gd name="connsiteY10-5768" fmla="*/ 3692328 h 5024991"/>
              <a:gd name="connsiteX11-5769" fmla="*/ 610546 w 3889897"/>
              <a:gd name="connsiteY11-5770" fmla="*/ 3738048 h 5024991"/>
              <a:gd name="connsiteX12-5771" fmla="*/ 389566 w 3889897"/>
              <a:gd name="connsiteY12-5772" fmla="*/ 3638988 h 5024991"/>
              <a:gd name="connsiteX13-5773" fmla="*/ 381946 w 3889897"/>
              <a:gd name="connsiteY13-5774" fmla="*/ 3326568 h 5024991"/>
              <a:gd name="connsiteX14-5775" fmla="*/ 420046 w 3889897"/>
              <a:gd name="connsiteY14-5776" fmla="*/ 3227508 h 5024991"/>
              <a:gd name="connsiteX15-5777" fmla="*/ 389566 w 3889897"/>
              <a:gd name="connsiteY15-5778" fmla="*/ 3166548 h 5024991"/>
              <a:gd name="connsiteX16-5779" fmla="*/ 351466 w 3889897"/>
              <a:gd name="connsiteY16-5780" fmla="*/ 3105588 h 5024991"/>
              <a:gd name="connsiteX17-5781" fmla="*/ 397186 w 3889897"/>
              <a:gd name="connsiteY17-5782" fmla="*/ 3021768 h 5024991"/>
              <a:gd name="connsiteX18-5783" fmla="*/ 488626 w 3889897"/>
              <a:gd name="connsiteY18-5784" fmla="*/ 2998908 h 5024991"/>
              <a:gd name="connsiteX19-5785" fmla="*/ 471956 w 3889897"/>
              <a:gd name="connsiteY19-5786" fmla="*/ 2942709 h 5024991"/>
              <a:gd name="connsiteX20-5787" fmla="*/ 435286 w 3889897"/>
              <a:gd name="connsiteY20-5788" fmla="*/ 2930328 h 5024991"/>
              <a:gd name="connsiteX21-5789" fmla="*/ 389566 w 3889897"/>
              <a:gd name="connsiteY21-5790" fmla="*/ 2930328 h 5024991"/>
              <a:gd name="connsiteX22-5791" fmla="*/ 314000 w 3889897"/>
              <a:gd name="connsiteY22-5792" fmla="*/ 2893495 h 5024991"/>
              <a:gd name="connsiteX23-5793" fmla="*/ 320986 w 3889897"/>
              <a:gd name="connsiteY23-5794" fmla="*/ 2846508 h 5024991"/>
              <a:gd name="connsiteX24-5795" fmla="*/ 328606 w 3889897"/>
              <a:gd name="connsiteY24-5796" fmla="*/ 2793168 h 5024991"/>
              <a:gd name="connsiteX25-5797" fmla="*/ 313366 w 3889897"/>
              <a:gd name="connsiteY25-5798" fmla="*/ 2732208 h 5024991"/>
              <a:gd name="connsiteX26-5799" fmla="*/ 267646 w 3889897"/>
              <a:gd name="connsiteY26-5800" fmla="*/ 2671248 h 5024991"/>
              <a:gd name="connsiteX27-5801" fmla="*/ 176206 w 3889897"/>
              <a:gd name="connsiteY27-5802" fmla="*/ 2656008 h 5024991"/>
              <a:gd name="connsiteX28-5803" fmla="*/ 54286 w 3889897"/>
              <a:gd name="connsiteY28-5804" fmla="*/ 2610288 h 5024991"/>
              <a:gd name="connsiteX29-5805" fmla="*/ 7931 w 3889897"/>
              <a:gd name="connsiteY29-5806" fmla="*/ 2563298 h 5024991"/>
              <a:gd name="connsiteX30-5807" fmla="*/ 8566 w 3889897"/>
              <a:gd name="connsiteY30-5808" fmla="*/ 2488368 h 5024991"/>
              <a:gd name="connsiteX31-5809" fmla="*/ 92386 w 3889897"/>
              <a:gd name="connsiteY31-5810" fmla="*/ 2335968 h 5024991"/>
              <a:gd name="connsiteX32-5811" fmla="*/ 221926 w 3889897"/>
              <a:gd name="connsiteY32-5812" fmla="*/ 2175948 h 5024991"/>
              <a:gd name="connsiteX33-5813" fmla="*/ 282886 w 3889897"/>
              <a:gd name="connsiteY33-5814" fmla="*/ 2084508 h 5024991"/>
              <a:gd name="connsiteX34-5815" fmla="*/ 328606 w 3889897"/>
              <a:gd name="connsiteY34-5816" fmla="*/ 1977828 h 5024991"/>
              <a:gd name="connsiteX35-5817" fmla="*/ 359086 w 3889897"/>
              <a:gd name="connsiteY35-5818" fmla="*/ 1871148 h 5024991"/>
              <a:gd name="connsiteX36-5819" fmla="*/ 374326 w 3889897"/>
              <a:gd name="connsiteY36-5820" fmla="*/ 1810188 h 5024991"/>
              <a:gd name="connsiteX37-5821" fmla="*/ 343846 w 3889897"/>
              <a:gd name="connsiteY37-5822" fmla="*/ 1756848 h 5024991"/>
              <a:gd name="connsiteX38-5823" fmla="*/ 328606 w 3889897"/>
              <a:gd name="connsiteY38-5824" fmla="*/ 1680648 h 5024991"/>
              <a:gd name="connsiteX39-5825" fmla="*/ 412426 w 3889897"/>
              <a:gd name="connsiteY39-5826" fmla="*/ 1474908 h 5024991"/>
              <a:gd name="connsiteX40-5827" fmla="*/ 442906 w 3889897"/>
              <a:gd name="connsiteY40-5828" fmla="*/ 1307268 h 5024991"/>
              <a:gd name="connsiteX41-5829" fmla="*/ 465766 w 3889897"/>
              <a:gd name="connsiteY41-5830" fmla="*/ 1192968 h 5024991"/>
              <a:gd name="connsiteX42-5831" fmla="*/ 503866 w 3889897"/>
              <a:gd name="connsiteY42-5832" fmla="*/ 1055808 h 5024991"/>
              <a:gd name="connsiteX43-5833" fmla="*/ 557206 w 3889897"/>
              <a:gd name="connsiteY43-5834" fmla="*/ 888168 h 5024991"/>
              <a:gd name="connsiteX44-5835" fmla="*/ 503866 w 3889897"/>
              <a:gd name="connsiteY44-5836" fmla="*/ 888168 h 5024991"/>
              <a:gd name="connsiteX45-5837" fmla="*/ 412426 w 3889897"/>
              <a:gd name="connsiteY45-5838" fmla="*/ 834828 h 5024991"/>
              <a:gd name="connsiteX46-5839" fmla="*/ 328606 w 3889897"/>
              <a:gd name="connsiteY46-5840" fmla="*/ 789108 h 5024991"/>
              <a:gd name="connsiteX47-5841" fmla="*/ 260026 w 3889897"/>
              <a:gd name="connsiteY47-5842" fmla="*/ 773868 h 5024991"/>
              <a:gd name="connsiteX48-5843" fmla="*/ 214306 w 3889897"/>
              <a:gd name="connsiteY48-5844" fmla="*/ 751008 h 5024991"/>
              <a:gd name="connsiteX49-5845" fmla="*/ 260026 w 3889897"/>
              <a:gd name="connsiteY49-5846" fmla="*/ 674808 h 5024991"/>
              <a:gd name="connsiteX50-5847" fmla="*/ 374326 w 3889897"/>
              <a:gd name="connsiteY50-5848" fmla="*/ 606228 h 5024991"/>
              <a:gd name="connsiteX51-5849" fmla="*/ 557206 w 3889897"/>
              <a:gd name="connsiteY51-5850" fmla="*/ 507168 h 5024991"/>
              <a:gd name="connsiteX52-5851" fmla="*/ 656266 w 3889897"/>
              <a:gd name="connsiteY52-5852" fmla="*/ 423348 h 5024991"/>
              <a:gd name="connsiteX53-5853" fmla="*/ 892486 w 3889897"/>
              <a:gd name="connsiteY53-5854" fmla="*/ 232848 h 5024991"/>
              <a:gd name="connsiteX54-5855" fmla="*/ 1174426 w 3889897"/>
              <a:gd name="connsiteY54-5856" fmla="*/ 80448 h 5024991"/>
              <a:gd name="connsiteX55-5857" fmla="*/ 1593526 w 3889897"/>
              <a:gd name="connsiteY55-5858" fmla="*/ 11868 h 5024991"/>
              <a:gd name="connsiteX56-5859" fmla="*/ 1944046 w 3889897"/>
              <a:gd name="connsiteY56-5860" fmla="*/ 4248 h 5024991"/>
              <a:gd name="connsiteX57-5861" fmla="*/ 2172646 w 3889897"/>
              <a:gd name="connsiteY57-5862" fmla="*/ 4248 h 5024991"/>
              <a:gd name="connsiteX58-5863" fmla="*/ 2393626 w 3889897"/>
              <a:gd name="connsiteY58-5864" fmla="*/ 57588 h 5024991"/>
              <a:gd name="connsiteX59-5865" fmla="*/ 2667946 w 3889897"/>
              <a:gd name="connsiteY59-5866" fmla="*/ 133788 h 5024991"/>
              <a:gd name="connsiteX60-5867" fmla="*/ 2820346 w 3889897"/>
              <a:gd name="connsiteY60-5868" fmla="*/ 202368 h 5024991"/>
              <a:gd name="connsiteX61-5869" fmla="*/ 3102286 w 3889897"/>
              <a:gd name="connsiteY61-5870" fmla="*/ 400488 h 5024991"/>
              <a:gd name="connsiteX62-5871" fmla="*/ 3285166 w 3889897"/>
              <a:gd name="connsiteY62-5872" fmla="*/ 651948 h 5024991"/>
              <a:gd name="connsiteX63-5873" fmla="*/ 3407086 w 3889897"/>
              <a:gd name="connsiteY63-5874" fmla="*/ 918648 h 5024991"/>
              <a:gd name="connsiteX64-5875" fmla="*/ 3475666 w 3889897"/>
              <a:gd name="connsiteY64-5876" fmla="*/ 1238688 h 5024991"/>
              <a:gd name="connsiteX65-5877" fmla="*/ 3506146 w 3889897"/>
              <a:gd name="connsiteY65-5878" fmla="*/ 1543488 h 5024991"/>
              <a:gd name="connsiteX66-5879" fmla="*/ 3506146 w 3889897"/>
              <a:gd name="connsiteY66-5880" fmla="*/ 1962588 h 5024991"/>
              <a:gd name="connsiteX67-5881" fmla="*/ 3338506 w 3889897"/>
              <a:gd name="connsiteY67-5882" fmla="*/ 2305488 h 5024991"/>
              <a:gd name="connsiteX68-5883" fmla="*/ 3254686 w 3889897"/>
              <a:gd name="connsiteY68-5884" fmla="*/ 2473128 h 5024991"/>
              <a:gd name="connsiteX69-5885" fmla="*/ 3132766 w 3889897"/>
              <a:gd name="connsiteY69-5886" fmla="*/ 2663628 h 5024991"/>
              <a:gd name="connsiteX70-5887" fmla="*/ 3071806 w 3889897"/>
              <a:gd name="connsiteY70-5888" fmla="*/ 2838888 h 5024991"/>
              <a:gd name="connsiteX71-5889" fmla="*/ 3064186 w 3889897"/>
              <a:gd name="connsiteY71-5890" fmla="*/ 2915088 h 5024991"/>
              <a:gd name="connsiteX72-5891" fmla="*/ 3018466 w 3889897"/>
              <a:gd name="connsiteY72-5892" fmla="*/ 3014148 h 5024991"/>
              <a:gd name="connsiteX73-5893" fmla="*/ 2980366 w 3889897"/>
              <a:gd name="connsiteY73-5894" fmla="*/ 3082728 h 5024991"/>
              <a:gd name="connsiteX74-5895" fmla="*/ 2957506 w 3889897"/>
              <a:gd name="connsiteY74-5896" fmla="*/ 3120828 h 5024991"/>
              <a:gd name="connsiteX75-5897" fmla="*/ 2957506 w 3889897"/>
              <a:gd name="connsiteY75-5898" fmla="*/ 3555168 h 5024991"/>
              <a:gd name="connsiteX76-5899" fmla="*/ 3010846 w 3889897"/>
              <a:gd name="connsiteY76-5900" fmla="*/ 3539928 h 5024991"/>
              <a:gd name="connsiteX77-5901" fmla="*/ 3109906 w 3889897"/>
              <a:gd name="connsiteY77-5902" fmla="*/ 3570408 h 5024991"/>
              <a:gd name="connsiteX78-5903" fmla="*/ 3140386 w 3889897"/>
              <a:gd name="connsiteY78-5904" fmla="*/ 3631368 h 5024991"/>
              <a:gd name="connsiteX79-5905" fmla="*/ 3117526 w 3889897"/>
              <a:gd name="connsiteY79-5906" fmla="*/ 3738048 h 5024991"/>
              <a:gd name="connsiteX80-5907" fmla="*/ 3125146 w 3889897"/>
              <a:gd name="connsiteY80-5908" fmla="*/ 4103808 h 5024991"/>
              <a:gd name="connsiteX81-5909" fmla="*/ 3163246 w 3889897"/>
              <a:gd name="connsiteY81-5910" fmla="*/ 4157148 h 5024991"/>
              <a:gd name="connsiteX82-5911" fmla="*/ 3201346 w 3889897"/>
              <a:gd name="connsiteY82-5912" fmla="*/ 4164768 h 5024991"/>
              <a:gd name="connsiteX83-5913" fmla="*/ 3231826 w 3889897"/>
              <a:gd name="connsiteY83-5914" fmla="*/ 4172388 h 5024991"/>
              <a:gd name="connsiteX84-5915" fmla="*/ 3285166 w 3889897"/>
              <a:gd name="connsiteY84-5916" fmla="*/ 4294308 h 5024991"/>
              <a:gd name="connsiteX85-5917" fmla="*/ 3300406 w 3889897"/>
              <a:gd name="connsiteY85-5918" fmla="*/ 4347648 h 5024991"/>
              <a:gd name="connsiteX86-5919" fmla="*/ 3330886 w 3889897"/>
              <a:gd name="connsiteY86-5920" fmla="*/ 4408608 h 5024991"/>
              <a:gd name="connsiteX87-5921" fmla="*/ 3551866 w 3889897"/>
              <a:gd name="connsiteY87-5922" fmla="*/ 4644828 h 5024991"/>
              <a:gd name="connsiteX88-5923" fmla="*/ 3889897 w 3889897"/>
              <a:gd name="connsiteY88-5924" fmla="*/ 5020326 h 5024991"/>
              <a:gd name="connsiteX0-5925" fmla="*/ 712990 w 3889897"/>
              <a:gd name="connsiteY0-5926" fmla="*/ 5019479 h 5020326"/>
              <a:gd name="connsiteX1-5927" fmla="*/ 961066 w 3889897"/>
              <a:gd name="connsiteY1-5928" fmla="*/ 4644828 h 5020326"/>
              <a:gd name="connsiteX2-5929" fmla="*/ 1342066 w 3889897"/>
              <a:gd name="connsiteY2-5930" fmla="*/ 4172388 h 5020326"/>
              <a:gd name="connsiteX3-5931" fmla="*/ 1258246 w 3889897"/>
              <a:gd name="connsiteY3-5932" fmla="*/ 4012368 h 5020326"/>
              <a:gd name="connsiteX4-5933" fmla="*/ 1204906 w 3889897"/>
              <a:gd name="connsiteY4-5934" fmla="*/ 3928548 h 5020326"/>
              <a:gd name="connsiteX5-5935" fmla="*/ 1174426 w 3889897"/>
              <a:gd name="connsiteY5-5936" fmla="*/ 3768528 h 5020326"/>
              <a:gd name="connsiteX6-5937" fmla="*/ 1151566 w 3889897"/>
              <a:gd name="connsiteY6-5938" fmla="*/ 3699948 h 5020326"/>
              <a:gd name="connsiteX7-5939" fmla="*/ 1143946 w 3889897"/>
              <a:gd name="connsiteY7-5940" fmla="*/ 3669468 h 5020326"/>
              <a:gd name="connsiteX8-5941" fmla="*/ 1067746 w 3889897"/>
              <a:gd name="connsiteY8-5942" fmla="*/ 3661848 h 5020326"/>
              <a:gd name="connsiteX9-5943" fmla="*/ 938206 w 3889897"/>
              <a:gd name="connsiteY9-5944" fmla="*/ 3669468 h 5020326"/>
              <a:gd name="connsiteX10-5945" fmla="*/ 831526 w 3889897"/>
              <a:gd name="connsiteY10-5946" fmla="*/ 3692328 h 5020326"/>
              <a:gd name="connsiteX11-5947" fmla="*/ 610546 w 3889897"/>
              <a:gd name="connsiteY11-5948" fmla="*/ 3738048 h 5020326"/>
              <a:gd name="connsiteX12-5949" fmla="*/ 389566 w 3889897"/>
              <a:gd name="connsiteY12-5950" fmla="*/ 3638988 h 5020326"/>
              <a:gd name="connsiteX13-5951" fmla="*/ 381946 w 3889897"/>
              <a:gd name="connsiteY13-5952" fmla="*/ 3326568 h 5020326"/>
              <a:gd name="connsiteX14-5953" fmla="*/ 420046 w 3889897"/>
              <a:gd name="connsiteY14-5954" fmla="*/ 3227508 h 5020326"/>
              <a:gd name="connsiteX15-5955" fmla="*/ 389566 w 3889897"/>
              <a:gd name="connsiteY15-5956" fmla="*/ 3166548 h 5020326"/>
              <a:gd name="connsiteX16-5957" fmla="*/ 351466 w 3889897"/>
              <a:gd name="connsiteY16-5958" fmla="*/ 3105588 h 5020326"/>
              <a:gd name="connsiteX17-5959" fmla="*/ 397186 w 3889897"/>
              <a:gd name="connsiteY17-5960" fmla="*/ 3021768 h 5020326"/>
              <a:gd name="connsiteX18-5961" fmla="*/ 488626 w 3889897"/>
              <a:gd name="connsiteY18-5962" fmla="*/ 2998908 h 5020326"/>
              <a:gd name="connsiteX19-5963" fmla="*/ 471956 w 3889897"/>
              <a:gd name="connsiteY19-5964" fmla="*/ 2942709 h 5020326"/>
              <a:gd name="connsiteX20-5965" fmla="*/ 435286 w 3889897"/>
              <a:gd name="connsiteY20-5966" fmla="*/ 2930328 h 5020326"/>
              <a:gd name="connsiteX21-5967" fmla="*/ 389566 w 3889897"/>
              <a:gd name="connsiteY21-5968" fmla="*/ 2930328 h 5020326"/>
              <a:gd name="connsiteX22-5969" fmla="*/ 314000 w 3889897"/>
              <a:gd name="connsiteY22-5970" fmla="*/ 2893495 h 5020326"/>
              <a:gd name="connsiteX23-5971" fmla="*/ 320986 w 3889897"/>
              <a:gd name="connsiteY23-5972" fmla="*/ 2846508 h 5020326"/>
              <a:gd name="connsiteX24-5973" fmla="*/ 328606 w 3889897"/>
              <a:gd name="connsiteY24-5974" fmla="*/ 2793168 h 5020326"/>
              <a:gd name="connsiteX25-5975" fmla="*/ 313366 w 3889897"/>
              <a:gd name="connsiteY25-5976" fmla="*/ 2732208 h 5020326"/>
              <a:gd name="connsiteX26-5977" fmla="*/ 267646 w 3889897"/>
              <a:gd name="connsiteY26-5978" fmla="*/ 2671248 h 5020326"/>
              <a:gd name="connsiteX27-5979" fmla="*/ 176206 w 3889897"/>
              <a:gd name="connsiteY27-5980" fmla="*/ 2656008 h 5020326"/>
              <a:gd name="connsiteX28-5981" fmla="*/ 54286 w 3889897"/>
              <a:gd name="connsiteY28-5982" fmla="*/ 2610288 h 5020326"/>
              <a:gd name="connsiteX29-5983" fmla="*/ 7931 w 3889897"/>
              <a:gd name="connsiteY29-5984" fmla="*/ 2563298 h 5020326"/>
              <a:gd name="connsiteX30-5985" fmla="*/ 8566 w 3889897"/>
              <a:gd name="connsiteY30-5986" fmla="*/ 2488368 h 5020326"/>
              <a:gd name="connsiteX31-5987" fmla="*/ 92386 w 3889897"/>
              <a:gd name="connsiteY31-5988" fmla="*/ 2335968 h 5020326"/>
              <a:gd name="connsiteX32-5989" fmla="*/ 221926 w 3889897"/>
              <a:gd name="connsiteY32-5990" fmla="*/ 2175948 h 5020326"/>
              <a:gd name="connsiteX33-5991" fmla="*/ 282886 w 3889897"/>
              <a:gd name="connsiteY33-5992" fmla="*/ 2084508 h 5020326"/>
              <a:gd name="connsiteX34-5993" fmla="*/ 328606 w 3889897"/>
              <a:gd name="connsiteY34-5994" fmla="*/ 1977828 h 5020326"/>
              <a:gd name="connsiteX35-5995" fmla="*/ 359086 w 3889897"/>
              <a:gd name="connsiteY35-5996" fmla="*/ 1871148 h 5020326"/>
              <a:gd name="connsiteX36-5997" fmla="*/ 374326 w 3889897"/>
              <a:gd name="connsiteY36-5998" fmla="*/ 1810188 h 5020326"/>
              <a:gd name="connsiteX37-5999" fmla="*/ 343846 w 3889897"/>
              <a:gd name="connsiteY37-6000" fmla="*/ 1756848 h 5020326"/>
              <a:gd name="connsiteX38-6001" fmla="*/ 328606 w 3889897"/>
              <a:gd name="connsiteY38-6002" fmla="*/ 1680648 h 5020326"/>
              <a:gd name="connsiteX39-6003" fmla="*/ 412426 w 3889897"/>
              <a:gd name="connsiteY39-6004" fmla="*/ 1474908 h 5020326"/>
              <a:gd name="connsiteX40-6005" fmla="*/ 442906 w 3889897"/>
              <a:gd name="connsiteY40-6006" fmla="*/ 1307268 h 5020326"/>
              <a:gd name="connsiteX41-6007" fmla="*/ 465766 w 3889897"/>
              <a:gd name="connsiteY41-6008" fmla="*/ 1192968 h 5020326"/>
              <a:gd name="connsiteX42-6009" fmla="*/ 503866 w 3889897"/>
              <a:gd name="connsiteY42-6010" fmla="*/ 1055808 h 5020326"/>
              <a:gd name="connsiteX43-6011" fmla="*/ 557206 w 3889897"/>
              <a:gd name="connsiteY43-6012" fmla="*/ 888168 h 5020326"/>
              <a:gd name="connsiteX44-6013" fmla="*/ 503866 w 3889897"/>
              <a:gd name="connsiteY44-6014" fmla="*/ 888168 h 5020326"/>
              <a:gd name="connsiteX45-6015" fmla="*/ 412426 w 3889897"/>
              <a:gd name="connsiteY45-6016" fmla="*/ 834828 h 5020326"/>
              <a:gd name="connsiteX46-6017" fmla="*/ 328606 w 3889897"/>
              <a:gd name="connsiteY46-6018" fmla="*/ 789108 h 5020326"/>
              <a:gd name="connsiteX47-6019" fmla="*/ 260026 w 3889897"/>
              <a:gd name="connsiteY47-6020" fmla="*/ 773868 h 5020326"/>
              <a:gd name="connsiteX48-6021" fmla="*/ 214306 w 3889897"/>
              <a:gd name="connsiteY48-6022" fmla="*/ 751008 h 5020326"/>
              <a:gd name="connsiteX49-6023" fmla="*/ 260026 w 3889897"/>
              <a:gd name="connsiteY49-6024" fmla="*/ 674808 h 5020326"/>
              <a:gd name="connsiteX50-6025" fmla="*/ 374326 w 3889897"/>
              <a:gd name="connsiteY50-6026" fmla="*/ 606228 h 5020326"/>
              <a:gd name="connsiteX51-6027" fmla="*/ 557206 w 3889897"/>
              <a:gd name="connsiteY51-6028" fmla="*/ 507168 h 5020326"/>
              <a:gd name="connsiteX52-6029" fmla="*/ 656266 w 3889897"/>
              <a:gd name="connsiteY52-6030" fmla="*/ 423348 h 5020326"/>
              <a:gd name="connsiteX53-6031" fmla="*/ 892486 w 3889897"/>
              <a:gd name="connsiteY53-6032" fmla="*/ 232848 h 5020326"/>
              <a:gd name="connsiteX54-6033" fmla="*/ 1174426 w 3889897"/>
              <a:gd name="connsiteY54-6034" fmla="*/ 80448 h 5020326"/>
              <a:gd name="connsiteX55-6035" fmla="*/ 1593526 w 3889897"/>
              <a:gd name="connsiteY55-6036" fmla="*/ 11868 h 5020326"/>
              <a:gd name="connsiteX56-6037" fmla="*/ 1944046 w 3889897"/>
              <a:gd name="connsiteY56-6038" fmla="*/ 4248 h 5020326"/>
              <a:gd name="connsiteX57-6039" fmla="*/ 2172646 w 3889897"/>
              <a:gd name="connsiteY57-6040" fmla="*/ 4248 h 5020326"/>
              <a:gd name="connsiteX58-6041" fmla="*/ 2393626 w 3889897"/>
              <a:gd name="connsiteY58-6042" fmla="*/ 57588 h 5020326"/>
              <a:gd name="connsiteX59-6043" fmla="*/ 2667946 w 3889897"/>
              <a:gd name="connsiteY59-6044" fmla="*/ 133788 h 5020326"/>
              <a:gd name="connsiteX60-6045" fmla="*/ 2820346 w 3889897"/>
              <a:gd name="connsiteY60-6046" fmla="*/ 202368 h 5020326"/>
              <a:gd name="connsiteX61-6047" fmla="*/ 3102286 w 3889897"/>
              <a:gd name="connsiteY61-6048" fmla="*/ 400488 h 5020326"/>
              <a:gd name="connsiteX62-6049" fmla="*/ 3285166 w 3889897"/>
              <a:gd name="connsiteY62-6050" fmla="*/ 651948 h 5020326"/>
              <a:gd name="connsiteX63-6051" fmla="*/ 3407086 w 3889897"/>
              <a:gd name="connsiteY63-6052" fmla="*/ 918648 h 5020326"/>
              <a:gd name="connsiteX64-6053" fmla="*/ 3475666 w 3889897"/>
              <a:gd name="connsiteY64-6054" fmla="*/ 1238688 h 5020326"/>
              <a:gd name="connsiteX65-6055" fmla="*/ 3506146 w 3889897"/>
              <a:gd name="connsiteY65-6056" fmla="*/ 1543488 h 5020326"/>
              <a:gd name="connsiteX66-6057" fmla="*/ 3506146 w 3889897"/>
              <a:gd name="connsiteY66-6058" fmla="*/ 1962588 h 5020326"/>
              <a:gd name="connsiteX67-6059" fmla="*/ 3338506 w 3889897"/>
              <a:gd name="connsiteY67-6060" fmla="*/ 2305488 h 5020326"/>
              <a:gd name="connsiteX68-6061" fmla="*/ 3254686 w 3889897"/>
              <a:gd name="connsiteY68-6062" fmla="*/ 2473128 h 5020326"/>
              <a:gd name="connsiteX69-6063" fmla="*/ 3132766 w 3889897"/>
              <a:gd name="connsiteY69-6064" fmla="*/ 2663628 h 5020326"/>
              <a:gd name="connsiteX70-6065" fmla="*/ 3071806 w 3889897"/>
              <a:gd name="connsiteY70-6066" fmla="*/ 2838888 h 5020326"/>
              <a:gd name="connsiteX71-6067" fmla="*/ 3064186 w 3889897"/>
              <a:gd name="connsiteY71-6068" fmla="*/ 2915088 h 5020326"/>
              <a:gd name="connsiteX72-6069" fmla="*/ 3018466 w 3889897"/>
              <a:gd name="connsiteY72-6070" fmla="*/ 3014148 h 5020326"/>
              <a:gd name="connsiteX73-6071" fmla="*/ 2980366 w 3889897"/>
              <a:gd name="connsiteY73-6072" fmla="*/ 3082728 h 5020326"/>
              <a:gd name="connsiteX74-6073" fmla="*/ 2957506 w 3889897"/>
              <a:gd name="connsiteY74-6074" fmla="*/ 3120828 h 5020326"/>
              <a:gd name="connsiteX75-6075" fmla="*/ 2957506 w 3889897"/>
              <a:gd name="connsiteY75-6076" fmla="*/ 3555168 h 5020326"/>
              <a:gd name="connsiteX76-6077" fmla="*/ 3010846 w 3889897"/>
              <a:gd name="connsiteY76-6078" fmla="*/ 3539928 h 5020326"/>
              <a:gd name="connsiteX77-6079" fmla="*/ 3109906 w 3889897"/>
              <a:gd name="connsiteY77-6080" fmla="*/ 3570408 h 5020326"/>
              <a:gd name="connsiteX78-6081" fmla="*/ 3140386 w 3889897"/>
              <a:gd name="connsiteY78-6082" fmla="*/ 3631368 h 5020326"/>
              <a:gd name="connsiteX79-6083" fmla="*/ 3117526 w 3889897"/>
              <a:gd name="connsiteY79-6084" fmla="*/ 3738048 h 5020326"/>
              <a:gd name="connsiteX80-6085" fmla="*/ 3125146 w 3889897"/>
              <a:gd name="connsiteY80-6086" fmla="*/ 4103808 h 5020326"/>
              <a:gd name="connsiteX81-6087" fmla="*/ 3163246 w 3889897"/>
              <a:gd name="connsiteY81-6088" fmla="*/ 4157148 h 5020326"/>
              <a:gd name="connsiteX82-6089" fmla="*/ 3201346 w 3889897"/>
              <a:gd name="connsiteY82-6090" fmla="*/ 4164768 h 5020326"/>
              <a:gd name="connsiteX83-6091" fmla="*/ 3231826 w 3889897"/>
              <a:gd name="connsiteY83-6092" fmla="*/ 4172388 h 5020326"/>
              <a:gd name="connsiteX84-6093" fmla="*/ 3285166 w 3889897"/>
              <a:gd name="connsiteY84-6094" fmla="*/ 4294308 h 5020326"/>
              <a:gd name="connsiteX85-6095" fmla="*/ 3300406 w 3889897"/>
              <a:gd name="connsiteY85-6096" fmla="*/ 4347648 h 5020326"/>
              <a:gd name="connsiteX86-6097" fmla="*/ 3330886 w 3889897"/>
              <a:gd name="connsiteY86-6098" fmla="*/ 4408608 h 5020326"/>
              <a:gd name="connsiteX87-6099" fmla="*/ 3551866 w 3889897"/>
              <a:gd name="connsiteY87-6100" fmla="*/ 4644828 h 5020326"/>
              <a:gd name="connsiteX88-6101" fmla="*/ 3889897 w 3889897"/>
              <a:gd name="connsiteY88-6102" fmla="*/ 5020326 h 5020326"/>
              <a:gd name="connsiteX0-6103" fmla="*/ 712990 w 3889897"/>
              <a:gd name="connsiteY0-6104" fmla="*/ 5019479 h 5020326"/>
              <a:gd name="connsiteX1-6105" fmla="*/ 961066 w 3889897"/>
              <a:gd name="connsiteY1-6106" fmla="*/ 4644828 h 5020326"/>
              <a:gd name="connsiteX2-6107" fmla="*/ 1342066 w 3889897"/>
              <a:gd name="connsiteY2-6108" fmla="*/ 4172388 h 5020326"/>
              <a:gd name="connsiteX3-6109" fmla="*/ 1258246 w 3889897"/>
              <a:gd name="connsiteY3-6110" fmla="*/ 4012368 h 5020326"/>
              <a:gd name="connsiteX4-6111" fmla="*/ 1204906 w 3889897"/>
              <a:gd name="connsiteY4-6112" fmla="*/ 3928548 h 5020326"/>
              <a:gd name="connsiteX5-6113" fmla="*/ 1174426 w 3889897"/>
              <a:gd name="connsiteY5-6114" fmla="*/ 3768528 h 5020326"/>
              <a:gd name="connsiteX6-6115" fmla="*/ 1151566 w 3889897"/>
              <a:gd name="connsiteY6-6116" fmla="*/ 3699948 h 5020326"/>
              <a:gd name="connsiteX7-6117" fmla="*/ 1143946 w 3889897"/>
              <a:gd name="connsiteY7-6118" fmla="*/ 3669468 h 5020326"/>
              <a:gd name="connsiteX8-6119" fmla="*/ 1067746 w 3889897"/>
              <a:gd name="connsiteY8-6120" fmla="*/ 3661848 h 5020326"/>
              <a:gd name="connsiteX9-6121" fmla="*/ 938206 w 3889897"/>
              <a:gd name="connsiteY9-6122" fmla="*/ 3669468 h 5020326"/>
              <a:gd name="connsiteX10-6123" fmla="*/ 831526 w 3889897"/>
              <a:gd name="connsiteY10-6124" fmla="*/ 3692328 h 5020326"/>
              <a:gd name="connsiteX11-6125" fmla="*/ 610546 w 3889897"/>
              <a:gd name="connsiteY11-6126" fmla="*/ 3738048 h 5020326"/>
              <a:gd name="connsiteX12-6127" fmla="*/ 389566 w 3889897"/>
              <a:gd name="connsiteY12-6128" fmla="*/ 3638988 h 5020326"/>
              <a:gd name="connsiteX13-6129" fmla="*/ 381946 w 3889897"/>
              <a:gd name="connsiteY13-6130" fmla="*/ 3326568 h 5020326"/>
              <a:gd name="connsiteX14-6131" fmla="*/ 420046 w 3889897"/>
              <a:gd name="connsiteY14-6132" fmla="*/ 3227508 h 5020326"/>
              <a:gd name="connsiteX15-6133" fmla="*/ 389566 w 3889897"/>
              <a:gd name="connsiteY15-6134" fmla="*/ 3166548 h 5020326"/>
              <a:gd name="connsiteX16-6135" fmla="*/ 351466 w 3889897"/>
              <a:gd name="connsiteY16-6136" fmla="*/ 3105588 h 5020326"/>
              <a:gd name="connsiteX17-6137" fmla="*/ 397186 w 3889897"/>
              <a:gd name="connsiteY17-6138" fmla="*/ 3021768 h 5020326"/>
              <a:gd name="connsiteX18-6139" fmla="*/ 488626 w 3889897"/>
              <a:gd name="connsiteY18-6140" fmla="*/ 2998908 h 5020326"/>
              <a:gd name="connsiteX19-6141" fmla="*/ 471956 w 3889897"/>
              <a:gd name="connsiteY19-6142" fmla="*/ 2942709 h 5020326"/>
              <a:gd name="connsiteX20-6143" fmla="*/ 435286 w 3889897"/>
              <a:gd name="connsiteY20-6144" fmla="*/ 2930328 h 5020326"/>
              <a:gd name="connsiteX21-6145" fmla="*/ 389566 w 3889897"/>
              <a:gd name="connsiteY21-6146" fmla="*/ 2930328 h 5020326"/>
              <a:gd name="connsiteX22-6147" fmla="*/ 314000 w 3889897"/>
              <a:gd name="connsiteY22-6148" fmla="*/ 2893495 h 5020326"/>
              <a:gd name="connsiteX23-6149" fmla="*/ 320986 w 3889897"/>
              <a:gd name="connsiteY23-6150" fmla="*/ 2846508 h 5020326"/>
              <a:gd name="connsiteX24-6151" fmla="*/ 328606 w 3889897"/>
              <a:gd name="connsiteY24-6152" fmla="*/ 2793168 h 5020326"/>
              <a:gd name="connsiteX25-6153" fmla="*/ 313366 w 3889897"/>
              <a:gd name="connsiteY25-6154" fmla="*/ 2732208 h 5020326"/>
              <a:gd name="connsiteX26-6155" fmla="*/ 267646 w 3889897"/>
              <a:gd name="connsiteY26-6156" fmla="*/ 2671248 h 5020326"/>
              <a:gd name="connsiteX27-6157" fmla="*/ 176206 w 3889897"/>
              <a:gd name="connsiteY27-6158" fmla="*/ 2656008 h 5020326"/>
              <a:gd name="connsiteX28-6159" fmla="*/ 54286 w 3889897"/>
              <a:gd name="connsiteY28-6160" fmla="*/ 2610288 h 5020326"/>
              <a:gd name="connsiteX29-6161" fmla="*/ 7931 w 3889897"/>
              <a:gd name="connsiteY29-6162" fmla="*/ 2563298 h 5020326"/>
              <a:gd name="connsiteX30-6163" fmla="*/ 8566 w 3889897"/>
              <a:gd name="connsiteY30-6164" fmla="*/ 2488368 h 5020326"/>
              <a:gd name="connsiteX31-6165" fmla="*/ 92386 w 3889897"/>
              <a:gd name="connsiteY31-6166" fmla="*/ 2335968 h 5020326"/>
              <a:gd name="connsiteX32-6167" fmla="*/ 221926 w 3889897"/>
              <a:gd name="connsiteY32-6168" fmla="*/ 2175948 h 5020326"/>
              <a:gd name="connsiteX33-6169" fmla="*/ 282886 w 3889897"/>
              <a:gd name="connsiteY33-6170" fmla="*/ 2084508 h 5020326"/>
              <a:gd name="connsiteX34-6171" fmla="*/ 328606 w 3889897"/>
              <a:gd name="connsiteY34-6172" fmla="*/ 1977828 h 5020326"/>
              <a:gd name="connsiteX35-6173" fmla="*/ 359086 w 3889897"/>
              <a:gd name="connsiteY35-6174" fmla="*/ 1871148 h 5020326"/>
              <a:gd name="connsiteX36-6175" fmla="*/ 374326 w 3889897"/>
              <a:gd name="connsiteY36-6176" fmla="*/ 1810188 h 5020326"/>
              <a:gd name="connsiteX37-6177" fmla="*/ 343846 w 3889897"/>
              <a:gd name="connsiteY37-6178" fmla="*/ 1756848 h 5020326"/>
              <a:gd name="connsiteX38-6179" fmla="*/ 328606 w 3889897"/>
              <a:gd name="connsiteY38-6180" fmla="*/ 1680648 h 5020326"/>
              <a:gd name="connsiteX39-6181" fmla="*/ 412426 w 3889897"/>
              <a:gd name="connsiteY39-6182" fmla="*/ 1474908 h 5020326"/>
              <a:gd name="connsiteX40-6183" fmla="*/ 442906 w 3889897"/>
              <a:gd name="connsiteY40-6184" fmla="*/ 1307268 h 5020326"/>
              <a:gd name="connsiteX41-6185" fmla="*/ 465766 w 3889897"/>
              <a:gd name="connsiteY41-6186" fmla="*/ 1192968 h 5020326"/>
              <a:gd name="connsiteX42-6187" fmla="*/ 503866 w 3889897"/>
              <a:gd name="connsiteY42-6188" fmla="*/ 1055808 h 5020326"/>
              <a:gd name="connsiteX43-6189" fmla="*/ 557206 w 3889897"/>
              <a:gd name="connsiteY43-6190" fmla="*/ 888168 h 5020326"/>
              <a:gd name="connsiteX44-6191" fmla="*/ 503866 w 3889897"/>
              <a:gd name="connsiteY44-6192" fmla="*/ 888168 h 5020326"/>
              <a:gd name="connsiteX45-6193" fmla="*/ 412426 w 3889897"/>
              <a:gd name="connsiteY45-6194" fmla="*/ 834828 h 5020326"/>
              <a:gd name="connsiteX46-6195" fmla="*/ 328606 w 3889897"/>
              <a:gd name="connsiteY46-6196" fmla="*/ 789108 h 5020326"/>
              <a:gd name="connsiteX47-6197" fmla="*/ 260026 w 3889897"/>
              <a:gd name="connsiteY47-6198" fmla="*/ 773868 h 5020326"/>
              <a:gd name="connsiteX48-6199" fmla="*/ 214306 w 3889897"/>
              <a:gd name="connsiteY48-6200" fmla="*/ 751008 h 5020326"/>
              <a:gd name="connsiteX49-6201" fmla="*/ 260026 w 3889897"/>
              <a:gd name="connsiteY49-6202" fmla="*/ 674808 h 5020326"/>
              <a:gd name="connsiteX50-6203" fmla="*/ 374326 w 3889897"/>
              <a:gd name="connsiteY50-6204" fmla="*/ 606228 h 5020326"/>
              <a:gd name="connsiteX51-6205" fmla="*/ 557206 w 3889897"/>
              <a:gd name="connsiteY51-6206" fmla="*/ 507168 h 5020326"/>
              <a:gd name="connsiteX52-6207" fmla="*/ 656266 w 3889897"/>
              <a:gd name="connsiteY52-6208" fmla="*/ 423348 h 5020326"/>
              <a:gd name="connsiteX53-6209" fmla="*/ 892486 w 3889897"/>
              <a:gd name="connsiteY53-6210" fmla="*/ 232848 h 5020326"/>
              <a:gd name="connsiteX54-6211" fmla="*/ 1174426 w 3889897"/>
              <a:gd name="connsiteY54-6212" fmla="*/ 80448 h 5020326"/>
              <a:gd name="connsiteX55-6213" fmla="*/ 1593526 w 3889897"/>
              <a:gd name="connsiteY55-6214" fmla="*/ 11868 h 5020326"/>
              <a:gd name="connsiteX56-6215" fmla="*/ 1944046 w 3889897"/>
              <a:gd name="connsiteY56-6216" fmla="*/ 4248 h 5020326"/>
              <a:gd name="connsiteX57-6217" fmla="*/ 2172646 w 3889897"/>
              <a:gd name="connsiteY57-6218" fmla="*/ 4248 h 5020326"/>
              <a:gd name="connsiteX58-6219" fmla="*/ 2393626 w 3889897"/>
              <a:gd name="connsiteY58-6220" fmla="*/ 57588 h 5020326"/>
              <a:gd name="connsiteX59-6221" fmla="*/ 2667946 w 3889897"/>
              <a:gd name="connsiteY59-6222" fmla="*/ 133788 h 5020326"/>
              <a:gd name="connsiteX60-6223" fmla="*/ 2820346 w 3889897"/>
              <a:gd name="connsiteY60-6224" fmla="*/ 202368 h 5020326"/>
              <a:gd name="connsiteX61-6225" fmla="*/ 3102286 w 3889897"/>
              <a:gd name="connsiteY61-6226" fmla="*/ 400488 h 5020326"/>
              <a:gd name="connsiteX62-6227" fmla="*/ 3285166 w 3889897"/>
              <a:gd name="connsiteY62-6228" fmla="*/ 651948 h 5020326"/>
              <a:gd name="connsiteX63-6229" fmla="*/ 3407086 w 3889897"/>
              <a:gd name="connsiteY63-6230" fmla="*/ 918648 h 5020326"/>
              <a:gd name="connsiteX64-6231" fmla="*/ 3475666 w 3889897"/>
              <a:gd name="connsiteY64-6232" fmla="*/ 1238688 h 5020326"/>
              <a:gd name="connsiteX65-6233" fmla="*/ 3506146 w 3889897"/>
              <a:gd name="connsiteY65-6234" fmla="*/ 1543488 h 5020326"/>
              <a:gd name="connsiteX66-6235" fmla="*/ 3506146 w 3889897"/>
              <a:gd name="connsiteY66-6236" fmla="*/ 1962588 h 5020326"/>
              <a:gd name="connsiteX67-6237" fmla="*/ 3338506 w 3889897"/>
              <a:gd name="connsiteY67-6238" fmla="*/ 2305488 h 5020326"/>
              <a:gd name="connsiteX68-6239" fmla="*/ 3254686 w 3889897"/>
              <a:gd name="connsiteY68-6240" fmla="*/ 2473128 h 5020326"/>
              <a:gd name="connsiteX69-6241" fmla="*/ 3132766 w 3889897"/>
              <a:gd name="connsiteY69-6242" fmla="*/ 2663628 h 5020326"/>
              <a:gd name="connsiteX70-6243" fmla="*/ 3071806 w 3889897"/>
              <a:gd name="connsiteY70-6244" fmla="*/ 2838888 h 5020326"/>
              <a:gd name="connsiteX71-6245" fmla="*/ 3064186 w 3889897"/>
              <a:gd name="connsiteY71-6246" fmla="*/ 2915088 h 5020326"/>
              <a:gd name="connsiteX72-6247" fmla="*/ 3018466 w 3889897"/>
              <a:gd name="connsiteY72-6248" fmla="*/ 3014148 h 5020326"/>
              <a:gd name="connsiteX73-6249" fmla="*/ 2980366 w 3889897"/>
              <a:gd name="connsiteY73-6250" fmla="*/ 3082728 h 5020326"/>
              <a:gd name="connsiteX74-6251" fmla="*/ 2957506 w 3889897"/>
              <a:gd name="connsiteY74-6252" fmla="*/ 3120828 h 5020326"/>
              <a:gd name="connsiteX75-6253" fmla="*/ 2957506 w 3889897"/>
              <a:gd name="connsiteY75-6254" fmla="*/ 3555168 h 5020326"/>
              <a:gd name="connsiteX76-6255" fmla="*/ 3010846 w 3889897"/>
              <a:gd name="connsiteY76-6256" fmla="*/ 3539928 h 5020326"/>
              <a:gd name="connsiteX77-6257" fmla="*/ 3109906 w 3889897"/>
              <a:gd name="connsiteY77-6258" fmla="*/ 3570408 h 5020326"/>
              <a:gd name="connsiteX78-6259" fmla="*/ 3140386 w 3889897"/>
              <a:gd name="connsiteY78-6260" fmla="*/ 3631368 h 5020326"/>
              <a:gd name="connsiteX79-6261" fmla="*/ 3117526 w 3889897"/>
              <a:gd name="connsiteY79-6262" fmla="*/ 3738048 h 5020326"/>
              <a:gd name="connsiteX80-6263" fmla="*/ 3125146 w 3889897"/>
              <a:gd name="connsiteY80-6264" fmla="*/ 4103808 h 5020326"/>
              <a:gd name="connsiteX81-6265" fmla="*/ 3201346 w 3889897"/>
              <a:gd name="connsiteY81-6266" fmla="*/ 4164768 h 5020326"/>
              <a:gd name="connsiteX82-6267" fmla="*/ 3231826 w 3889897"/>
              <a:gd name="connsiteY82-6268" fmla="*/ 4172388 h 5020326"/>
              <a:gd name="connsiteX83-6269" fmla="*/ 3285166 w 3889897"/>
              <a:gd name="connsiteY83-6270" fmla="*/ 4294308 h 5020326"/>
              <a:gd name="connsiteX84-6271" fmla="*/ 3300406 w 3889897"/>
              <a:gd name="connsiteY84-6272" fmla="*/ 4347648 h 5020326"/>
              <a:gd name="connsiteX85-6273" fmla="*/ 3330886 w 3889897"/>
              <a:gd name="connsiteY85-6274" fmla="*/ 4408608 h 5020326"/>
              <a:gd name="connsiteX86-6275" fmla="*/ 3551866 w 3889897"/>
              <a:gd name="connsiteY86-6276" fmla="*/ 4644828 h 5020326"/>
              <a:gd name="connsiteX87-6277" fmla="*/ 3889897 w 3889897"/>
              <a:gd name="connsiteY87-6278" fmla="*/ 5020326 h 5020326"/>
              <a:gd name="connsiteX0-6279" fmla="*/ 712990 w 3889897"/>
              <a:gd name="connsiteY0-6280" fmla="*/ 5019479 h 5020326"/>
              <a:gd name="connsiteX1-6281" fmla="*/ 961066 w 3889897"/>
              <a:gd name="connsiteY1-6282" fmla="*/ 4644828 h 5020326"/>
              <a:gd name="connsiteX2-6283" fmla="*/ 1342066 w 3889897"/>
              <a:gd name="connsiteY2-6284" fmla="*/ 4172388 h 5020326"/>
              <a:gd name="connsiteX3-6285" fmla="*/ 1258246 w 3889897"/>
              <a:gd name="connsiteY3-6286" fmla="*/ 4012368 h 5020326"/>
              <a:gd name="connsiteX4-6287" fmla="*/ 1204906 w 3889897"/>
              <a:gd name="connsiteY4-6288" fmla="*/ 3928548 h 5020326"/>
              <a:gd name="connsiteX5-6289" fmla="*/ 1174426 w 3889897"/>
              <a:gd name="connsiteY5-6290" fmla="*/ 3768528 h 5020326"/>
              <a:gd name="connsiteX6-6291" fmla="*/ 1151566 w 3889897"/>
              <a:gd name="connsiteY6-6292" fmla="*/ 3699948 h 5020326"/>
              <a:gd name="connsiteX7-6293" fmla="*/ 1143946 w 3889897"/>
              <a:gd name="connsiteY7-6294" fmla="*/ 3669468 h 5020326"/>
              <a:gd name="connsiteX8-6295" fmla="*/ 1067746 w 3889897"/>
              <a:gd name="connsiteY8-6296" fmla="*/ 3661848 h 5020326"/>
              <a:gd name="connsiteX9-6297" fmla="*/ 938206 w 3889897"/>
              <a:gd name="connsiteY9-6298" fmla="*/ 3669468 h 5020326"/>
              <a:gd name="connsiteX10-6299" fmla="*/ 831526 w 3889897"/>
              <a:gd name="connsiteY10-6300" fmla="*/ 3692328 h 5020326"/>
              <a:gd name="connsiteX11-6301" fmla="*/ 610546 w 3889897"/>
              <a:gd name="connsiteY11-6302" fmla="*/ 3738048 h 5020326"/>
              <a:gd name="connsiteX12-6303" fmla="*/ 389566 w 3889897"/>
              <a:gd name="connsiteY12-6304" fmla="*/ 3638988 h 5020326"/>
              <a:gd name="connsiteX13-6305" fmla="*/ 381946 w 3889897"/>
              <a:gd name="connsiteY13-6306" fmla="*/ 3326568 h 5020326"/>
              <a:gd name="connsiteX14-6307" fmla="*/ 420046 w 3889897"/>
              <a:gd name="connsiteY14-6308" fmla="*/ 3227508 h 5020326"/>
              <a:gd name="connsiteX15-6309" fmla="*/ 389566 w 3889897"/>
              <a:gd name="connsiteY15-6310" fmla="*/ 3166548 h 5020326"/>
              <a:gd name="connsiteX16-6311" fmla="*/ 351466 w 3889897"/>
              <a:gd name="connsiteY16-6312" fmla="*/ 3105588 h 5020326"/>
              <a:gd name="connsiteX17-6313" fmla="*/ 397186 w 3889897"/>
              <a:gd name="connsiteY17-6314" fmla="*/ 3021768 h 5020326"/>
              <a:gd name="connsiteX18-6315" fmla="*/ 488626 w 3889897"/>
              <a:gd name="connsiteY18-6316" fmla="*/ 2998908 h 5020326"/>
              <a:gd name="connsiteX19-6317" fmla="*/ 471956 w 3889897"/>
              <a:gd name="connsiteY19-6318" fmla="*/ 2942709 h 5020326"/>
              <a:gd name="connsiteX20-6319" fmla="*/ 435286 w 3889897"/>
              <a:gd name="connsiteY20-6320" fmla="*/ 2930328 h 5020326"/>
              <a:gd name="connsiteX21-6321" fmla="*/ 389566 w 3889897"/>
              <a:gd name="connsiteY21-6322" fmla="*/ 2930328 h 5020326"/>
              <a:gd name="connsiteX22-6323" fmla="*/ 314000 w 3889897"/>
              <a:gd name="connsiteY22-6324" fmla="*/ 2893495 h 5020326"/>
              <a:gd name="connsiteX23-6325" fmla="*/ 320986 w 3889897"/>
              <a:gd name="connsiteY23-6326" fmla="*/ 2846508 h 5020326"/>
              <a:gd name="connsiteX24-6327" fmla="*/ 328606 w 3889897"/>
              <a:gd name="connsiteY24-6328" fmla="*/ 2793168 h 5020326"/>
              <a:gd name="connsiteX25-6329" fmla="*/ 313366 w 3889897"/>
              <a:gd name="connsiteY25-6330" fmla="*/ 2732208 h 5020326"/>
              <a:gd name="connsiteX26-6331" fmla="*/ 267646 w 3889897"/>
              <a:gd name="connsiteY26-6332" fmla="*/ 2671248 h 5020326"/>
              <a:gd name="connsiteX27-6333" fmla="*/ 176206 w 3889897"/>
              <a:gd name="connsiteY27-6334" fmla="*/ 2656008 h 5020326"/>
              <a:gd name="connsiteX28-6335" fmla="*/ 54286 w 3889897"/>
              <a:gd name="connsiteY28-6336" fmla="*/ 2610288 h 5020326"/>
              <a:gd name="connsiteX29-6337" fmla="*/ 7931 w 3889897"/>
              <a:gd name="connsiteY29-6338" fmla="*/ 2563298 h 5020326"/>
              <a:gd name="connsiteX30-6339" fmla="*/ 8566 w 3889897"/>
              <a:gd name="connsiteY30-6340" fmla="*/ 2488368 h 5020326"/>
              <a:gd name="connsiteX31-6341" fmla="*/ 92386 w 3889897"/>
              <a:gd name="connsiteY31-6342" fmla="*/ 2335968 h 5020326"/>
              <a:gd name="connsiteX32-6343" fmla="*/ 221926 w 3889897"/>
              <a:gd name="connsiteY32-6344" fmla="*/ 2175948 h 5020326"/>
              <a:gd name="connsiteX33-6345" fmla="*/ 282886 w 3889897"/>
              <a:gd name="connsiteY33-6346" fmla="*/ 2084508 h 5020326"/>
              <a:gd name="connsiteX34-6347" fmla="*/ 328606 w 3889897"/>
              <a:gd name="connsiteY34-6348" fmla="*/ 1977828 h 5020326"/>
              <a:gd name="connsiteX35-6349" fmla="*/ 359086 w 3889897"/>
              <a:gd name="connsiteY35-6350" fmla="*/ 1871148 h 5020326"/>
              <a:gd name="connsiteX36-6351" fmla="*/ 374326 w 3889897"/>
              <a:gd name="connsiteY36-6352" fmla="*/ 1810188 h 5020326"/>
              <a:gd name="connsiteX37-6353" fmla="*/ 343846 w 3889897"/>
              <a:gd name="connsiteY37-6354" fmla="*/ 1756848 h 5020326"/>
              <a:gd name="connsiteX38-6355" fmla="*/ 328606 w 3889897"/>
              <a:gd name="connsiteY38-6356" fmla="*/ 1680648 h 5020326"/>
              <a:gd name="connsiteX39-6357" fmla="*/ 412426 w 3889897"/>
              <a:gd name="connsiteY39-6358" fmla="*/ 1474908 h 5020326"/>
              <a:gd name="connsiteX40-6359" fmla="*/ 442906 w 3889897"/>
              <a:gd name="connsiteY40-6360" fmla="*/ 1307268 h 5020326"/>
              <a:gd name="connsiteX41-6361" fmla="*/ 465766 w 3889897"/>
              <a:gd name="connsiteY41-6362" fmla="*/ 1192968 h 5020326"/>
              <a:gd name="connsiteX42-6363" fmla="*/ 503866 w 3889897"/>
              <a:gd name="connsiteY42-6364" fmla="*/ 1055808 h 5020326"/>
              <a:gd name="connsiteX43-6365" fmla="*/ 557206 w 3889897"/>
              <a:gd name="connsiteY43-6366" fmla="*/ 888168 h 5020326"/>
              <a:gd name="connsiteX44-6367" fmla="*/ 503866 w 3889897"/>
              <a:gd name="connsiteY44-6368" fmla="*/ 888168 h 5020326"/>
              <a:gd name="connsiteX45-6369" fmla="*/ 412426 w 3889897"/>
              <a:gd name="connsiteY45-6370" fmla="*/ 834828 h 5020326"/>
              <a:gd name="connsiteX46-6371" fmla="*/ 328606 w 3889897"/>
              <a:gd name="connsiteY46-6372" fmla="*/ 789108 h 5020326"/>
              <a:gd name="connsiteX47-6373" fmla="*/ 260026 w 3889897"/>
              <a:gd name="connsiteY47-6374" fmla="*/ 773868 h 5020326"/>
              <a:gd name="connsiteX48-6375" fmla="*/ 214306 w 3889897"/>
              <a:gd name="connsiteY48-6376" fmla="*/ 751008 h 5020326"/>
              <a:gd name="connsiteX49-6377" fmla="*/ 260026 w 3889897"/>
              <a:gd name="connsiteY49-6378" fmla="*/ 674808 h 5020326"/>
              <a:gd name="connsiteX50-6379" fmla="*/ 374326 w 3889897"/>
              <a:gd name="connsiteY50-6380" fmla="*/ 606228 h 5020326"/>
              <a:gd name="connsiteX51-6381" fmla="*/ 557206 w 3889897"/>
              <a:gd name="connsiteY51-6382" fmla="*/ 507168 h 5020326"/>
              <a:gd name="connsiteX52-6383" fmla="*/ 656266 w 3889897"/>
              <a:gd name="connsiteY52-6384" fmla="*/ 423348 h 5020326"/>
              <a:gd name="connsiteX53-6385" fmla="*/ 892486 w 3889897"/>
              <a:gd name="connsiteY53-6386" fmla="*/ 232848 h 5020326"/>
              <a:gd name="connsiteX54-6387" fmla="*/ 1174426 w 3889897"/>
              <a:gd name="connsiteY54-6388" fmla="*/ 80448 h 5020326"/>
              <a:gd name="connsiteX55-6389" fmla="*/ 1593526 w 3889897"/>
              <a:gd name="connsiteY55-6390" fmla="*/ 11868 h 5020326"/>
              <a:gd name="connsiteX56-6391" fmla="*/ 1944046 w 3889897"/>
              <a:gd name="connsiteY56-6392" fmla="*/ 4248 h 5020326"/>
              <a:gd name="connsiteX57-6393" fmla="*/ 2172646 w 3889897"/>
              <a:gd name="connsiteY57-6394" fmla="*/ 4248 h 5020326"/>
              <a:gd name="connsiteX58-6395" fmla="*/ 2393626 w 3889897"/>
              <a:gd name="connsiteY58-6396" fmla="*/ 57588 h 5020326"/>
              <a:gd name="connsiteX59-6397" fmla="*/ 2667946 w 3889897"/>
              <a:gd name="connsiteY59-6398" fmla="*/ 133788 h 5020326"/>
              <a:gd name="connsiteX60-6399" fmla="*/ 2820346 w 3889897"/>
              <a:gd name="connsiteY60-6400" fmla="*/ 202368 h 5020326"/>
              <a:gd name="connsiteX61-6401" fmla="*/ 3102286 w 3889897"/>
              <a:gd name="connsiteY61-6402" fmla="*/ 400488 h 5020326"/>
              <a:gd name="connsiteX62-6403" fmla="*/ 3285166 w 3889897"/>
              <a:gd name="connsiteY62-6404" fmla="*/ 651948 h 5020326"/>
              <a:gd name="connsiteX63-6405" fmla="*/ 3407086 w 3889897"/>
              <a:gd name="connsiteY63-6406" fmla="*/ 918648 h 5020326"/>
              <a:gd name="connsiteX64-6407" fmla="*/ 3475666 w 3889897"/>
              <a:gd name="connsiteY64-6408" fmla="*/ 1238688 h 5020326"/>
              <a:gd name="connsiteX65-6409" fmla="*/ 3506146 w 3889897"/>
              <a:gd name="connsiteY65-6410" fmla="*/ 1543488 h 5020326"/>
              <a:gd name="connsiteX66-6411" fmla="*/ 3506146 w 3889897"/>
              <a:gd name="connsiteY66-6412" fmla="*/ 1962588 h 5020326"/>
              <a:gd name="connsiteX67-6413" fmla="*/ 3338506 w 3889897"/>
              <a:gd name="connsiteY67-6414" fmla="*/ 2305488 h 5020326"/>
              <a:gd name="connsiteX68-6415" fmla="*/ 3254686 w 3889897"/>
              <a:gd name="connsiteY68-6416" fmla="*/ 2473128 h 5020326"/>
              <a:gd name="connsiteX69-6417" fmla="*/ 3132766 w 3889897"/>
              <a:gd name="connsiteY69-6418" fmla="*/ 2663628 h 5020326"/>
              <a:gd name="connsiteX70-6419" fmla="*/ 3071806 w 3889897"/>
              <a:gd name="connsiteY70-6420" fmla="*/ 2838888 h 5020326"/>
              <a:gd name="connsiteX71-6421" fmla="*/ 3064186 w 3889897"/>
              <a:gd name="connsiteY71-6422" fmla="*/ 2915088 h 5020326"/>
              <a:gd name="connsiteX72-6423" fmla="*/ 3018466 w 3889897"/>
              <a:gd name="connsiteY72-6424" fmla="*/ 3014148 h 5020326"/>
              <a:gd name="connsiteX73-6425" fmla="*/ 2980366 w 3889897"/>
              <a:gd name="connsiteY73-6426" fmla="*/ 3082728 h 5020326"/>
              <a:gd name="connsiteX74-6427" fmla="*/ 2957506 w 3889897"/>
              <a:gd name="connsiteY74-6428" fmla="*/ 3120828 h 5020326"/>
              <a:gd name="connsiteX75-6429" fmla="*/ 2957506 w 3889897"/>
              <a:gd name="connsiteY75-6430" fmla="*/ 3555168 h 5020326"/>
              <a:gd name="connsiteX76-6431" fmla="*/ 3010846 w 3889897"/>
              <a:gd name="connsiteY76-6432" fmla="*/ 3539928 h 5020326"/>
              <a:gd name="connsiteX77-6433" fmla="*/ 3109906 w 3889897"/>
              <a:gd name="connsiteY77-6434" fmla="*/ 3570408 h 5020326"/>
              <a:gd name="connsiteX78-6435" fmla="*/ 3140386 w 3889897"/>
              <a:gd name="connsiteY78-6436" fmla="*/ 3631368 h 5020326"/>
              <a:gd name="connsiteX79-6437" fmla="*/ 3117526 w 3889897"/>
              <a:gd name="connsiteY79-6438" fmla="*/ 3738048 h 5020326"/>
              <a:gd name="connsiteX80-6439" fmla="*/ 3125146 w 3889897"/>
              <a:gd name="connsiteY80-6440" fmla="*/ 4103808 h 5020326"/>
              <a:gd name="connsiteX81-6441" fmla="*/ 3231826 w 3889897"/>
              <a:gd name="connsiteY81-6442" fmla="*/ 4172388 h 5020326"/>
              <a:gd name="connsiteX82-6443" fmla="*/ 3285166 w 3889897"/>
              <a:gd name="connsiteY82-6444" fmla="*/ 4294308 h 5020326"/>
              <a:gd name="connsiteX83-6445" fmla="*/ 3300406 w 3889897"/>
              <a:gd name="connsiteY83-6446" fmla="*/ 4347648 h 5020326"/>
              <a:gd name="connsiteX84-6447" fmla="*/ 3330886 w 3889897"/>
              <a:gd name="connsiteY84-6448" fmla="*/ 4408608 h 5020326"/>
              <a:gd name="connsiteX85-6449" fmla="*/ 3551866 w 3889897"/>
              <a:gd name="connsiteY85-6450" fmla="*/ 4644828 h 5020326"/>
              <a:gd name="connsiteX86-6451" fmla="*/ 3889897 w 3889897"/>
              <a:gd name="connsiteY86-6452" fmla="*/ 5020326 h 5020326"/>
              <a:gd name="connsiteX0-6453" fmla="*/ 712990 w 3889897"/>
              <a:gd name="connsiteY0-6454" fmla="*/ 5019479 h 5020326"/>
              <a:gd name="connsiteX1-6455" fmla="*/ 961066 w 3889897"/>
              <a:gd name="connsiteY1-6456" fmla="*/ 4644828 h 5020326"/>
              <a:gd name="connsiteX2-6457" fmla="*/ 1342066 w 3889897"/>
              <a:gd name="connsiteY2-6458" fmla="*/ 4172388 h 5020326"/>
              <a:gd name="connsiteX3-6459" fmla="*/ 1258246 w 3889897"/>
              <a:gd name="connsiteY3-6460" fmla="*/ 4012368 h 5020326"/>
              <a:gd name="connsiteX4-6461" fmla="*/ 1204906 w 3889897"/>
              <a:gd name="connsiteY4-6462" fmla="*/ 3928548 h 5020326"/>
              <a:gd name="connsiteX5-6463" fmla="*/ 1174426 w 3889897"/>
              <a:gd name="connsiteY5-6464" fmla="*/ 3768528 h 5020326"/>
              <a:gd name="connsiteX6-6465" fmla="*/ 1143946 w 3889897"/>
              <a:gd name="connsiteY6-6466" fmla="*/ 3669468 h 5020326"/>
              <a:gd name="connsiteX7-6467" fmla="*/ 1067746 w 3889897"/>
              <a:gd name="connsiteY7-6468" fmla="*/ 3661848 h 5020326"/>
              <a:gd name="connsiteX8-6469" fmla="*/ 938206 w 3889897"/>
              <a:gd name="connsiteY8-6470" fmla="*/ 3669468 h 5020326"/>
              <a:gd name="connsiteX9-6471" fmla="*/ 831526 w 3889897"/>
              <a:gd name="connsiteY9-6472" fmla="*/ 3692328 h 5020326"/>
              <a:gd name="connsiteX10-6473" fmla="*/ 610546 w 3889897"/>
              <a:gd name="connsiteY10-6474" fmla="*/ 3738048 h 5020326"/>
              <a:gd name="connsiteX11-6475" fmla="*/ 389566 w 3889897"/>
              <a:gd name="connsiteY11-6476" fmla="*/ 3638988 h 5020326"/>
              <a:gd name="connsiteX12-6477" fmla="*/ 381946 w 3889897"/>
              <a:gd name="connsiteY12-6478" fmla="*/ 3326568 h 5020326"/>
              <a:gd name="connsiteX13-6479" fmla="*/ 420046 w 3889897"/>
              <a:gd name="connsiteY13-6480" fmla="*/ 3227508 h 5020326"/>
              <a:gd name="connsiteX14-6481" fmla="*/ 389566 w 3889897"/>
              <a:gd name="connsiteY14-6482" fmla="*/ 3166548 h 5020326"/>
              <a:gd name="connsiteX15-6483" fmla="*/ 351466 w 3889897"/>
              <a:gd name="connsiteY15-6484" fmla="*/ 3105588 h 5020326"/>
              <a:gd name="connsiteX16-6485" fmla="*/ 397186 w 3889897"/>
              <a:gd name="connsiteY16-6486" fmla="*/ 3021768 h 5020326"/>
              <a:gd name="connsiteX17-6487" fmla="*/ 488626 w 3889897"/>
              <a:gd name="connsiteY17-6488" fmla="*/ 2998908 h 5020326"/>
              <a:gd name="connsiteX18-6489" fmla="*/ 471956 w 3889897"/>
              <a:gd name="connsiteY18-6490" fmla="*/ 2942709 h 5020326"/>
              <a:gd name="connsiteX19-6491" fmla="*/ 435286 w 3889897"/>
              <a:gd name="connsiteY19-6492" fmla="*/ 2930328 h 5020326"/>
              <a:gd name="connsiteX20-6493" fmla="*/ 389566 w 3889897"/>
              <a:gd name="connsiteY20-6494" fmla="*/ 2930328 h 5020326"/>
              <a:gd name="connsiteX21-6495" fmla="*/ 314000 w 3889897"/>
              <a:gd name="connsiteY21-6496" fmla="*/ 2893495 h 5020326"/>
              <a:gd name="connsiteX22-6497" fmla="*/ 320986 w 3889897"/>
              <a:gd name="connsiteY22-6498" fmla="*/ 2846508 h 5020326"/>
              <a:gd name="connsiteX23-6499" fmla="*/ 328606 w 3889897"/>
              <a:gd name="connsiteY23-6500" fmla="*/ 2793168 h 5020326"/>
              <a:gd name="connsiteX24-6501" fmla="*/ 313366 w 3889897"/>
              <a:gd name="connsiteY24-6502" fmla="*/ 2732208 h 5020326"/>
              <a:gd name="connsiteX25-6503" fmla="*/ 267646 w 3889897"/>
              <a:gd name="connsiteY25-6504" fmla="*/ 2671248 h 5020326"/>
              <a:gd name="connsiteX26-6505" fmla="*/ 176206 w 3889897"/>
              <a:gd name="connsiteY26-6506" fmla="*/ 2656008 h 5020326"/>
              <a:gd name="connsiteX27-6507" fmla="*/ 54286 w 3889897"/>
              <a:gd name="connsiteY27-6508" fmla="*/ 2610288 h 5020326"/>
              <a:gd name="connsiteX28-6509" fmla="*/ 7931 w 3889897"/>
              <a:gd name="connsiteY28-6510" fmla="*/ 2563298 h 5020326"/>
              <a:gd name="connsiteX29-6511" fmla="*/ 8566 w 3889897"/>
              <a:gd name="connsiteY29-6512" fmla="*/ 2488368 h 5020326"/>
              <a:gd name="connsiteX30-6513" fmla="*/ 92386 w 3889897"/>
              <a:gd name="connsiteY30-6514" fmla="*/ 2335968 h 5020326"/>
              <a:gd name="connsiteX31-6515" fmla="*/ 221926 w 3889897"/>
              <a:gd name="connsiteY31-6516" fmla="*/ 2175948 h 5020326"/>
              <a:gd name="connsiteX32-6517" fmla="*/ 282886 w 3889897"/>
              <a:gd name="connsiteY32-6518" fmla="*/ 2084508 h 5020326"/>
              <a:gd name="connsiteX33-6519" fmla="*/ 328606 w 3889897"/>
              <a:gd name="connsiteY33-6520" fmla="*/ 1977828 h 5020326"/>
              <a:gd name="connsiteX34-6521" fmla="*/ 359086 w 3889897"/>
              <a:gd name="connsiteY34-6522" fmla="*/ 1871148 h 5020326"/>
              <a:gd name="connsiteX35-6523" fmla="*/ 374326 w 3889897"/>
              <a:gd name="connsiteY35-6524" fmla="*/ 1810188 h 5020326"/>
              <a:gd name="connsiteX36-6525" fmla="*/ 343846 w 3889897"/>
              <a:gd name="connsiteY36-6526" fmla="*/ 1756848 h 5020326"/>
              <a:gd name="connsiteX37-6527" fmla="*/ 328606 w 3889897"/>
              <a:gd name="connsiteY37-6528" fmla="*/ 1680648 h 5020326"/>
              <a:gd name="connsiteX38-6529" fmla="*/ 412426 w 3889897"/>
              <a:gd name="connsiteY38-6530" fmla="*/ 1474908 h 5020326"/>
              <a:gd name="connsiteX39-6531" fmla="*/ 442906 w 3889897"/>
              <a:gd name="connsiteY39-6532" fmla="*/ 1307268 h 5020326"/>
              <a:gd name="connsiteX40-6533" fmla="*/ 465766 w 3889897"/>
              <a:gd name="connsiteY40-6534" fmla="*/ 1192968 h 5020326"/>
              <a:gd name="connsiteX41-6535" fmla="*/ 503866 w 3889897"/>
              <a:gd name="connsiteY41-6536" fmla="*/ 1055808 h 5020326"/>
              <a:gd name="connsiteX42-6537" fmla="*/ 557206 w 3889897"/>
              <a:gd name="connsiteY42-6538" fmla="*/ 888168 h 5020326"/>
              <a:gd name="connsiteX43-6539" fmla="*/ 503866 w 3889897"/>
              <a:gd name="connsiteY43-6540" fmla="*/ 888168 h 5020326"/>
              <a:gd name="connsiteX44-6541" fmla="*/ 412426 w 3889897"/>
              <a:gd name="connsiteY44-6542" fmla="*/ 834828 h 5020326"/>
              <a:gd name="connsiteX45-6543" fmla="*/ 328606 w 3889897"/>
              <a:gd name="connsiteY45-6544" fmla="*/ 789108 h 5020326"/>
              <a:gd name="connsiteX46-6545" fmla="*/ 260026 w 3889897"/>
              <a:gd name="connsiteY46-6546" fmla="*/ 773868 h 5020326"/>
              <a:gd name="connsiteX47-6547" fmla="*/ 214306 w 3889897"/>
              <a:gd name="connsiteY47-6548" fmla="*/ 751008 h 5020326"/>
              <a:gd name="connsiteX48-6549" fmla="*/ 260026 w 3889897"/>
              <a:gd name="connsiteY48-6550" fmla="*/ 674808 h 5020326"/>
              <a:gd name="connsiteX49-6551" fmla="*/ 374326 w 3889897"/>
              <a:gd name="connsiteY49-6552" fmla="*/ 606228 h 5020326"/>
              <a:gd name="connsiteX50-6553" fmla="*/ 557206 w 3889897"/>
              <a:gd name="connsiteY50-6554" fmla="*/ 507168 h 5020326"/>
              <a:gd name="connsiteX51-6555" fmla="*/ 656266 w 3889897"/>
              <a:gd name="connsiteY51-6556" fmla="*/ 423348 h 5020326"/>
              <a:gd name="connsiteX52-6557" fmla="*/ 892486 w 3889897"/>
              <a:gd name="connsiteY52-6558" fmla="*/ 232848 h 5020326"/>
              <a:gd name="connsiteX53-6559" fmla="*/ 1174426 w 3889897"/>
              <a:gd name="connsiteY53-6560" fmla="*/ 80448 h 5020326"/>
              <a:gd name="connsiteX54-6561" fmla="*/ 1593526 w 3889897"/>
              <a:gd name="connsiteY54-6562" fmla="*/ 11868 h 5020326"/>
              <a:gd name="connsiteX55-6563" fmla="*/ 1944046 w 3889897"/>
              <a:gd name="connsiteY55-6564" fmla="*/ 4248 h 5020326"/>
              <a:gd name="connsiteX56-6565" fmla="*/ 2172646 w 3889897"/>
              <a:gd name="connsiteY56-6566" fmla="*/ 4248 h 5020326"/>
              <a:gd name="connsiteX57-6567" fmla="*/ 2393626 w 3889897"/>
              <a:gd name="connsiteY57-6568" fmla="*/ 57588 h 5020326"/>
              <a:gd name="connsiteX58-6569" fmla="*/ 2667946 w 3889897"/>
              <a:gd name="connsiteY58-6570" fmla="*/ 133788 h 5020326"/>
              <a:gd name="connsiteX59-6571" fmla="*/ 2820346 w 3889897"/>
              <a:gd name="connsiteY59-6572" fmla="*/ 202368 h 5020326"/>
              <a:gd name="connsiteX60-6573" fmla="*/ 3102286 w 3889897"/>
              <a:gd name="connsiteY60-6574" fmla="*/ 400488 h 5020326"/>
              <a:gd name="connsiteX61-6575" fmla="*/ 3285166 w 3889897"/>
              <a:gd name="connsiteY61-6576" fmla="*/ 651948 h 5020326"/>
              <a:gd name="connsiteX62-6577" fmla="*/ 3407086 w 3889897"/>
              <a:gd name="connsiteY62-6578" fmla="*/ 918648 h 5020326"/>
              <a:gd name="connsiteX63-6579" fmla="*/ 3475666 w 3889897"/>
              <a:gd name="connsiteY63-6580" fmla="*/ 1238688 h 5020326"/>
              <a:gd name="connsiteX64-6581" fmla="*/ 3506146 w 3889897"/>
              <a:gd name="connsiteY64-6582" fmla="*/ 1543488 h 5020326"/>
              <a:gd name="connsiteX65-6583" fmla="*/ 3506146 w 3889897"/>
              <a:gd name="connsiteY65-6584" fmla="*/ 1962588 h 5020326"/>
              <a:gd name="connsiteX66-6585" fmla="*/ 3338506 w 3889897"/>
              <a:gd name="connsiteY66-6586" fmla="*/ 2305488 h 5020326"/>
              <a:gd name="connsiteX67-6587" fmla="*/ 3254686 w 3889897"/>
              <a:gd name="connsiteY67-6588" fmla="*/ 2473128 h 5020326"/>
              <a:gd name="connsiteX68-6589" fmla="*/ 3132766 w 3889897"/>
              <a:gd name="connsiteY68-6590" fmla="*/ 2663628 h 5020326"/>
              <a:gd name="connsiteX69-6591" fmla="*/ 3071806 w 3889897"/>
              <a:gd name="connsiteY69-6592" fmla="*/ 2838888 h 5020326"/>
              <a:gd name="connsiteX70-6593" fmla="*/ 3064186 w 3889897"/>
              <a:gd name="connsiteY70-6594" fmla="*/ 2915088 h 5020326"/>
              <a:gd name="connsiteX71-6595" fmla="*/ 3018466 w 3889897"/>
              <a:gd name="connsiteY71-6596" fmla="*/ 3014148 h 5020326"/>
              <a:gd name="connsiteX72-6597" fmla="*/ 2980366 w 3889897"/>
              <a:gd name="connsiteY72-6598" fmla="*/ 3082728 h 5020326"/>
              <a:gd name="connsiteX73-6599" fmla="*/ 2957506 w 3889897"/>
              <a:gd name="connsiteY73-6600" fmla="*/ 3120828 h 5020326"/>
              <a:gd name="connsiteX74-6601" fmla="*/ 2957506 w 3889897"/>
              <a:gd name="connsiteY74-6602" fmla="*/ 3555168 h 5020326"/>
              <a:gd name="connsiteX75-6603" fmla="*/ 3010846 w 3889897"/>
              <a:gd name="connsiteY75-6604" fmla="*/ 3539928 h 5020326"/>
              <a:gd name="connsiteX76-6605" fmla="*/ 3109906 w 3889897"/>
              <a:gd name="connsiteY76-6606" fmla="*/ 3570408 h 5020326"/>
              <a:gd name="connsiteX77-6607" fmla="*/ 3140386 w 3889897"/>
              <a:gd name="connsiteY77-6608" fmla="*/ 3631368 h 5020326"/>
              <a:gd name="connsiteX78-6609" fmla="*/ 3117526 w 3889897"/>
              <a:gd name="connsiteY78-6610" fmla="*/ 3738048 h 5020326"/>
              <a:gd name="connsiteX79-6611" fmla="*/ 3125146 w 3889897"/>
              <a:gd name="connsiteY79-6612" fmla="*/ 4103808 h 5020326"/>
              <a:gd name="connsiteX80-6613" fmla="*/ 3231826 w 3889897"/>
              <a:gd name="connsiteY80-6614" fmla="*/ 4172388 h 5020326"/>
              <a:gd name="connsiteX81-6615" fmla="*/ 3285166 w 3889897"/>
              <a:gd name="connsiteY81-6616" fmla="*/ 4294308 h 5020326"/>
              <a:gd name="connsiteX82-6617" fmla="*/ 3300406 w 3889897"/>
              <a:gd name="connsiteY82-6618" fmla="*/ 4347648 h 5020326"/>
              <a:gd name="connsiteX83-6619" fmla="*/ 3330886 w 3889897"/>
              <a:gd name="connsiteY83-6620" fmla="*/ 4408608 h 5020326"/>
              <a:gd name="connsiteX84-6621" fmla="*/ 3551866 w 3889897"/>
              <a:gd name="connsiteY84-6622" fmla="*/ 4644828 h 5020326"/>
              <a:gd name="connsiteX85-6623" fmla="*/ 3889897 w 3889897"/>
              <a:gd name="connsiteY85-6624" fmla="*/ 5020326 h 5020326"/>
              <a:gd name="connsiteX0-6625" fmla="*/ 712990 w 3889897"/>
              <a:gd name="connsiteY0-6626" fmla="*/ 5019479 h 5020326"/>
              <a:gd name="connsiteX1-6627" fmla="*/ 961066 w 3889897"/>
              <a:gd name="connsiteY1-6628" fmla="*/ 4644828 h 5020326"/>
              <a:gd name="connsiteX2-6629" fmla="*/ 1342066 w 3889897"/>
              <a:gd name="connsiteY2-6630" fmla="*/ 4172388 h 5020326"/>
              <a:gd name="connsiteX3-6631" fmla="*/ 1258246 w 3889897"/>
              <a:gd name="connsiteY3-6632" fmla="*/ 4012368 h 5020326"/>
              <a:gd name="connsiteX4-6633" fmla="*/ 1204906 w 3889897"/>
              <a:gd name="connsiteY4-6634" fmla="*/ 3928548 h 5020326"/>
              <a:gd name="connsiteX5-6635" fmla="*/ 1174426 w 3889897"/>
              <a:gd name="connsiteY5-6636" fmla="*/ 3768528 h 5020326"/>
              <a:gd name="connsiteX6-6637" fmla="*/ 1143946 w 3889897"/>
              <a:gd name="connsiteY6-6638" fmla="*/ 3669468 h 5020326"/>
              <a:gd name="connsiteX7-6639" fmla="*/ 1067746 w 3889897"/>
              <a:gd name="connsiteY7-6640" fmla="*/ 3661848 h 5020326"/>
              <a:gd name="connsiteX8-6641" fmla="*/ 938206 w 3889897"/>
              <a:gd name="connsiteY8-6642" fmla="*/ 3669468 h 5020326"/>
              <a:gd name="connsiteX9-6643" fmla="*/ 831526 w 3889897"/>
              <a:gd name="connsiteY9-6644" fmla="*/ 3692328 h 5020326"/>
              <a:gd name="connsiteX10-6645" fmla="*/ 610546 w 3889897"/>
              <a:gd name="connsiteY10-6646" fmla="*/ 3738048 h 5020326"/>
              <a:gd name="connsiteX11-6647" fmla="*/ 389566 w 3889897"/>
              <a:gd name="connsiteY11-6648" fmla="*/ 3638988 h 5020326"/>
              <a:gd name="connsiteX12-6649" fmla="*/ 381946 w 3889897"/>
              <a:gd name="connsiteY12-6650" fmla="*/ 3326568 h 5020326"/>
              <a:gd name="connsiteX13-6651" fmla="*/ 420046 w 3889897"/>
              <a:gd name="connsiteY13-6652" fmla="*/ 3227508 h 5020326"/>
              <a:gd name="connsiteX14-6653" fmla="*/ 389566 w 3889897"/>
              <a:gd name="connsiteY14-6654" fmla="*/ 3166548 h 5020326"/>
              <a:gd name="connsiteX15-6655" fmla="*/ 351466 w 3889897"/>
              <a:gd name="connsiteY15-6656" fmla="*/ 3105588 h 5020326"/>
              <a:gd name="connsiteX16-6657" fmla="*/ 397186 w 3889897"/>
              <a:gd name="connsiteY16-6658" fmla="*/ 3021768 h 5020326"/>
              <a:gd name="connsiteX17-6659" fmla="*/ 488626 w 3889897"/>
              <a:gd name="connsiteY17-6660" fmla="*/ 2998908 h 5020326"/>
              <a:gd name="connsiteX18-6661" fmla="*/ 471956 w 3889897"/>
              <a:gd name="connsiteY18-6662" fmla="*/ 2942709 h 5020326"/>
              <a:gd name="connsiteX19-6663" fmla="*/ 435286 w 3889897"/>
              <a:gd name="connsiteY19-6664" fmla="*/ 2930328 h 5020326"/>
              <a:gd name="connsiteX20-6665" fmla="*/ 389566 w 3889897"/>
              <a:gd name="connsiteY20-6666" fmla="*/ 2930328 h 5020326"/>
              <a:gd name="connsiteX21-6667" fmla="*/ 314000 w 3889897"/>
              <a:gd name="connsiteY21-6668" fmla="*/ 2893495 h 5020326"/>
              <a:gd name="connsiteX22-6669" fmla="*/ 320986 w 3889897"/>
              <a:gd name="connsiteY22-6670" fmla="*/ 2846508 h 5020326"/>
              <a:gd name="connsiteX23-6671" fmla="*/ 328606 w 3889897"/>
              <a:gd name="connsiteY23-6672" fmla="*/ 2793168 h 5020326"/>
              <a:gd name="connsiteX24-6673" fmla="*/ 313366 w 3889897"/>
              <a:gd name="connsiteY24-6674" fmla="*/ 2732208 h 5020326"/>
              <a:gd name="connsiteX25-6675" fmla="*/ 267646 w 3889897"/>
              <a:gd name="connsiteY25-6676" fmla="*/ 2671248 h 5020326"/>
              <a:gd name="connsiteX26-6677" fmla="*/ 176206 w 3889897"/>
              <a:gd name="connsiteY26-6678" fmla="*/ 2656008 h 5020326"/>
              <a:gd name="connsiteX27-6679" fmla="*/ 54286 w 3889897"/>
              <a:gd name="connsiteY27-6680" fmla="*/ 2610288 h 5020326"/>
              <a:gd name="connsiteX28-6681" fmla="*/ 7931 w 3889897"/>
              <a:gd name="connsiteY28-6682" fmla="*/ 2563298 h 5020326"/>
              <a:gd name="connsiteX29-6683" fmla="*/ 8566 w 3889897"/>
              <a:gd name="connsiteY29-6684" fmla="*/ 2488368 h 5020326"/>
              <a:gd name="connsiteX30-6685" fmla="*/ 92386 w 3889897"/>
              <a:gd name="connsiteY30-6686" fmla="*/ 2335968 h 5020326"/>
              <a:gd name="connsiteX31-6687" fmla="*/ 221926 w 3889897"/>
              <a:gd name="connsiteY31-6688" fmla="*/ 2175948 h 5020326"/>
              <a:gd name="connsiteX32-6689" fmla="*/ 282886 w 3889897"/>
              <a:gd name="connsiteY32-6690" fmla="*/ 2084508 h 5020326"/>
              <a:gd name="connsiteX33-6691" fmla="*/ 328606 w 3889897"/>
              <a:gd name="connsiteY33-6692" fmla="*/ 1977828 h 5020326"/>
              <a:gd name="connsiteX34-6693" fmla="*/ 359086 w 3889897"/>
              <a:gd name="connsiteY34-6694" fmla="*/ 1871148 h 5020326"/>
              <a:gd name="connsiteX35-6695" fmla="*/ 374326 w 3889897"/>
              <a:gd name="connsiteY35-6696" fmla="*/ 1810188 h 5020326"/>
              <a:gd name="connsiteX36-6697" fmla="*/ 343846 w 3889897"/>
              <a:gd name="connsiteY36-6698" fmla="*/ 1756848 h 5020326"/>
              <a:gd name="connsiteX37-6699" fmla="*/ 328606 w 3889897"/>
              <a:gd name="connsiteY37-6700" fmla="*/ 1680648 h 5020326"/>
              <a:gd name="connsiteX38-6701" fmla="*/ 412426 w 3889897"/>
              <a:gd name="connsiteY38-6702" fmla="*/ 1474908 h 5020326"/>
              <a:gd name="connsiteX39-6703" fmla="*/ 442906 w 3889897"/>
              <a:gd name="connsiteY39-6704" fmla="*/ 1307268 h 5020326"/>
              <a:gd name="connsiteX40-6705" fmla="*/ 465766 w 3889897"/>
              <a:gd name="connsiteY40-6706" fmla="*/ 1192968 h 5020326"/>
              <a:gd name="connsiteX41-6707" fmla="*/ 503866 w 3889897"/>
              <a:gd name="connsiteY41-6708" fmla="*/ 1055808 h 5020326"/>
              <a:gd name="connsiteX42-6709" fmla="*/ 557206 w 3889897"/>
              <a:gd name="connsiteY42-6710" fmla="*/ 888168 h 5020326"/>
              <a:gd name="connsiteX43-6711" fmla="*/ 503866 w 3889897"/>
              <a:gd name="connsiteY43-6712" fmla="*/ 888168 h 5020326"/>
              <a:gd name="connsiteX44-6713" fmla="*/ 412426 w 3889897"/>
              <a:gd name="connsiteY44-6714" fmla="*/ 834828 h 5020326"/>
              <a:gd name="connsiteX45-6715" fmla="*/ 328606 w 3889897"/>
              <a:gd name="connsiteY45-6716" fmla="*/ 789108 h 5020326"/>
              <a:gd name="connsiteX46-6717" fmla="*/ 260026 w 3889897"/>
              <a:gd name="connsiteY46-6718" fmla="*/ 773868 h 5020326"/>
              <a:gd name="connsiteX47-6719" fmla="*/ 214306 w 3889897"/>
              <a:gd name="connsiteY47-6720" fmla="*/ 751008 h 5020326"/>
              <a:gd name="connsiteX48-6721" fmla="*/ 260026 w 3889897"/>
              <a:gd name="connsiteY48-6722" fmla="*/ 674808 h 5020326"/>
              <a:gd name="connsiteX49-6723" fmla="*/ 374326 w 3889897"/>
              <a:gd name="connsiteY49-6724" fmla="*/ 606228 h 5020326"/>
              <a:gd name="connsiteX50-6725" fmla="*/ 557206 w 3889897"/>
              <a:gd name="connsiteY50-6726" fmla="*/ 507168 h 5020326"/>
              <a:gd name="connsiteX51-6727" fmla="*/ 656266 w 3889897"/>
              <a:gd name="connsiteY51-6728" fmla="*/ 423348 h 5020326"/>
              <a:gd name="connsiteX52-6729" fmla="*/ 892486 w 3889897"/>
              <a:gd name="connsiteY52-6730" fmla="*/ 232848 h 5020326"/>
              <a:gd name="connsiteX53-6731" fmla="*/ 1174426 w 3889897"/>
              <a:gd name="connsiteY53-6732" fmla="*/ 80448 h 5020326"/>
              <a:gd name="connsiteX54-6733" fmla="*/ 1593526 w 3889897"/>
              <a:gd name="connsiteY54-6734" fmla="*/ 11868 h 5020326"/>
              <a:gd name="connsiteX55-6735" fmla="*/ 1944046 w 3889897"/>
              <a:gd name="connsiteY55-6736" fmla="*/ 4248 h 5020326"/>
              <a:gd name="connsiteX56-6737" fmla="*/ 2172646 w 3889897"/>
              <a:gd name="connsiteY56-6738" fmla="*/ 4248 h 5020326"/>
              <a:gd name="connsiteX57-6739" fmla="*/ 2393626 w 3889897"/>
              <a:gd name="connsiteY57-6740" fmla="*/ 57588 h 5020326"/>
              <a:gd name="connsiteX58-6741" fmla="*/ 2667946 w 3889897"/>
              <a:gd name="connsiteY58-6742" fmla="*/ 133788 h 5020326"/>
              <a:gd name="connsiteX59-6743" fmla="*/ 2820346 w 3889897"/>
              <a:gd name="connsiteY59-6744" fmla="*/ 202368 h 5020326"/>
              <a:gd name="connsiteX60-6745" fmla="*/ 3102286 w 3889897"/>
              <a:gd name="connsiteY60-6746" fmla="*/ 400488 h 5020326"/>
              <a:gd name="connsiteX61-6747" fmla="*/ 3285166 w 3889897"/>
              <a:gd name="connsiteY61-6748" fmla="*/ 651948 h 5020326"/>
              <a:gd name="connsiteX62-6749" fmla="*/ 3407086 w 3889897"/>
              <a:gd name="connsiteY62-6750" fmla="*/ 918648 h 5020326"/>
              <a:gd name="connsiteX63-6751" fmla="*/ 3475666 w 3889897"/>
              <a:gd name="connsiteY63-6752" fmla="*/ 1238688 h 5020326"/>
              <a:gd name="connsiteX64-6753" fmla="*/ 3506146 w 3889897"/>
              <a:gd name="connsiteY64-6754" fmla="*/ 1543488 h 5020326"/>
              <a:gd name="connsiteX65-6755" fmla="*/ 3506146 w 3889897"/>
              <a:gd name="connsiteY65-6756" fmla="*/ 1962588 h 5020326"/>
              <a:gd name="connsiteX66-6757" fmla="*/ 3338506 w 3889897"/>
              <a:gd name="connsiteY66-6758" fmla="*/ 2305488 h 5020326"/>
              <a:gd name="connsiteX67-6759" fmla="*/ 3254686 w 3889897"/>
              <a:gd name="connsiteY67-6760" fmla="*/ 2473128 h 5020326"/>
              <a:gd name="connsiteX68-6761" fmla="*/ 3132766 w 3889897"/>
              <a:gd name="connsiteY68-6762" fmla="*/ 2663628 h 5020326"/>
              <a:gd name="connsiteX69-6763" fmla="*/ 3071806 w 3889897"/>
              <a:gd name="connsiteY69-6764" fmla="*/ 2838888 h 5020326"/>
              <a:gd name="connsiteX70-6765" fmla="*/ 3064186 w 3889897"/>
              <a:gd name="connsiteY70-6766" fmla="*/ 2915088 h 5020326"/>
              <a:gd name="connsiteX71-6767" fmla="*/ 3018466 w 3889897"/>
              <a:gd name="connsiteY71-6768" fmla="*/ 3014148 h 5020326"/>
              <a:gd name="connsiteX72-6769" fmla="*/ 2980366 w 3889897"/>
              <a:gd name="connsiteY72-6770" fmla="*/ 3082728 h 5020326"/>
              <a:gd name="connsiteX73-6771" fmla="*/ 2957506 w 3889897"/>
              <a:gd name="connsiteY73-6772" fmla="*/ 3120828 h 5020326"/>
              <a:gd name="connsiteX74-6773" fmla="*/ 2957506 w 3889897"/>
              <a:gd name="connsiteY74-6774" fmla="*/ 3555168 h 5020326"/>
              <a:gd name="connsiteX75-6775" fmla="*/ 3010846 w 3889897"/>
              <a:gd name="connsiteY75-6776" fmla="*/ 3539928 h 5020326"/>
              <a:gd name="connsiteX76-6777" fmla="*/ 3109906 w 3889897"/>
              <a:gd name="connsiteY76-6778" fmla="*/ 3570408 h 5020326"/>
              <a:gd name="connsiteX77-6779" fmla="*/ 3140386 w 3889897"/>
              <a:gd name="connsiteY77-6780" fmla="*/ 3631368 h 5020326"/>
              <a:gd name="connsiteX78-6781" fmla="*/ 3117526 w 3889897"/>
              <a:gd name="connsiteY78-6782" fmla="*/ 3738048 h 5020326"/>
              <a:gd name="connsiteX79-6783" fmla="*/ 3125146 w 3889897"/>
              <a:gd name="connsiteY79-6784" fmla="*/ 4103808 h 5020326"/>
              <a:gd name="connsiteX80-6785" fmla="*/ 3231826 w 3889897"/>
              <a:gd name="connsiteY80-6786" fmla="*/ 4172388 h 5020326"/>
              <a:gd name="connsiteX81-6787" fmla="*/ 3285166 w 3889897"/>
              <a:gd name="connsiteY81-6788" fmla="*/ 4294308 h 5020326"/>
              <a:gd name="connsiteX82-6789" fmla="*/ 3330886 w 3889897"/>
              <a:gd name="connsiteY82-6790" fmla="*/ 4408608 h 5020326"/>
              <a:gd name="connsiteX83-6791" fmla="*/ 3551866 w 3889897"/>
              <a:gd name="connsiteY83-6792" fmla="*/ 4644828 h 5020326"/>
              <a:gd name="connsiteX84-6793" fmla="*/ 3889897 w 3889897"/>
              <a:gd name="connsiteY84-6794" fmla="*/ 5020326 h 5020326"/>
            </a:gdLst>
            <a:cxnLst>
              <a:cxn ang="0">
                <a:pos x="connsiteX0-6625" y="connsiteY0-6626"/>
              </a:cxn>
              <a:cxn ang="0">
                <a:pos x="connsiteX1-6627" y="connsiteY1-6628"/>
              </a:cxn>
              <a:cxn ang="0">
                <a:pos x="connsiteX2-6629" y="connsiteY2-6630"/>
              </a:cxn>
              <a:cxn ang="0">
                <a:pos x="connsiteX3-6631" y="connsiteY3-6632"/>
              </a:cxn>
              <a:cxn ang="0">
                <a:pos x="connsiteX4-6633" y="connsiteY4-6634"/>
              </a:cxn>
              <a:cxn ang="0">
                <a:pos x="connsiteX5-6635" y="connsiteY5-6636"/>
              </a:cxn>
              <a:cxn ang="0">
                <a:pos x="connsiteX6-6637" y="connsiteY6-6638"/>
              </a:cxn>
              <a:cxn ang="0">
                <a:pos x="connsiteX7-6639" y="connsiteY7-6640"/>
              </a:cxn>
              <a:cxn ang="0">
                <a:pos x="connsiteX8-6641" y="connsiteY8-6642"/>
              </a:cxn>
              <a:cxn ang="0">
                <a:pos x="connsiteX9-6643" y="connsiteY9-6644"/>
              </a:cxn>
              <a:cxn ang="0">
                <a:pos x="connsiteX10-6645" y="connsiteY10-6646"/>
              </a:cxn>
              <a:cxn ang="0">
                <a:pos x="connsiteX11-6647" y="connsiteY11-6648"/>
              </a:cxn>
              <a:cxn ang="0">
                <a:pos x="connsiteX12-6649" y="connsiteY12-6650"/>
              </a:cxn>
              <a:cxn ang="0">
                <a:pos x="connsiteX13-6651" y="connsiteY13-6652"/>
              </a:cxn>
              <a:cxn ang="0">
                <a:pos x="connsiteX14-6653" y="connsiteY14-6654"/>
              </a:cxn>
              <a:cxn ang="0">
                <a:pos x="connsiteX15-6655" y="connsiteY15-6656"/>
              </a:cxn>
              <a:cxn ang="0">
                <a:pos x="connsiteX16-6657" y="connsiteY16-6658"/>
              </a:cxn>
              <a:cxn ang="0">
                <a:pos x="connsiteX17-6659" y="connsiteY17-6660"/>
              </a:cxn>
              <a:cxn ang="0">
                <a:pos x="connsiteX18-6661" y="connsiteY18-6662"/>
              </a:cxn>
              <a:cxn ang="0">
                <a:pos x="connsiteX19-6663" y="connsiteY19-6664"/>
              </a:cxn>
              <a:cxn ang="0">
                <a:pos x="connsiteX20-6665" y="connsiteY20-6666"/>
              </a:cxn>
              <a:cxn ang="0">
                <a:pos x="connsiteX21-6667" y="connsiteY21-6668"/>
              </a:cxn>
              <a:cxn ang="0">
                <a:pos x="connsiteX22-6669" y="connsiteY22-6670"/>
              </a:cxn>
              <a:cxn ang="0">
                <a:pos x="connsiteX23-6671" y="connsiteY23-6672"/>
              </a:cxn>
              <a:cxn ang="0">
                <a:pos x="connsiteX24-6673" y="connsiteY24-6674"/>
              </a:cxn>
              <a:cxn ang="0">
                <a:pos x="connsiteX25-6675" y="connsiteY25-6676"/>
              </a:cxn>
              <a:cxn ang="0">
                <a:pos x="connsiteX26-6677" y="connsiteY26-6678"/>
              </a:cxn>
              <a:cxn ang="0">
                <a:pos x="connsiteX27-6679" y="connsiteY27-6680"/>
              </a:cxn>
              <a:cxn ang="0">
                <a:pos x="connsiteX28-6681" y="connsiteY28-6682"/>
              </a:cxn>
              <a:cxn ang="0">
                <a:pos x="connsiteX29-6683" y="connsiteY29-6684"/>
              </a:cxn>
              <a:cxn ang="0">
                <a:pos x="connsiteX30-6685" y="connsiteY30-6686"/>
              </a:cxn>
              <a:cxn ang="0">
                <a:pos x="connsiteX31-6687" y="connsiteY31-6688"/>
              </a:cxn>
              <a:cxn ang="0">
                <a:pos x="connsiteX32-6689" y="connsiteY32-6690"/>
              </a:cxn>
              <a:cxn ang="0">
                <a:pos x="connsiteX33-6691" y="connsiteY33-6692"/>
              </a:cxn>
              <a:cxn ang="0">
                <a:pos x="connsiteX34-6693" y="connsiteY34-6694"/>
              </a:cxn>
              <a:cxn ang="0">
                <a:pos x="connsiteX35-6695" y="connsiteY35-6696"/>
              </a:cxn>
              <a:cxn ang="0">
                <a:pos x="connsiteX36-6697" y="connsiteY36-6698"/>
              </a:cxn>
              <a:cxn ang="0">
                <a:pos x="connsiteX37-6699" y="connsiteY37-6700"/>
              </a:cxn>
              <a:cxn ang="0">
                <a:pos x="connsiteX38-6701" y="connsiteY38-6702"/>
              </a:cxn>
              <a:cxn ang="0">
                <a:pos x="connsiteX39-6703" y="connsiteY39-6704"/>
              </a:cxn>
              <a:cxn ang="0">
                <a:pos x="connsiteX40-6705" y="connsiteY40-6706"/>
              </a:cxn>
              <a:cxn ang="0">
                <a:pos x="connsiteX41-6707" y="connsiteY41-6708"/>
              </a:cxn>
              <a:cxn ang="0">
                <a:pos x="connsiteX42-6709" y="connsiteY42-6710"/>
              </a:cxn>
              <a:cxn ang="0">
                <a:pos x="connsiteX43-6711" y="connsiteY43-6712"/>
              </a:cxn>
              <a:cxn ang="0">
                <a:pos x="connsiteX44-6713" y="connsiteY44-6714"/>
              </a:cxn>
              <a:cxn ang="0">
                <a:pos x="connsiteX45-6715" y="connsiteY45-6716"/>
              </a:cxn>
              <a:cxn ang="0">
                <a:pos x="connsiteX46-6717" y="connsiteY46-6718"/>
              </a:cxn>
              <a:cxn ang="0">
                <a:pos x="connsiteX47-6719" y="connsiteY47-6720"/>
              </a:cxn>
              <a:cxn ang="0">
                <a:pos x="connsiteX48-6721" y="connsiteY48-6722"/>
              </a:cxn>
              <a:cxn ang="0">
                <a:pos x="connsiteX49-6723" y="connsiteY49-6724"/>
              </a:cxn>
              <a:cxn ang="0">
                <a:pos x="connsiteX50-6725" y="connsiteY50-6726"/>
              </a:cxn>
              <a:cxn ang="0">
                <a:pos x="connsiteX51-6727" y="connsiteY51-6728"/>
              </a:cxn>
              <a:cxn ang="0">
                <a:pos x="connsiteX52-6729" y="connsiteY52-6730"/>
              </a:cxn>
              <a:cxn ang="0">
                <a:pos x="connsiteX53-6731" y="connsiteY53-6732"/>
              </a:cxn>
              <a:cxn ang="0">
                <a:pos x="connsiteX54-6733" y="connsiteY54-6734"/>
              </a:cxn>
              <a:cxn ang="0">
                <a:pos x="connsiteX55-6735" y="connsiteY55-6736"/>
              </a:cxn>
              <a:cxn ang="0">
                <a:pos x="connsiteX56-6737" y="connsiteY56-6738"/>
              </a:cxn>
              <a:cxn ang="0">
                <a:pos x="connsiteX57-6739" y="connsiteY57-6740"/>
              </a:cxn>
              <a:cxn ang="0">
                <a:pos x="connsiteX58-6741" y="connsiteY58-6742"/>
              </a:cxn>
              <a:cxn ang="0">
                <a:pos x="connsiteX59-6743" y="connsiteY59-6744"/>
              </a:cxn>
              <a:cxn ang="0">
                <a:pos x="connsiteX60-6745" y="connsiteY60-6746"/>
              </a:cxn>
              <a:cxn ang="0">
                <a:pos x="connsiteX61-6747" y="connsiteY61-6748"/>
              </a:cxn>
              <a:cxn ang="0">
                <a:pos x="connsiteX62-6749" y="connsiteY62-6750"/>
              </a:cxn>
              <a:cxn ang="0">
                <a:pos x="connsiteX63-6751" y="connsiteY63-6752"/>
              </a:cxn>
              <a:cxn ang="0">
                <a:pos x="connsiteX64-6753" y="connsiteY64-6754"/>
              </a:cxn>
              <a:cxn ang="0">
                <a:pos x="connsiteX65-6755" y="connsiteY65-6756"/>
              </a:cxn>
              <a:cxn ang="0">
                <a:pos x="connsiteX66-6757" y="connsiteY66-6758"/>
              </a:cxn>
              <a:cxn ang="0">
                <a:pos x="connsiteX67-6759" y="connsiteY67-6760"/>
              </a:cxn>
              <a:cxn ang="0">
                <a:pos x="connsiteX68-6761" y="connsiteY68-6762"/>
              </a:cxn>
              <a:cxn ang="0">
                <a:pos x="connsiteX69-6763" y="connsiteY69-6764"/>
              </a:cxn>
              <a:cxn ang="0">
                <a:pos x="connsiteX70-6765" y="connsiteY70-6766"/>
              </a:cxn>
              <a:cxn ang="0">
                <a:pos x="connsiteX71-6767" y="connsiteY71-6768"/>
              </a:cxn>
              <a:cxn ang="0">
                <a:pos x="connsiteX72-6769" y="connsiteY72-6770"/>
              </a:cxn>
              <a:cxn ang="0">
                <a:pos x="connsiteX73-6771" y="connsiteY73-6772"/>
              </a:cxn>
              <a:cxn ang="0">
                <a:pos x="connsiteX74-6773" y="connsiteY74-6774"/>
              </a:cxn>
              <a:cxn ang="0">
                <a:pos x="connsiteX75-6775" y="connsiteY75-6776"/>
              </a:cxn>
              <a:cxn ang="0">
                <a:pos x="connsiteX76-6777" y="connsiteY76-6778"/>
              </a:cxn>
              <a:cxn ang="0">
                <a:pos x="connsiteX77-6779" y="connsiteY77-6780"/>
              </a:cxn>
              <a:cxn ang="0">
                <a:pos x="connsiteX78-6781" y="connsiteY78-6782"/>
              </a:cxn>
              <a:cxn ang="0">
                <a:pos x="connsiteX79-6783" y="connsiteY79-6784"/>
              </a:cxn>
              <a:cxn ang="0">
                <a:pos x="connsiteX80-6785" y="connsiteY80-6786"/>
              </a:cxn>
              <a:cxn ang="0">
                <a:pos x="connsiteX81-6787" y="connsiteY81-6788"/>
              </a:cxn>
              <a:cxn ang="0">
                <a:pos x="connsiteX82-6789" y="connsiteY82-6790"/>
              </a:cxn>
              <a:cxn ang="0">
                <a:pos x="connsiteX83-6791" y="connsiteY83-6792"/>
              </a:cxn>
              <a:cxn ang="0">
                <a:pos x="connsiteX84-6793" y="connsiteY84-6794"/>
              </a:cxn>
            </a:cxnLst>
            <a:rect l="l" t="t" r="r" b="b"/>
            <a:pathLst>
              <a:path w="3889896" h="5020326">
                <a:moveTo>
                  <a:pt x="712990" y="5019479"/>
                </a:moveTo>
                <a:cubicBezTo>
                  <a:pt x="766965" y="4944867"/>
                  <a:pt x="856220" y="4786010"/>
                  <a:pt x="961066" y="4644828"/>
                </a:cubicBezTo>
                <a:cubicBezTo>
                  <a:pt x="1065912" y="4503646"/>
                  <a:pt x="1292536" y="4277798"/>
                  <a:pt x="1342066" y="4172388"/>
                </a:cubicBezTo>
                <a:cubicBezTo>
                  <a:pt x="1391596" y="4066978"/>
                  <a:pt x="1281106" y="4053008"/>
                  <a:pt x="1258246" y="4012368"/>
                </a:cubicBezTo>
                <a:cubicBezTo>
                  <a:pt x="1235386" y="3971728"/>
                  <a:pt x="1218876" y="3969188"/>
                  <a:pt x="1204906" y="3928548"/>
                </a:cubicBezTo>
                <a:cubicBezTo>
                  <a:pt x="1190936" y="3887908"/>
                  <a:pt x="1184586" y="3811708"/>
                  <a:pt x="1174426" y="3768528"/>
                </a:cubicBezTo>
                <a:cubicBezTo>
                  <a:pt x="1164266" y="3725348"/>
                  <a:pt x="1161726" y="3687248"/>
                  <a:pt x="1143946" y="3669468"/>
                </a:cubicBezTo>
                <a:cubicBezTo>
                  <a:pt x="1126166" y="3651688"/>
                  <a:pt x="1102036" y="3661848"/>
                  <a:pt x="1067746" y="3661848"/>
                </a:cubicBezTo>
                <a:cubicBezTo>
                  <a:pt x="1033456" y="3661848"/>
                  <a:pt x="977576" y="3664388"/>
                  <a:pt x="938206" y="3669468"/>
                </a:cubicBezTo>
                <a:cubicBezTo>
                  <a:pt x="898836" y="3674548"/>
                  <a:pt x="831526" y="3692328"/>
                  <a:pt x="831526" y="3692328"/>
                </a:cubicBezTo>
                <a:cubicBezTo>
                  <a:pt x="776916" y="3703758"/>
                  <a:pt x="684206" y="3746938"/>
                  <a:pt x="610546" y="3738048"/>
                </a:cubicBezTo>
                <a:cubicBezTo>
                  <a:pt x="536886" y="3729158"/>
                  <a:pt x="427666" y="3707568"/>
                  <a:pt x="389566" y="3638988"/>
                </a:cubicBezTo>
                <a:cubicBezTo>
                  <a:pt x="351466" y="3570408"/>
                  <a:pt x="376866" y="3395148"/>
                  <a:pt x="381946" y="3326568"/>
                </a:cubicBezTo>
                <a:cubicBezTo>
                  <a:pt x="387026" y="3257988"/>
                  <a:pt x="418776" y="3254178"/>
                  <a:pt x="420046" y="3227508"/>
                </a:cubicBezTo>
                <a:cubicBezTo>
                  <a:pt x="421316" y="3200838"/>
                  <a:pt x="400996" y="3186868"/>
                  <a:pt x="389566" y="3166548"/>
                </a:cubicBezTo>
                <a:cubicBezTo>
                  <a:pt x="378136" y="3146228"/>
                  <a:pt x="350196" y="3129718"/>
                  <a:pt x="351466" y="3105588"/>
                </a:cubicBezTo>
                <a:cubicBezTo>
                  <a:pt x="352736" y="3081458"/>
                  <a:pt x="374326" y="3039548"/>
                  <a:pt x="397186" y="3021768"/>
                </a:cubicBezTo>
                <a:cubicBezTo>
                  <a:pt x="420046" y="3003988"/>
                  <a:pt x="476164" y="3012084"/>
                  <a:pt x="488626" y="2998908"/>
                </a:cubicBezTo>
                <a:cubicBezTo>
                  <a:pt x="501088" y="2985732"/>
                  <a:pt x="480846" y="2954139"/>
                  <a:pt x="471956" y="2942709"/>
                </a:cubicBezTo>
                <a:cubicBezTo>
                  <a:pt x="463066" y="2931279"/>
                  <a:pt x="449018" y="2932392"/>
                  <a:pt x="435286" y="2930328"/>
                </a:cubicBezTo>
                <a:cubicBezTo>
                  <a:pt x="421554" y="2928265"/>
                  <a:pt x="409780" y="2936467"/>
                  <a:pt x="389566" y="2930328"/>
                </a:cubicBezTo>
                <a:cubicBezTo>
                  <a:pt x="369352" y="2924189"/>
                  <a:pt x="325430" y="2907465"/>
                  <a:pt x="314000" y="2893495"/>
                </a:cubicBezTo>
                <a:cubicBezTo>
                  <a:pt x="302570" y="2879525"/>
                  <a:pt x="318552" y="2863229"/>
                  <a:pt x="320986" y="2846508"/>
                </a:cubicBezTo>
                <a:cubicBezTo>
                  <a:pt x="323420" y="2829787"/>
                  <a:pt x="329876" y="2812218"/>
                  <a:pt x="328606" y="2793168"/>
                </a:cubicBezTo>
                <a:cubicBezTo>
                  <a:pt x="327336" y="2774118"/>
                  <a:pt x="323526" y="2752528"/>
                  <a:pt x="313366" y="2732208"/>
                </a:cubicBezTo>
                <a:cubicBezTo>
                  <a:pt x="303206" y="2711888"/>
                  <a:pt x="290506" y="2683948"/>
                  <a:pt x="267646" y="2671248"/>
                </a:cubicBezTo>
                <a:cubicBezTo>
                  <a:pt x="244786" y="2658548"/>
                  <a:pt x="211766" y="2666168"/>
                  <a:pt x="176206" y="2656008"/>
                </a:cubicBezTo>
                <a:cubicBezTo>
                  <a:pt x="140646" y="2645848"/>
                  <a:pt x="82332" y="2625740"/>
                  <a:pt x="54286" y="2610288"/>
                </a:cubicBezTo>
                <a:cubicBezTo>
                  <a:pt x="26240" y="2594836"/>
                  <a:pt x="15551" y="2583618"/>
                  <a:pt x="7931" y="2563298"/>
                </a:cubicBezTo>
                <a:cubicBezTo>
                  <a:pt x="311" y="2542978"/>
                  <a:pt x="-5510" y="2526256"/>
                  <a:pt x="8566" y="2488368"/>
                </a:cubicBezTo>
                <a:cubicBezTo>
                  <a:pt x="22642" y="2450480"/>
                  <a:pt x="56826" y="2388038"/>
                  <a:pt x="92386" y="2335968"/>
                </a:cubicBezTo>
                <a:cubicBezTo>
                  <a:pt x="127946" y="2283898"/>
                  <a:pt x="190176" y="2217858"/>
                  <a:pt x="221926" y="2175948"/>
                </a:cubicBezTo>
                <a:cubicBezTo>
                  <a:pt x="253676" y="2134038"/>
                  <a:pt x="265106" y="2117528"/>
                  <a:pt x="282886" y="2084508"/>
                </a:cubicBezTo>
                <a:cubicBezTo>
                  <a:pt x="300666" y="2051488"/>
                  <a:pt x="315906" y="2013388"/>
                  <a:pt x="328606" y="1977828"/>
                </a:cubicBezTo>
                <a:cubicBezTo>
                  <a:pt x="341306" y="1942268"/>
                  <a:pt x="351466" y="1899088"/>
                  <a:pt x="359086" y="1871148"/>
                </a:cubicBezTo>
                <a:cubicBezTo>
                  <a:pt x="366706" y="1843208"/>
                  <a:pt x="376866" y="1829238"/>
                  <a:pt x="374326" y="1810188"/>
                </a:cubicBezTo>
                <a:cubicBezTo>
                  <a:pt x="371786" y="1791138"/>
                  <a:pt x="351466" y="1778438"/>
                  <a:pt x="343846" y="1756848"/>
                </a:cubicBezTo>
                <a:cubicBezTo>
                  <a:pt x="336226" y="1735258"/>
                  <a:pt x="317176" y="1727638"/>
                  <a:pt x="328606" y="1680648"/>
                </a:cubicBezTo>
                <a:cubicBezTo>
                  <a:pt x="340036" y="1633658"/>
                  <a:pt x="393376" y="1537138"/>
                  <a:pt x="412426" y="1474908"/>
                </a:cubicBezTo>
                <a:cubicBezTo>
                  <a:pt x="431476" y="1412678"/>
                  <a:pt x="434016" y="1354258"/>
                  <a:pt x="442906" y="1307268"/>
                </a:cubicBezTo>
                <a:cubicBezTo>
                  <a:pt x="451796" y="1260278"/>
                  <a:pt x="455606" y="1234878"/>
                  <a:pt x="465766" y="1192968"/>
                </a:cubicBezTo>
                <a:cubicBezTo>
                  <a:pt x="475926" y="1151058"/>
                  <a:pt x="488626" y="1106608"/>
                  <a:pt x="503866" y="1055808"/>
                </a:cubicBezTo>
                <a:cubicBezTo>
                  <a:pt x="519106" y="1005008"/>
                  <a:pt x="557206" y="916108"/>
                  <a:pt x="557206" y="888168"/>
                </a:cubicBezTo>
                <a:cubicBezTo>
                  <a:pt x="557206" y="860228"/>
                  <a:pt x="527996" y="897058"/>
                  <a:pt x="503866" y="888168"/>
                </a:cubicBezTo>
                <a:cubicBezTo>
                  <a:pt x="479736" y="879278"/>
                  <a:pt x="441636" y="851338"/>
                  <a:pt x="412426" y="834828"/>
                </a:cubicBezTo>
                <a:cubicBezTo>
                  <a:pt x="383216" y="818318"/>
                  <a:pt x="354006" y="799268"/>
                  <a:pt x="328606" y="789108"/>
                </a:cubicBezTo>
                <a:cubicBezTo>
                  <a:pt x="303206" y="778948"/>
                  <a:pt x="279076" y="780218"/>
                  <a:pt x="260026" y="773868"/>
                </a:cubicBezTo>
                <a:cubicBezTo>
                  <a:pt x="240976" y="767518"/>
                  <a:pt x="214306" y="767518"/>
                  <a:pt x="214306" y="751008"/>
                </a:cubicBezTo>
                <a:cubicBezTo>
                  <a:pt x="214306" y="734498"/>
                  <a:pt x="233356" y="698938"/>
                  <a:pt x="260026" y="674808"/>
                </a:cubicBezTo>
                <a:cubicBezTo>
                  <a:pt x="286696" y="650678"/>
                  <a:pt x="324796" y="634168"/>
                  <a:pt x="374326" y="606228"/>
                </a:cubicBezTo>
                <a:cubicBezTo>
                  <a:pt x="423856" y="578288"/>
                  <a:pt x="510216" y="537648"/>
                  <a:pt x="557206" y="507168"/>
                </a:cubicBezTo>
                <a:cubicBezTo>
                  <a:pt x="604196" y="476688"/>
                  <a:pt x="600386" y="469068"/>
                  <a:pt x="656266" y="423348"/>
                </a:cubicBezTo>
                <a:cubicBezTo>
                  <a:pt x="712146" y="377628"/>
                  <a:pt x="806126" y="289998"/>
                  <a:pt x="892486" y="232848"/>
                </a:cubicBezTo>
                <a:cubicBezTo>
                  <a:pt x="978846" y="175698"/>
                  <a:pt x="1057586" y="117278"/>
                  <a:pt x="1174426" y="80448"/>
                </a:cubicBezTo>
                <a:cubicBezTo>
                  <a:pt x="1291266" y="43618"/>
                  <a:pt x="1465256" y="24568"/>
                  <a:pt x="1593526" y="11868"/>
                </a:cubicBezTo>
                <a:cubicBezTo>
                  <a:pt x="1721796" y="-832"/>
                  <a:pt x="1847526" y="5518"/>
                  <a:pt x="1944046" y="4248"/>
                </a:cubicBezTo>
                <a:cubicBezTo>
                  <a:pt x="2040566" y="2978"/>
                  <a:pt x="2097716" y="-4642"/>
                  <a:pt x="2172646" y="4248"/>
                </a:cubicBezTo>
                <a:cubicBezTo>
                  <a:pt x="2247576" y="13138"/>
                  <a:pt x="2311076" y="35998"/>
                  <a:pt x="2393626" y="57588"/>
                </a:cubicBezTo>
                <a:cubicBezTo>
                  <a:pt x="2476176" y="79178"/>
                  <a:pt x="2596826" y="109658"/>
                  <a:pt x="2667946" y="133788"/>
                </a:cubicBezTo>
                <a:cubicBezTo>
                  <a:pt x="2739066" y="157918"/>
                  <a:pt x="2747956" y="157918"/>
                  <a:pt x="2820346" y="202368"/>
                </a:cubicBezTo>
                <a:cubicBezTo>
                  <a:pt x="2892736" y="246818"/>
                  <a:pt x="3024816" y="325558"/>
                  <a:pt x="3102286" y="400488"/>
                </a:cubicBezTo>
                <a:cubicBezTo>
                  <a:pt x="3179756" y="475418"/>
                  <a:pt x="3234366" y="565588"/>
                  <a:pt x="3285166" y="651948"/>
                </a:cubicBezTo>
                <a:cubicBezTo>
                  <a:pt x="3335966" y="738308"/>
                  <a:pt x="3375336" y="820858"/>
                  <a:pt x="3407086" y="918648"/>
                </a:cubicBezTo>
                <a:cubicBezTo>
                  <a:pt x="3438836" y="1016438"/>
                  <a:pt x="3459156" y="1134548"/>
                  <a:pt x="3475666" y="1238688"/>
                </a:cubicBezTo>
                <a:cubicBezTo>
                  <a:pt x="3492176" y="1342828"/>
                  <a:pt x="3501066" y="1422838"/>
                  <a:pt x="3506146" y="1543488"/>
                </a:cubicBezTo>
                <a:cubicBezTo>
                  <a:pt x="3511226" y="1664138"/>
                  <a:pt x="3534086" y="1835588"/>
                  <a:pt x="3506146" y="1962588"/>
                </a:cubicBezTo>
                <a:cubicBezTo>
                  <a:pt x="3478206" y="2089588"/>
                  <a:pt x="3380416" y="2220398"/>
                  <a:pt x="3338506" y="2305488"/>
                </a:cubicBezTo>
                <a:cubicBezTo>
                  <a:pt x="3296596" y="2390578"/>
                  <a:pt x="3288976" y="2413438"/>
                  <a:pt x="3254686" y="2473128"/>
                </a:cubicBezTo>
                <a:cubicBezTo>
                  <a:pt x="3220396" y="2532818"/>
                  <a:pt x="3163246" y="2602668"/>
                  <a:pt x="3132766" y="2663628"/>
                </a:cubicBezTo>
                <a:cubicBezTo>
                  <a:pt x="3102286" y="2724588"/>
                  <a:pt x="3083236" y="2796978"/>
                  <a:pt x="3071806" y="2838888"/>
                </a:cubicBezTo>
                <a:cubicBezTo>
                  <a:pt x="3060376" y="2880798"/>
                  <a:pt x="3073076" y="2885878"/>
                  <a:pt x="3064186" y="2915088"/>
                </a:cubicBezTo>
                <a:cubicBezTo>
                  <a:pt x="3055296" y="2944298"/>
                  <a:pt x="3032436" y="2986208"/>
                  <a:pt x="3018466" y="3014148"/>
                </a:cubicBezTo>
                <a:cubicBezTo>
                  <a:pt x="3004496" y="3042088"/>
                  <a:pt x="2990526" y="3064948"/>
                  <a:pt x="2980366" y="3082728"/>
                </a:cubicBezTo>
                <a:cubicBezTo>
                  <a:pt x="2970206" y="3100508"/>
                  <a:pt x="2961316" y="3042088"/>
                  <a:pt x="2957506" y="3120828"/>
                </a:cubicBezTo>
                <a:cubicBezTo>
                  <a:pt x="2953696" y="3199568"/>
                  <a:pt x="2948616" y="3485318"/>
                  <a:pt x="2957506" y="3555168"/>
                </a:cubicBezTo>
                <a:cubicBezTo>
                  <a:pt x="2966396" y="3625018"/>
                  <a:pt x="2985446" y="3537388"/>
                  <a:pt x="3010846" y="3539928"/>
                </a:cubicBezTo>
                <a:cubicBezTo>
                  <a:pt x="3036246" y="3542468"/>
                  <a:pt x="3088316" y="3555168"/>
                  <a:pt x="3109906" y="3570408"/>
                </a:cubicBezTo>
                <a:cubicBezTo>
                  <a:pt x="3131496" y="3585648"/>
                  <a:pt x="3139116" y="3603428"/>
                  <a:pt x="3140386" y="3631368"/>
                </a:cubicBezTo>
                <a:cubicBezTo>
                  <a:pt x="3141656" y="3659308"/>
                  <a:pt x="3120066" y="3659308"/>
                  <a:pt x="3117526" y="3738048"/>
                </a:cubicBezTo>
                <a:cubicBezTo>
                  <a:pt x="3114986" y="3816788"/>
                  <a:pt x="3106096" y="4031418"/>
                  <a:pt x="3125146" y="4103808"/>
                </a:cubicBezTo>
                <a:cubicBezTo>
                  <a:pt x="3144196" y="4176198"/>
                  <a:pt x="3205156" y="4140638"/>
                  <a:pt x="3231826" y="4172388"/>
                </a:cubicBezTo>
                <a:cubicBezTo>
                  <a:pt x="3258496" y="4204138"/>
                  <a:pt x="3268656" y="4254938"/>
                  <a:pt x="3285166" y="4294308"/>
                </a:cubicBezTo>
                <a:cubicBezTo>
                  <a:pt x="3301676" y="4333678"/>
                  <a:pt x="3286436" y="4350188"/>
                  <a:pt x="3330886" y="4408608"/>
                </a:cubicBezTo>
                <a:cubicBezTo>
                  <a:pt x="3372796" y="4458138"/>
                  <a:pt x="3458698" y="4542875"/>
                  <a:pt x="3551866" y="4644828"/>
                </a:cubicBezTo>
                <a:cubicBezTo>
                  <a:pt x="3645035" y="4746781"/>
                  <a:pt x="3798457" y="4911106"/>
                  <a:pt x="3889897" y="5020326"/>
                </a:cubicBezTo>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latinLnBrk="0" hangingPunct="1">
              <a:spcBef>
                <a:spcPct val="0"/>
              </a:spcBef>
              <a:spcAft>
                <a:spcPct val="0"/>
              </a:spcAft>
              <a:buClrTx/>
              <a:buSzTx/>
              <a:buFontTx/>
              <a:buNone/>
            </a:pPr>
            <a:endParaRPr kumimoji="0" lang="en-US" sz="1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endParaRPr>
          </a:p>
        </p:txBody>
      </p:sp>
      <p:sp>
        <p:nvSpPr>
          <p:cNvPr id="34" name="Freeform 5"/>
          <p:cNvSpPr/>
          <p:nvPr>
            <p:custDataLst>
              <p:tags r:id="rId13"/>
            </p:custDataLst>
          </p:nvPr>
        </p:nvSpPr>
        <p:spPr>
          <a:xfrm>
            <a:off x="5637835" y="1523694"/>
            <a:ext cx="1122779" cy="1105506"/>
          </a:xfrm>
          <a:custGeom>
            <a:gdLst>
              <a:gd name="connsiteX0" fmla="*/ 1106997 w 2213994"/>
              <a:gd name="connsiteY0" fmla="*/ 432449 h 2180359"/>
              <a:gd name="connsiteX1" fmla="*/ 431357 w 2213994"/>
              <a:gd name="connsiteY1" fmla="*/ 1108089 h 2180359"/>
              <a:gd name="connsiteX2" fmla="*/ 1106997 w 2213994"/>
              <a:gd name="connsiteY2" fmla="*/ 1783729 h 2180359"/>
              <a:gd name="connsiteX3" fmla="*/ 1782637 w 2213994"/>
              <a:gd name="connsiteY3" fmla="*/ 1108089 h 2180359"/>
              <a:gd name="connsiteX4" fmla="*/ 1106997 w 2213994"/>
              <a:gd name="connsiteY4" fmla="*/ 432449 h 2180359"/>
              <a:gd name="connsiteX5" fmla="*/ 1016339 w 2213994"/>
              <a:gd name="connsiteY5" fmla="*/ 0 h 2180359"/>
              <a:gd name="connsiteX6" fmla="*/ 1197655 w 2213994"/>
              <a:gd name="connsiteY6" fmla="*/ 0 h 2180359"/>
              <a:gd name="connsiteX7" fmla="*/ 1237062 w 2213994"/>
              <a:gd name="connsiteY7" fmla="*/ 223520 h 2180359"/>
              <a:gd name="connsiteX8" fmla="*/ 1575952 w 2213994"/>
              <a:gd name="connsiteY8" fmla="*/ 346866 h 2180359"/>
              <a:gd name="connsiteX9" fmla="*/ 1749815 w 2213994"/>
              <a:gd name="connsiteY9" fmla="*/ 200970 h 2180359"/>
              <a:gd name="connsiteX10" fmla="*/ 1888711 w 2213994"/>
              <a:gd name="connsiteY10" fmla="*/ 317518 h 2180359"/>
              <a:gd name="connsiteX11" fmla="*/ 1775222 w 2213994"/>
              <a:gd name="connsiteY11" fmla="*/ 514074 h 2180359"/>
              <a:gd name="connsiteX12" fmla="*/ 1955541 w 2213994"/>
              <a:gd name="connsiteY12" fmla="*/ 826396 h 2180359"/>
              <a:gd name="connsiteX13" fmla="*/ 2182509 w 2213994"/>
              <a:gd name="connsiteY13" fmla="*/ 826390 h 2180359"/>
              <a:gd name="connsiteX14" fmla="*/ 2213994 w 2213994"/>
              <a:gd name="connsiteY14" fmla="*/ 1004952 h 2180359"/>
              <a:gd name="connsiteX15" fmla="*/ 2000713 w 2213994"/>
              <a:gd name="connsiteY15" fmla="*/ 1082574 h 2180359"/>
              <a:gd name="connsiteX16" fmla="*/ 1938089 w 2213994"/>
              <a:gd name="connsiteY16" fmla="*/ 1437734 h 2180359"/>
              <a:gd name="connsiteX17" fmla="*/ 2111959 w 2213994"/>
              <a:gd name="connsiteY17" fmla="*/ 1583621 h 2180359"/>
              <a:gd name="connsiteX18" fmla="*/ 2021301 w 2213994"/>
              <a:gd name="connsiteY18" fmla="*/ 1740646 h 2180359"/>
              <a:gd name="connsiteX19" fmla="*/ 1808024 w 2213994"/>
              <a:gd name="connsiteY19" fmla="*/ 1663013 h 2180359"/>
              <a:gd name="connsiteX20" fmla="*/ 1531759 w 2213994"/>
              <a:gd name="connsiteY20" fmla="*/ 1894827 h 2180359"/>
              <a:gd name="connsiteX21" fmla="*/ 1571177 w 2213994"/>
              <a:gd name="connsiteY21" fmla="*/ 2118345 h 2180359"/>
              <a:gd name="connsiteX22" fmla="*/ 1400795 w 2213994"/>
              <a:gd name="connsiteY22" fmla="*/ 2180359 h 2180359"/>
              <a:gd name="connsiteX23" fmla="*/ 1287316 w 2213994"/>
              <a:gd name="connsiteY23" fmla="*/ 1983797 h 2180359"/>
              <a:gd name="connsiteX24" fmla="*/ 926677 w 2213994"/>
              <a:gd name="connsiteY24" fmla="*/ 1983797 h 2180359"/>
              <a:gd name="connsiteX25" fmla="*/ 813199 w 2213994"/>
              <a:gd name="connsiteY25" fmla="*/ 2180359 h 2180359"/>
              <a:gd name="connsiteX26" fmla="*/ 642817 w 2213994"/>
              <a:gd name="connsiteY26" fmla="*/ 2118345 h 2180359"/>
              <a:gd name="connsiteX27" fmla="*/ 682236 w 2213994"/>
              <a:gd name="connsiteY27" fmla="*/ 1894827 h 2180359"/>
              <a:gd name="connsiteX28" fmla="*/ 405971 w 2213994"/>
              <a:gd name="connsiteY28" fmla="*/ 1663013 h 2180359"/>
              <a:gd name="connsiteX29" fmla="*/ 192693 w 2213994"/>
              <a:gd name="connsiteY29" fmla="*/ 1740646 h 2180359"/>
              <a:gd name="connsiteX30" fmla="*/ 102035 w 2213994"/>
              <a:gd name="connsiteY30" fmla="*/ 1583621 h 2180359"/>
              <a:gd name="connsiteX31" fmla="*/ 275905 w 2213994"/>
              <a:gd name="connsiteY31" fmla="*/ 1437734 h 2180359"/>
              <a:gd name="connsiteX32" fmla="*/ 213281 w 2213994"/>
              <a:gd name="connsiteY32" fmla="*/ 1082574 h 2180359"/>
              <a:gd name="connsiteX33" fmla="*/ 0 w 2213994"/>
              <a:gd name="connsiteY33" fmla="*/ 1004952 h 2180359"/>
              <a:gd name="connsiteX34" fmla="*/ 31485 w 2213994"/>
              <a:gd name="connsiteY34" fmla="*/ 826390 h 2180359"/>
              <a:gd name="connsiteX35" fmla="*/ 258452 w 2213994"/>
              <a:gd name="connsiteY35" fmla="*/ 826396 h 2180359"/>
              <a:gd name="connsiteX36" fmla="*/ 438771 w 2213994"/>
              <a:gd name="connsiteY36" fmla="*/ 514074 h 2180359"/>
              <a:gd name="connsiteX37" fmla="*/ 325283 w 2213994"/>
              <a:gd name="connsiteY37" fmla="*/ 317518 h 2180359"/>
              <a:gd name="connsiteX38" fmla="*/ 464179 w 2213994"/>
              <a:gd name="connsiteY38" fmla="*/ 200970 h 2180359"/>
              <a:gd name="connsiteX39" fmla="*/ 638042 w 2213994"/>
              <a:gd name="connsiteY39" fmla="*/ 346866 h 2180359"/>
              <a:gd name="connsiteX40" fmla="*/ 976932 w 2213994"/>
              <a:gd name="connsiteY40" fmla="*/ 223520 h 21803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13994" h="2180359">
                <a:moveTo>
                  <a:pt x="1106997" y="432449"/>
                </a:moveTo>
                <a:cubicBezTo>
                  <a:pt x="733851" y="432449"/>
                  <a:pt x="431357" y="734943"/>
                  <a:pt x="431357" y="1108089"/>
                </a:cubicBezTo>
                <a:cubicBezTo>
                  <a:pt x="431357" y="1481235"/>
                  <a:pt x="733851" y="1783729"/>
                  <a:pt x="1106997" y="1783729"/>
                </a:cubicBezTo>
                <a:cubicBezTo>
                  <a:pt x="1480143" y="1783729"/>
                  <a:pt x="1782637" y="1481235"/>
                  <a:pt x="1782637" y="1108089"/>
                </a:cubicBezTo>
                <a:cubicBezTo>
                  <a:pt x="1782637" y="734943"/>
                  <a:pt x="1480143" y="432449"/>
                  <a:pt x="1106997" y="432449"/>
                </a:cubicBezTo>
                <a:close/>
                <a:moveTo>
                  <a:pt x="1016339" y="0"/>
                </a:moveTo>
                <a:lnTo>
                  <a:pt x="1197655" y="0"/>
                </a:lnTo>
                <a:lnTo>
                  <a:pt x="1237062" y="223520"/>
                </a:lnTo>
                <a:cubicBezTo>
                  <a:pt x="1357231" y="241189"/>
                  <a:pt x="1472539" y="283158"/>
                  <a:pt x="1575952" y="346866"/>
                </a:cubicBezTo>
                <a:lnTo>
                  <a:pt x="1749815" y="200970"/>
                </a:lnTo>
                <a:lnTo>
                  <a:pt x="1888711" y="317518"/>
                </a:lnTo>
                <a:lnTo>
                  <a:pt x="1775222" y="514074"/>
                </a:lnTo>
                <a:cubicBezTo>
                  <a:pt x="1855919" y="604853"/>
                  <a:pt x="1917273" y="711121"/>
                  <a:pt x="1955541" y="826396"/>
                </a:cubicBezTo>
                <a:lnTo>
                  <a:pt x="2182509" y="826390"/>
                </a:lnTo>
                <a:lnTo>
                  <a:pt x="2213994" y="1004952"/>
                </a:lnTo>
                <a:lnTo>
                  <a:pt x="2000713" y="1082574"/>
                </a:lnTo>
                <a:cubicBezTo>
                  <a:pt x="2004179" y="1203985"/>
                  <a:pt x="1982871" y="1324830"/>
                  <a:pt x="1938089" y="1437734"/>
                </a:cubicBezTo>
                <a:lnTo>
                  <a:pt x="2111959" y="1583621"/>
                </a:lnTo>
                <a:lnTo>
                  <a:pt x="2021301" y="1740646"/>
                </a:lnTo>
                <a:lnTo>
                  <a:pt x="1808024" y="1663013"/>
                </a:lnTo>
                <a:cubicBezTo>
                  <a:pt x="1732638" y="1758248"/>
                  <a:pt x="1638637" y="1837123"/>
                  <a:pt x="1531759" y="1894827"/>
                </a:cubicBezTo>
                <a:lnTo>
                  <a:pt x="1571177" y="2118345"/>
                </a:lnTo>
                <a:lnTo>
                  <a:pt x="1400795" y="2180359"/>
                </a:lnTo>
                <a:lnTo>
                  <a:pt x="1287316" y="1983797"/>
                </a:lnTo>
                <a:cubicBezTo>
                  <a:pt x="1168351" y="2008293"/>
                  <a:pt x="1045642" y="2008293"/>
                  <a:pt x="926677" y="1983797"/>
                </a:cubicBezTo>
                <a:lnTo>
                  <a:pt x="813199" y="2180359"/>
                </a:lnTo>
                <a:lnTo>
                  <a:pt x="642817" y="2118345"/>
                </a:lnTo>
                <a:lnTo>
                  <a:pt x="682236" y="1894827"/>
                </a:lnTo>
                <a:cubicBezTo>
                  <a:pt x="575358" y="1837123"/>
                  <a:pt x="481357" y="1758247"/>
                  <a:pt x="405971" y="1663013"/>
                </a:cubicBezTo>
                <a:lnTo>
                  <a:pt x="192693" y="1740646"/>
                </a:lnTo>
                <a:lnTo>
                  <a:pt x="102035" y="1583621"/>
                </a:lnTo>
                <a:lnTo>
                  <a:pt x="275905" y="1437734"/>
                </a:lnTo>
                <a:cubicBezTo>
                  <a:pt x="231123" y="1324830"/>
                  <a:pt x="209814" y="1203985"/>
                  <a:pt x="213281" y="1082574"/>
                </a:cubicBezTo>
                <a:lnTo>
                  <a:pt x="0" y="1004952"/>
                </a:lnTo>
                <a:lnTo>
                  <a:pt x="31485" y="826390"/>
                </a:lnTo>
                <a:lnTo>
                  <a:pt x="258452" y="826396"/>
                </a:lnTo>
                <a:cubicBezTo>
                  <a:pt x="296720" y="711121"/>
                  <a:pt x="358074" y="604852"/>
                  <a:pt x="438771" y="514074"/>
                </a:cubicBezTo>
                <a:lnTo>
                  <a:pt x="325283" y="317518"/>
                </a:lnTo>
                <a:lnTo>
                  <a:pt x="464179" y="200970"/>
                </a:lnTo>
                <a:lnTo>
                  <a:pt x="638042" y="346866"/>
                </a:lnTo>
                <a:cubicBezTo>
                  <a:pt x="741454" y="283158"/>
                  <a:pt x="856763" y="241190"/>
                  <a:pt x="976932" y="223520"/>
                </a:cubicBezTo>
                <a:close/>
              </a:path>
            </a:pathLst>
          </a:custGeom>
          <a:solidFill>
            <a:schemeClr val="lt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35" name="Freeform 6"/>
          <p:cNvSpPr/>
          <p:nvPr>
            <p:custDataLst>
              <p:tags r:id="rId14"/>
            </p:custDataLst>
          </p:nvPr>
        </p:nvSpPr>
        <p:spPr>
          <a:xfrm>
            <a:off x="6273815" y="2332408"/>
            <a:ext cx="1259397" cy="1240553"/>
          </a:xfrm>
          <a:custGeom>
            <a:gdLst>
              <a:gd name="connsiteX0" fmla="*/ 1106997 w 2213994"/>
              <a:gd name="connsiteY0" fmla="*/ 561989 h 2180359"/>
              <a:gd name="connsiteX1" fmla="*/ 560897 w 2213994"/>
              <a:gd name="connsiteY1" fmla="*/ 1108089 h 2180359"/>
              <a:gd name="connsiteX2" fmla="*/ 1106997 w 2213994"/>
              <a:gd name="connsiteY2" fmla="*/ 1654189 h 2180359"/>
              <a:gd name="connsiteX3" fmla="*/ 1653097 w 2213994"/>
              <a:gd name="connsiteY3" fmla="*/ 1108089 h 2180359"/>
              <a:gd name="connsiteX4" fmla="*/ 1106997 w 2213994"/>
              <a:gd name="connsiteY4" fmla="*/ 561989 h 2180359"/>
              <a:gd name="connsiteX5" fmla="*/ 1016339 w 2213994"/>
              <a:gd name="connsiteY5" fmla="*/ 0 h 2180359"/>
              <a:gd name="connsiteX6" fmla="*/ 1197655 w 2213994"/>
              <a:gd name="connsiteY6" fmla="*/ 0 h 2180359"/>
              <a:gd name="connsiteX7" fmla="*/ 1237062 w 2213994"/>
              <a:gd name="connsiteY7" fmla="*/ 223520 h 2180359"/>
              <a:gd name="connsiteX8" fmla="*/ 1575952 w 2213994"/>
              <a:gd name="connsiteY8" fmla="*/ 346866 h 2180359"/>
              <a:gd name="connsiteX9" fmla="*/ 1749815 w 2213994"/>
              <a:gd name="connsiteY9" fmla="*/ 200970 h 2180359"/>
              <a:gd name="connsiteX10" fmla="*/ 1888711 w 2213994"/>
              <a:gd name="connsiteY10" fmla="*/ 317518 h 2180359"/>
              <a:gd name="connsiteX11" fmla="*/ 1775222 w 2213994"/>
              <a:gd name="connsiteY11" fmla="*/ 514074 h 2180359"/>
              <a:gd name="connsiteX12" fmla="*/ 1955541 w 2213994"/>
              <a:gd name="connsiteY12" fmla="*/ 826396 h 2180359"/>
              <a:gd name="connsiteX13" fmla="*/ 2182509 w 2213994"/>
              <a:gd name="connsiteY13" fmla="*/ 826390 h 2180359"/>
              <a:gd name="connsiteX14" fmla="*/ 2213994 w 2213994"/>
              <a:gd name="connsiteY14" fmla="*/ 1004952 h 2180359"/>
              <a:gd name="connsiteX15" fmla="*/ 2000713 w 2213994"/>
              <a:gd name="connsiteY15" fmla="*/ 1082574 h 2180359"/>
              <a:gd name="connsiteX16" fmla="*/ 1938089 w 2213994"/>
              <a:gd name="connsiteY16" fmla="*/ 1437734 h 2180359"/>
              <a:gd name="connsiteX17" fmla="*/ 2111959 w 2213994"/>
              <a:gd name="connsiteY17" fmla="*/ 1583621 h 2180359"/>
              <a:gd name="connsiteX18" fmla="*/ 2021301 w 2213994"/>
              <a:gd name="connsiteY18" fmla="*/ 1740646 h 2180359"/>
              <a:gd name="connsiteX19" fmla="*/ 1808024 w 2213994"/>
              <a:gd name="connsiteY19" fmla="*/ 1663013 h 2180359"/>
              <a:gd name="connsiteX20" fmla="*/ 1531759 w 2213994"/>
              <a:gd name="connsiteY20" fmla="*/ 1894827 h 2180359"/>
              <a:gd name="connsiteX21" fmla="*/ 1571177 w 2213994"/>
              <a:gd name="connsiteY21" fmla="*/ 2118345 h 2180359"/>
              <a:gd name="connsiteX22" fmla="*/ 1400795 w 2213994"/>
              <a:gd name="connsiteY22" fmla="*/ 2180359 h 2180359"/>
              <a:gd name="connsiteX23" fmla="*/ 1287316 w 2213994"/>
              <a:gd name="connsiteY23" fmla="*/ 1983797 h 2180359"/>
              <a:gd name="connsiteX24" fmla="*/ 926677 w 2213994"/>
              <a:gd name="connsiteY24" fmla="*/ 1983797 h 2180359"/>
              <a:gd name="connsiteX25" fmla="*/ 813199 w 2213994"/>
              <a:gd name="connsiteY25" fmla="*/ 2180359 h 2180359"/>
              <a:gd name="connsiteX26" fmla="*/ 642817 w 2213994"/>
              <a:gd name="connsiteY26" fmla="*/ 2118345 h 2180359"/>
              <a:gd name="connsiteX27" fmla="*/ 682236 w 2213994"/>
              <a:gd name="connsiteY27" fmla="*/ 1894827 h 2180359"/>
              <a:gd name="connsiteX28" fmla="*/ 405971 w 2213994"/>
              <a:gd name="connsiteY28" fmla="*/ 1663013 h 2180359"/>
              <a:gd name="connsiteX29" fmla="*/ 192693 w 2213994"/>
              <a:gd name="connsiteY29" fmla="*/ 1740646 h 2180359"/>
              <a:gd name="connsiteX30" fmla="*/ 102035 w 2213994"/>
              <a:gd name="connsiteY30" fmla="*/ 1583621 h 2180359"/>
              <a:gd name="connsiteX31" fmla="*/ 275905 w 2213994"/>
              <a:gd name="connsiteY31" fmla="*/ 1437734 h 2180359"/>
              <a:gd name="connsiteX32" fmla="*/ 213281 w 2213994"/>
              <a:gd name="connsiteY32" fmla="*/ 1082574 h 2180359"/>
              <a:gd name="connsiteX33" fmla="*/ 0 w 2213994"/>
              <a:gd name="connsiteY33" fmla="*/ 1004952 h 2180359"/>
              <a:gd name="connsiteX34" fmla="*/ 31485 w 2213994"/>
              <a:gd name="connsiteY34" fmla="*/ 826390 h 2180359"/>
              <a:gd name="connsiteX35" fmla="*/ 258452 w 2213994"/>
              <a:gd name="connsiteY35" fmla="*/ 826396 h 2180359"/>
              <a:gd name="connsiteX36" fmla="*/ 438771 w 2213994"/>
              <a:gd name="connsiteY36" fmla="*/ 514074 h 2180359"/>
              <a:gd name="connsiteX37" fmla="*/ 325283 w 2213994"/>
              <a:gd name="connsiteY37" fmla="*/ 317518 h 2180359"/>
              <a:gd name="connsiteX38" fmla="*/ 464179 w 2213994"/>
              <a:gd name="connsiteY38" fmla="*/ 200970 h 2180359"/>
              <a:gd name="connsiteX39" fmla="*/ 638042 w 2213994"/>
              <a:gd name="connsiteY39" fmla="*/ 346866 h 2180359"/>
              <a:gd name="connsiteX40" fmla="*/ 976932 w 2213994"/>
              <a:gd name="connsiteY40" fmla="*/ 223520 h 21803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13994" h="2180359">
                <a:moveTo>
                  <a:pt x="1106997" y="561989"/>
                </a:moveTo>
                <a:cubicBezTo>
                  <a:pt x="805394" y="561989"/>
                  <a:pt x="560897" y="806486"/>
                  <a:pt x="560897" y="1108089"/>
                </a:cubicBezTo>
                <a:cubicBezTo>
                  <a:pt x="560897" y="1409692"/>
                  <a:pt x="805394" y="1654189"/>
                  <a:pt x="1106997" y="1654189"/>
                </a:cubicBezTo>
                <a:cubicBezTo>
                  <a:pt x="1408600" y="1654189"/>
                  <a:pt x="1653097" y="1409692"/>
                  <a:pt x="1653097" y="1108089"/>
                </a:cubicBezTo>
                <a:cubicBezTo>
                  <a:pt x="1653097" y="806486"/>
                  <a:pt x="1408600" y="561989"/>
                  <a:pt x="1106997" y="561989"/>
                </a:cubicBezTo>
                <a:close/>
                <a:moveTo>
                  <a:pt x="1016339" y="0"/>
                </a:moveTo>
                <a:lnTo>
                  <a:pt x="1197655" y="0"/>
                </a:lnTo>
                <a:lnTo>
                  <a:pt x="1237062" y="223520"/>
                </a:lnTo>
                <a:cubicBezTo>
                  <a:pt x="1357231" y="241189"/>
                  <a:pt x="1472539" y="283158"/>
                  <a:pt x="1575952" y="346866"/>
                </a:cubicBezTo>
                <a:lnTo>
                  <a:pt x="1749815" y="200970"/>
                </a:lnTo>
                <a:lnTo>
                  <a:pt x="1888711" y="317518"/>
                </a:lnTo>
                <a:lnTo>
                  <a:pt x="1775222" y="514074"/>
                </a:lnTo>
                <a:cubicBezTo>
                  <a:pt x="1855919" y="604853"/>
                  <a:pt x="1917273" y="711121"/>
                  <a:pt x="1955541" y="826396"/>
                </a:cubicBezTo>
                <a:lnTo>
                  <a:pt x="2182509" y="826390"/>
                </a:lnTo>
                <a:lnTo>
                  <a:pt x="2213994" y="1004952"/>
                </a:lnTo>
                <a:lnTo>
                  <a:pt x="2000713" y="1082574"/>
                </a:lnTo>
                <a:cubicBezTo>
                  <a:pt x="2004179" y="1203985"/>
                  <a:pt x="1982871" y="1324830"/>
                  <a:pt x="1938089" y="1437734"/>
                </a:cubicBezTo>
                <a:lnTo>
                  <a:pt x="2111959" y="1583621"/>
                </a:lnTo>
                <a:lnTo>
                  <a:pt x="2021301" y="1740646"/>
                </a:lnTo>
                <a:lnTo>
                  <a:pt x="1808024" y="1663013"/>
                </a:lnTo>
                <a:cubicBezTo>
                  <a:pt x="1732638" y="1758248"/>
                  <a:pt x="1638637" y="1837123"/>
                  <a:pt x="1531759" y="1894827"/>
                </a:cubicBezTo>
                <a:lnTo>
                  <a:pt x="1571177" y="2118345"/>
                </a:lnTo>
                <a:lnTo>
                  <a:pt x="1400795" y="2180359"/>
                </a:lnTo>
                <a:lnTo>
                  <a:pt x="1287316" y="1983797"/>
                </a:lnTo>
                <a:cubicBezTo>
                  <a:pt x="1168351" y="2008293"/>
                  <a:pt x="1045642" y="2008293"/>
                  <a:pt x="926677" y="1983797"/>
                </a:cubicBezTo>
                <a:lnTo>
                  <a:pt x="813199" y="2180359"/>
                </a:lnTo>
                <a:lnTo>
                  <a:pt x="642817" y="2118345"/>
                </a:lnTo>
                <a:lnTo>
                  <a:pt x="682236" y="1894827"/>
                </a:lnTo>
                <a:cubicBezTo>
                  <a:pt x="575358" y="1837123"/>
                  <a:pt x="481357" y="1758247"/>
                  <a:pt x="405971" y="1663013"/>
                </a:cubicBezTo>
                <a:lnTo>
                  <a:pt x="192693" y="1740646"/>
                </a:lnTo>
                <a:lnTo>
                  <a:pt x="102035" y="1583621"/>
                </a:lnTo>
                <a:lnTo>
                  <a:pt x="275905" y="1437734"/>
                </a:lnTo>
                <a:cubicBezTo>
                  <a:pt x="231123" y="1324830"/>
                  <a:pt x="209814" y="1203985"/>
                  <a:pt x="213281" y="1082574"/>
                </a:cubicBezTo>
                <a:lnTo>
                  <a:pt x="0" y="1004952"/>
                </a:lnTo>
                <a:lnTo>
                  <a:pt x="31485" y="826390"/>
                </a:lnTo>
                <a:lnTo>
                  <a:pt x="258452" y="826396"/>
                </a:lnTo>
                <a:cubicBezTo>
                  <a:pt x="296720" y="711121"/>
                  <a:pt x="358074" y="604852"/>
                  <a:pt x="438771" y="514074"/>
                </a:cubicBezTo>
                <a:lnTo>
                  <a:pt x="325283" y="317518"/>
                </a:lnTo>
                <a:lnTo>
                  <a:pt x="464179" y="200970"/>
                </a:lnTo>
                <a:lnTo>
                  <a:pt x="638042" y="346866"/>
                </a:lnTo>
                <a:cubicBezTo>
                  <a:pt x="741454" y="283158"/>
                  <a:pt x="856763" y="241190"/>
                  <a:pt x="976932" y="223520"/>
                </a:cubicBezTo>
                <a:close/>
              </a:path>
            </a:pathLst>
          </a:custGeom>
          <a:solidFill>
            <a:schemeClr val="lt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36" name="Freeform 7"/>
          <p:cNvSpPr/>
          <p:nvPr>
            <p:custDataLst>
              <p:tags r:id="rId15"/>
            </p:custDataLst>
          </p:nvPr>
        </p:nvSpPr>
        <p:spPr>
          <a:xfrm>
            <a:off x="6737059" y="1647749"/>
            <a:ext cx="714496" cy="774169"/>
          </a:xfrm>
          <a:custGeom>
            <a:gdLst>
              <a:gd name="connsiteX0" fmla="*/ 731630 w 1463260"/>
              <a:gd name="connsiteY0" fmla="*/ 406741 h 1587726"/>
              <a:gd name="connsiteX1" fmla="*/ 344508 w 1463260"/>
              <a:gd name="connsiteY1" fmla="*/ 793863 h 1587726"/>
              <a:gd name="connsiteX2" fmla="*/ 731630 w 1463260"/>
              <a:gd name="connsiteY2" fmla="*/ 1180985 h 1587726"/>
              <a:gd name="connsiteX3" fmla="*/ 1118752 w 1463260"/>
              <a:gd name="connsiteY3" fmla="*/ 793863 h 1587726"/>
              <a:gd name="connsiteX4" fmla="*/ 731630 w 1463260"/>
              <a:gd name="connsiteY4" fmla="*/ 406741 h 1587726"/>
              <a:gd name="connsiteX5" fmla="*/ 643381 w 1463260"/>
              <a:gd name="connsiteY5" fmla="*/ 0 h 1587726"/>
              <a:gd name="connsiteX6" fmla="*/ 819879 w 1463260"/>
              <a:gd name="connsiteY6" fmla="*/ 0 h 1587726"/>
              <a:gd name="connsiteX7" fmla="*/ 877198 w 1463260"/>
              <a:gd name="connsiteY7" fmla="*/ 243840 h 1587726"/>
              <a:gd name="connsiteX8" fmla="*/ 1078555 w 1463260"/>
              <a:gd name="connsiteY8" fmla="*/ 342910 h 1587726"/>
              <a:gd name="connsiteX9" fmla="*/ 1135181 w 1463260"/>
              <a:gd name="connsiteY9" fmla="*/ 392786 h 1587726"/>
              <a:gd name="connsiteX10" fmla="*/ 1135180 w 1463260"/>
              <a:gd name="connsiteY10" fmla="*/ 392786 h 1587726"/>
              <a:gd name="connsiteX11" fmla="*/ 1135181 w 1463260"/>
              <a:gd name="connsiteY11" fmla="*/ 392786 h 1587726"/>
              <a:gd name="connsiteX12" fmla="*/ 1135181 w 1463260"/>
              <a:gd name="connsiteY12" fmla="*/ 392786 h 1587726"/>
              <a:gd name="connsiteX13" fmla="*/ 1375011 w 1463260"/>
              <a:gd name="connsiteY13" fmla="*/ 320506 h 1587726"/>
              <a:gd name="connsiteX14" fmla="*/ 1463260 w 1463260"/>
              <a:gd name="connsiteY14" fmla="*/ 473357 h 1587726"/>
              <a:gd name="connsiteX15" fmla="*/ 1280748 w 1463260"/>
              <a:gd name="connsiteY15" fmla="*/ 644917 h 1587726"/>
              <a:gd name="connsiteX16" fmla="*/ 1280748 w 1463260"/>
              <a:gd name="connsiteY16" fmla="*/ 942810 h 1587726"/>
              <a:gd name="connsiteX17" fmla="*/ 1463260 w 1463260"/>
              <a:gd name="connsiteY17" fmla="*/ 1114369 h 1587726"/>
              <a:gd name="connsiteX18" fmla="*/ 1375011 w 1463260"/>
              <a:gd name="connsiteY18" fmla="*/ 1267220 h 1587726"/>
              <a:gd name="connsiteX19" fmla="*/ 1135180 w 1463260"/>
              <a:gd name="connsiteY19" fmla="*/ 1194940 h 1587726"/>
              <a:gd name="connsiteX20" fmla="*/ 877197 w 1463260"/>
              <a:gd name="connsiteY20" fmla="*/ 1343886 h 1587726"/>
              <a:gd name="connsiteX21" fmla="*/ 819879 w 1463260"/>
              <a:gd name="connsiteY21" fmla="*/ 1587726 h 1587726"/>
              <a:gd name="connsiteX22" fmla="*/ 643381 w 1463260"/>
              <a:gd name="connsiteY22" fmla="*/ 1587726 h 1587726"/>
              <a:gd name="connsiteX23" fmla="*/ 586062 w 1463260"/>
              <a:gd name="connsiteY23" fmla="*/ 1343886 h 1587726"/>
              <a:gd name="connsiteX24" fmla="*/ 328079 w 1463260"/>
              <a:gd name="connsiteY24" fmla="*/ 1194940 h 1587726"/>
              <a:gd name="connsiteX25" fmla="*/ 88249 w 1463260"/>
              <a:gd name="connsiteY25" fmla="*/ 1267220 h 1587726"/>
              <a:gd name="connsiteX26" fmla="*/ 0 w 1463260"/>
              <a:gd name="connsiteY26" fmla="*/ 1114369 h 1587726"/>
              <a:gd name="connsiteX27" fmla="*/ 182512 w 1463260"/>
              <a:gd name="connsiteY27" fmla="*/ 942809 h 1587726"/>
              <a:gd name="connsiteX28" fmla="*/ 182512 w 1463260"/>
              <a:gd name="connsiteY28" fmla="*/ 644916 h 1587726"/>
              <a:gd name="connsiteX29" fmla="*/ 0 w 1463260"/>
              <a:gd name="connsiteY29" fmla="*/ 473357 h 1587726"/>
              <a:gd name="connsiteX30" fmla="*/ 88249 w 1463260"/>
              <a:gd name="connsiteY30" fmla="*/ 320506 h 1587726"/>
              <a:gd name="connsiteX31" fmla="*/ 328080 w 1463260"/>
              <a:gd name="connsiteY31" fmla="*/ 392786 h 1587726"/>
              <a:gd name="connsiteX32" fmla="*/ 586063 w 1463260"/>
              <a:gd name="connsiteY32" fmla="*/ 243840 h 1587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463260" h="1587726">
                <a:moveTo>
                  <a:pt x="731630" y="406741"/>
                </a:moveTo>
                <a:cubicBezTo>
                  <a:pt x="517828" y="406741"/>
                  <a:pt x="344508" y="580061"/>
                  <a:pt x="344508" y="793863"/>
                </a:cubicBezTo>
                <a:cubicBezTo>
                  <a:pt x="344508" y="1007665"/>
                  <a:pt x="517828" y="1180985"/>
                  <a:pt x="731630" y="1180985"/>
                </a:cubicBezTo>
                <a:cubicBezTo>
                  <a:pt x="945432" y="1180985"/>
                  <a:pt x="1118752" y="1007665"/>
                  <a:pt x="1118752" y="793863"/>
                </a:cubicBezTo>
                <a:cubicBezTo>
                  <a:pt x="1118752" y="580061"/>
                  <a:pt x="945432" y="406741"/>
                  <a:pt x="731630" y="406741"/>
                </a:cubicBezTo>
                <a:close/>
                <a:moveTo>
                  <a:pt x="643381" y="0"/>
                </a:moveTo>
                <a:lnTo>
                  <a:pt x="819879" y="0"/>
                </a:lnTo>
                <a:lnTo>
                  <a:pt x="877198" y="243840"/>
                </a:lnTo>
                <a:cubicBezTo>
                  <a:pt x="950470" y="263232"/>
                  <a:pt x="1018877" y="296999"/>
                  <a:pt x="1078555" y="342910"/>
                </a:cubicBezTo>
                <a:lnTo>
                  <a:pt x="1135181" y="392786"/>
                </a:lnTo>
                <a:lnTo>
                  <a:pt x="1135180" y="392786"/>
                </a:lnTo>
                <a:lnTo>
                  <a:pt x="1135181" y="392786"/>
                </a:lnTo>
                <a:lnTo>
                  <a:pt x="1135181" y="392786"/>
                </a:lnTo>
                <a:lnTo>
                  <a:pt x="1375011" y="320506"/>
                </a:lnTo>
                <a:lnTo>
                  <a:pt x="1463260" y="473357"/>
                </a:lnTo>
                <a:lnTo>
                  <a:pt x="1280748" y="644917"/>
                </a:lnTo>
                <a:cubicBezTo>
                  <a:pt x="1307204" y="742452"/>
                  <a:pt x="1307204" y="845274"/>
                  <a:pt x="1280748" y="942810"/>
                </a:cubicBezTo>
                <a:lnTo>
                  <a:pt x="1463260" y="1114369"/>
                </a:lnTo>
                <a:lnTo>
                  <a:pt x="1375011" y="1267220"/>
                </a:lnTo>
                <a:lnTo>
                  <a:pt x="1135180" y="1194940"/>
                </a:lnTo>
                <a:cubicBezTo>
                  <a:pt x="1063940" y="1266619"/>
                  <a:pt x="974893" y="1318030"/>
                  <a:pt x="877197" y="1343886"/>
                </a:cubicBezTo>
                <a:lnTo>
                  <a:pt x="819879" y="1587726"/>
                </a:lnTo>
                <a:lnTo>
                  <a:pt x="643381" y="1587726"/>
                </a:lnTo>
                <a:lnTo>
                  <a:pt x="586062" y="1343886"/>
                </a:lnTo>
                <a:cubicBezTo>
                  <a:pt x="488366" y="1318030"/>
                  <a:pt x="399319" y="1266619"/>
                  <a:pt x="328079" y="1194940"/>
                </a:cubicBezTo>
                <a:lnTo>
                  <a:pt x="88249" y="1267220"/>
                </a:lnTo>
                <a:lnTo>
                  <a:pt x="0" y="1114369"/>
                </a:lnTo>
                <a:lnTo>
                  <a:pt x="182512" y="942809"/>
                </a:lnTo>
                <a:cubicBezTo>
                  <a:pt x="156056" y="845274"/>
                  <a:pt x="156056" y="742452"/>
                  <a:pt x="182512" y="644916"/>
                </a:cubicBezTo>
                <a:lnTo>
                  <a:pt x="0" y="473357"/>
                </a:lnTo>
                <a:lnTo>
                  <a:pt x="88249" y="320506"/>
                </a:lnTo>
                <a:lnTo>
                  <a:pt x="328080" y="392786"/>
                </a:lnTo>
                <a:cubicBezTo>
                  <a:pt x="399320" y="321107"/>
                  <a:pt x="488367" y="269696"/>
                  <a:pt x="586063" y="243840"/>
                </a:cubicBezTo>
                <a:close/>
              </a:path>
            </a:pathLst>
          </a:custGeom>
          <a:solidFill>
            <a:schemeClr val="lt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37" name="Freeform 8"/>
          <p:cNvSpPr/>
          <p:nvPr>
            <p:custDataLst>
              <p:tags r:id="rId16"/>
            </p:custDataLst>
          </p:nvPr>
        </p:nvSpPr>
        <p:spPr>
          <a:xfrm rot="20700000">
            <a:off x="5549897" y="2528699"/>
            <a:ext cx="789871" cy="857395"/>
          </a:xfrm>
          <a:custGeom>
            <a:gdLst>
              <a:gd name="connsiteX0" fmla="*/ 823018 w 1433696"/>
              <a:gd name="connsiteY0" fmla="*/ 381592 h 1555648"/>
              <a:gd name="connsiteX1" fmla="*/ 320616 w 1433696"/>
              <a:gd name="connsiteY1" fmla="*/ 671654 h 1555648"/>
              <a:gd name="connsiteX2" fmla="*/ 610678 w 1433696"/>
              <a:gd name="connsiteY2" fmla="*/ 1174056 h 1555648"/>
              <a:gd name="connsiteX3" fmla="*/ 1113080 w 1433696"/>
              <a:gd name="connsiteY3" fmla="*/ 883994 h 1555648"/>
              <a:gd name="connsiteX4" fmla="*/ 823018 w 1433696"/>
              <a:gd name="connsiteY4" fmla="*/ 381592 h 1555648"/>
              <a:gd name="connsiteX5" fmla="*/ 803314 w 1433696"/>
              <a:gd name="connsiteY5" fmla="*/ 0 h 1555648"/>
              <a:gd name="connsiteX6" fmla="*/ 859474 w 1433696"/>
              <a:gd name="connsiteY6" fmla="*/ 238914 h 1555648"/>
              <a:gd name="connsiteX7" fmla="*/ 1112245 w 1433696"/>
              <a:gd name="connsiteY7" fmla="*/ 384851 h 1555648"/>
              <a:gd name="connsiteX8" fmla="*/ 1347230 w 1433696"/>
              <a:gd name="connsiteY8" fmla="*/ 314030 h 1555648"/>
              <a:gd name="connsiteX9" fmla="*/ 1433696 w 1433696"/>
              <a:gd name="connsiteY9" fmla="*/ 463794 h 1555648"/>
              <a:gd name="connsiteX10" fmla="*/ 1254871 w 1433696"/>
              <a:gd name="connsiteY10" fmla="*/ 631887 h 1555648"/>
              <a:gd name="connsiteX11" fmla="*/ 1254871 w 1433696"/>
              <a:gd name="connsiteY11" fmla="*/ 923761 h 1555648"/>
              <a:gd name="connsiteX12" fmla="*/ 1433696 w 1433696"/>
              <a:gd name="connsiteY12" fmla="*/ 1091854 h 1555648"/>
              <a:gd name="connsiteX13" fmla="*/ 1347230 w 1433696"/>
              <a:gd name="connsiteY13" fmla="*/ 1241618 h 1555648"/>
              <a:gd name="connsiteX14" fmla="*/ 1112245 w 1433696"/>
              <a:gd name="connsiteY14" fmla="*/ 1170797 h 1555648"/>
              <a:gd name="connsiteX15" fmla="*/ 859474 w 1433696"/>
              <a:gd name="connsiteY15" fmla="*/ 1316734 h 1555648"/>
              <a:gd name="connsiteX16" fmla="*/ 803314 w 1433696"/>
              <a:gd name="connsiteY16" fmla="*/ 1555648 h 1555648"/>
              <a:gd name="connsiteX17" fmla="*/ 630382 w 1433696"/>
              <a:gd name="connsiteY17" fmla="*/ 1555648 h 1555648"/>
              <a:gd name="connsiteX18" fmla="*/ 574222 w 1433696"/>
              <a:gd name="connsiteY18" fmla="*/ 1316734 h 1555648"/>
              <a:gd name="connsiteX19" fmla="*/ 321451 w 1433696"/>
              <a:gd name="connsiteY19" fmla="*/ 1170797 h 1555648"/>
              <a:gd name="connsiteX20" fmla="*/ 86466 w 1433696"/>
              <a:gd name="connsiteY20" fmla="*/ 1241618 h 1555648"/>
              <a:gd name="connsiteX21" fmla="*/ 0 w 1433696"/>
              <a:gd name="connsiteY21" fmla="*/ 1091854 h 1555648"/>
              <a:gd name="connsiteX22" fmla="*/ 178825 w 1433696"/>
              <a:gd name="connsiteY22" fmla="*/ 923761 h 1555648"/>
              <a:gd name="connsiteX23" fmla="*/ 178825 w 1433696"/>
              <a:gd name="connsiteY23" fmla="*/ 631887 h 1555648"/>
              <a:gd name="connsiteX24" fmla="*/ 0 w 1433696"/>
              <a:gd name="connsiteY24" fmla="*/ 463794 h 1555648"/>
              <a:gd name="connsiteX25" fmla="*/ 86466 w 1433696"/>
              <a:gd name="connsiteY25" fmla="*/ 314030 h 1555648"/>
              <a:gd name="connsiteX26" fmla="*/ 321451 w 1433696"/>
              <a:gd name="connsiteY26" fmla="*/ 384851 h 1555648"/>
              <a:gd name="connsiteX27" fmla="*/ 574222 w 1433696"/>
              <a:gd name="connsiteY27" fmla="*/ 238914 h 1555648"/>
              <a:gd name="connsiteX28" fmla="*/ 630382 w 1433696"/>
              <a:gd name="connsiteY28" fmla="*/ 0 h 15556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33696" h="1555648">
                <a:moveTo>
                  <a:pt x="823018" y="381592"/>
                </a:moveTo>
                <a:cubicBezTo>
                  <a:pt x="604185" y="322955"/>
                  <a:pt x="379252" y="452820"/>
                  <a:pt x="320616" y="671654"/>
                </a:cubicBezTo>
                <a:cubicBezTo>
                  <a:pt x="261979" y="890487"/>
                  <a:pt x="391844" y="1115420"/>
                  <a:pt x="610678" y="1174056"/>
                </a:cubicBezTo>
                <a:cubicBezTo>
                  <a:pt x="829511" y="1232693"/>
                  <a:pt x="1054444" y="1102828"/>
                  <a:pt x="1113080" y="883994"/>
                </a:cubicBezTo>
                <a:cubicBezTo>
                  <a:pt x="1171717" y="665161"/>
                  <a:pt x="1041852" y="440228"/>
                  <a:pt x="823018" y="381592"/>
                </a:cubicBezTo>
                <a:close/>
                <a:moveTo>
                  <a:pt x="803314" y="0"/>
                </a:moveTo>
                <a:lnTo>
                  <a:pt x="859474" y="238914"/>
                </a:lnTo>
                <a:cubicBezTo>
                  <a:pt x="955196" y="264248"/>
                  <a:pt x="1042444" y="314620"/>
                  <a:pt x="1112245" y="384851"/>
                </a:cubicBezTo>
                <a:lnTo>
                  <a:pt x="1347230" y="314030"/>
                </a:lnTo>
                <a:lnTo>
                  <a:pt x="1433696" y="463794"/>
                </a:lnTo>
                <a:lnTo>
                  <a:pt x="1254871" y="631887"/>
                </a:lnTo>
                <a:cubicBezTo>
                  <a:pt x="1280793" y="727452"/>
                  <a:pt x="1280793" y="828197"/>
                  <a:pt x="1254871" y="923761"/>
                </a:cubicBezTo>
                <a:lnTo>
                  <a:pt x="1433696" y="1091854"/>
                </a:lnTo>
                <a:lnTo>
                  <a:pt x="1347230" y="1241618"/>
                </a:lnTo>
                <a:lnTo>
                  <a:pt x="1112245" y="1170797"/>
                </a:lnTo>
                <a:cubicBezTo>
                  <a:pt x="1042444" y="1241028"/>
                  <a:pt x="955197" y="1291401"/>
                  <a:pt x="859474" y="1316734"/>
                </a:cubicBezTo>
                <a:lnTo>
                  <a:pt x="803314" y="1555648"/>
                </a:lnTo>
                <a:lnTo>
                  <a:pt x="630382" y="1555648"/>
                </a:lnTo>
                <a:lnTo>
                  <a:pt x="574222" y="1316734"/>
                </a:lnTo>
                <a:cubicBezTo>
                  <a:pt x="478500" y="1291400"/>
                  <a:pt x="391252" y="1241028"/>
                  <a:pt x="321451" y="1170797"/>
                </a:cubicBezTo>
                <a:lnTo>
                  <a:pt x="86466" y="1241618"/>
                </a:lnTo>
                <a:lnTo>
                  <a:pt x="0" y="1091854"/>
                </a:lnTo>
                <a:lnTo>
                  <a:pt x="178825" y="923761"/>
                </a:lnTo>
                <a:cubicBezTo>
                  <a:pt x="152903" y="828196"/>
                  <a:pt x="152903" y="727451"/>
                  <a:pt x="178825" y="631887"/>
                </a:cubicBezTo>
                <a:lnTo>
                  <a:pt x="0" y="463794"/>
                </a:lnTo>
                <a:lnTo>
                  <a:pt x="86466" y="314030"/>
                </a:lnTo>
                <a:lnTo>
                  <a:pt x="321451" y="384851"/>
                </a:lnTo>
                <a:cubicBezTo>
                  <a:pt x="391252" y="314620"/>
                  <a:pt x="478499" y="264247"/>
                  <a:pt x="574222" y="238914"/>
                </a:cubicBezTo>
                <a:lnTo>
                  <a:pt x="630382" y="0"/>
                </a:lnTo>
                <a:close/>
              </a:path>
            </a:pathLst>
          </a:custGeom>
          <a:solidFill>
            <a:schemeClr val="lt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38" name="Freeform 9"/>
          <p:cNvSpPr/>
          <p:nvPr>
            <p:custDataLst>
              <p:tags r:id="rId17"/>
            </p:custDataLst>
          </p:nvPr>
        </p:nvSpPr>
        <p:spPr>
          <a:xfrm>
            <a:off x="5251537" y="2150251"/>
            <a:ext cx="439689" cy="478948"/>
          </a:xfrm>
          <a:custGeom>
            <a:gdLst>
              <a:gd name="connsiteX0" fmla="*/ 731630 w 1463260"/>
              <a:gd name="connsiteY0" fmla="*/ 406741 h 1587726"/>
              <a:gd name="connsiteX1" fmla="*/ 344508 w 1463260"/>
              <a:gd name="connsiteY1" fmla="*/ 793863 h 1587726"/>
              <a:gd name="connsiteX2" fmla="*/ 731630 w 1463260"/>
              <a:gd name="connsiteY2" fmla="*/ 1180985 h 1587726"/>
              <a:gd name="connsiteX3" fmla="*/ 1118752 w 1463260"/>
              <a:gd name="connsiteY3" fmla="*/ 793863 h 1587726"/>
              <a:gd name="connsiteX4" fmla="*/ 731630 w 1463260"/>
              <a:gd name="connsiteY4" fmla="*/ 406741 h 1587726"/>
              <a:gd name="connsiteX5" fmla="*/ 643381 w 1463260"/>
              <a:gd name="connsiteY5" fmla="*/ 0 h 1587726"/>
              <a:gd name="connsiteX6" fmla="*/ 819879 w 1463260"/>
              <a:gd name="connsiteY6" fmla="*/ 0 h 1587726"/>
              <a:gd name="connsiteX7" fmla="*/ 877198 w 1463260"/>
              <a:gd name="connsiteY7" fmla="*/ 243840 h 1587726"/>
              <a:gd name="connsiteX8" fmla="*/ 1078555 w 1463260"/>
              <a:gd name="connsiteY8" fmla="*/ 342910 h 1587726"/>
              <a:gd name="connsiteX9" fmla="*/ 1135181 w 1463260"/>
              <a:gd name="connsiteY9" fmla="*/ 392786 h 1587726"/>
              <a:gd name="connsiteX10" fmla="*/ 1135180 w 1463260"/>
              <a:gd name="connsiteY10" fmla="*/ 392786 h 1587726"/>
              <a:gd name="connsiteX11" fmla="*/ 1135181 w 1463260"/>
              <a:gd name="connsiteY11" fmla="*/ 392786 h 1587726"/>
              <a:gd name="connsiteX12" fmla="*/ 1135181 w 1463260"/>
              <a:gd name="connsiteY12" fmla="*/ 392786 h 1587726"/>
              <a:gd name="connsiteX13" fmla="*/ 1375011 w 1463260"/>
              <a:gd name="connsiteY13" fmla="*/ 320506 h 1587726"/>
              <a:gd name="connsiteX14" fmla="*/ 1463260 w 1463260"/>
              <a:gd name="connsiteY14" fmla="*/ 473357 h 1587726"/>
              <a:gd name="connsiteX15" fmla="*/ 1280748 w 1463260"/>
              <a:gd name="connsiteY15" fmla="*/ 644917 h 1587726"/>
              <a:gd name="connsiteX16" fmla="*/ 1280748 w 1463260"/>
              <a:gd name="connsiteY16" fmla="*/ 942810 h 1587726"/>
              <a:gd name="connsiteX17" fmla="*/ 1463260 w 1463260"/>
              <a:gd name="connsiteY17" fmla="*/ 1114369 h 1587726"/>
              <a:gd name="connsiteX18" fmla="*/ 1375011 w 1463260"/>
              <a:gd name="connsiteY18" fmla="*/ 1267220 h 1587726"/>
              <a:gd name="connsiteX19" fmla="*/ 1135180 w 1463260"/>
              <a:gd name="connsiteY19" fmla="*/ 1194940 h 1587726"/>
              <a:gd name="connsiteX20" fmla="*/ 877197 w 1463260"/>
              <a:gd name="connsiteY20" fmla="*/ 1343886 h 1587726"/>
              <a:gd name="connsiteX21" fmla="*/ 819879 w 1463260"/>
              <a:gd name="connsiteY21" fmla="*/ 1587726 h 1587726"/>
              <a:gd name="connsiteX22" fmla="*/ 643381 w 1463260"/>
              <a:gd name="connsiteY22" fmla="*/ 1587726 h 1587726"/>
              <a:gd name="connsiteX23" fmla="*/ 586062 w 1463260"/>
              <a:gd name="connsiteY23" fmla="*/ 1343886 h 1587726"/>
              <a:gd name="connsiteX24" fmla="*/ 328079 w 1463260"/>
              <a:gd name="connsiteY24" fmla="*/ 1194940 h 1587726"/>
              <a:gd name="connsiteX25" fmla="*/ 88249 w 1463260"/>
              <a:gd name="connsiteY25" fmla="*/ 1267220 h 1587726"/>
              <a:gd name="connsiteX26" fmla="*/ 0 w 1463260"/>
              <a:gd name="connsiteY26" fmla="*/ 1114369 h 1587726"/>
              <a:gd name="connsiteX27" fmla="*/ 182512 w 1463260"/>
              <a:gd name="connsiteY27" fmla="*/ 942809 h 1587726"/>
              <a:gd name="connsiteX28" fmla="*/ 182512 w 1463260"/>
              <a:gd name="connsiteY28" fmla="*/ 644916 h 1587726"/>
              <a:gd name="connsiteX29" fmla="*/ 0 w 1463260"/>
              <a:gd name="connsiteY29" fmla="*/ 473357 h 1587726"/>
              <a:gd name="connsiteX30" fmla="*/ 88249 w 1463260"/>
              <a:gd name="connsiteY30" fmla="*/ 320506 h 1587726"/>
              <a:gd name="connsiteX31" fmla="*/ 328080 w 1463260"/>
              <a:gd name="connsiteY31" fmla="*/ 392786 h 1587726"/>
              <a:gd name="connsiteX32" fmla="*/ 586063 w 1463260"/>
              <a:gd name="connsiteY32" fmla="*/ 243840 h 1587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463260" h="1587726">
                <a:moveTo>
                  <a:pt x="731630" y="406741"/>
                </a:moveTo>
                <a:cubicBezTo>
                  <a:pt x="517828" y="406741"/>
                  <a:pt x="344508" y="580061"/>
                  <a:pt x="344508" y="793863"/>
                </a:cubicBezTo>
                <a:cubicBezTo>
                  <a:pt x="344508" y="1007665"/>
                  <a:pt x="517828" y="1180985"/>
                  <a:pt x="731630" y="1180985"/>
                </a:cubicBezTo>
                <a:cubicBezTo>
                  <a:pt x="945432" y="1180985"/>
                  <a:pt x="1118752" y="1007665"/>
                  <a:pt x="1118752" y="793863"/>
                </a:cubicBezTo>
                <a:cubicBezTo>
                  <a:pt x="1118752" y="580061"/>
                  <a:pt x="945432" y="406741"/>
                  <a:pt x="731630" y="406741"/>
                </a:cubicBezTo>
                <a:close/>
                <a:moveTo>
                  <a:pt x="643381" y="0"/>
                </a:moveTo>
                <a:lnTo>
                  <a:pt x="819879" y="0"/>
                </a:lnTo>
                <a:lnTo>
                  <a:pt x="877198" y="243840"/>
                </a:lnTo>
                <a:cubicBezTo>
                  <a:pt x="950470" y="263232"/>
                  <a:pt x="1018877" y="296999"/>
                  <a:pt x="1078555" y="342910"/>
                </a:cubicBezTo>
                <a:lnTo>
                  <a:pt x="1135181" y="392786"/>
                </a:lnTo>
                <a:lnTo>
                  <a:pt x="1135180" y="392786"/>
                </a:lnTo>
                <a:lnTo>
                  <a:pt x="1135181" y="392786"/>
                </a:lnTo>
                <a:lnTo>
                  <a:pt x="1135181" y="392786"/>
                </a:lnTo>
                <a:lnTo>
                  <a:pt x="1375011" y="320506"/>
                </a:lnTo>
                <a:lnTo>
                  <a:pt x="1463260" y="473357"/>
                </a:lnTo>
                <a:lnTo>
                  <a:pt x="1280748" y="644917"/>
                </a:lnTo>
                <a:cubicBezTo>
                  <a:pt x="1307204" y="742452"/>
                  <a:pt x="1307204" y="845274"/>
                  <a:pt x="1280748" y="942810"/>
                </a:cubicBezTo>
                <a:lnTo>
                  <a:pt x="1463260" y="1114369"/>
                </a:lnTo>
                <a:lnTo>
                  <a:pt x="1375011" y="1267220"/>
                </a:lnTo>
                <a:lnTo>
                  <a:pt x="1135180" y="1194940"/>
                </a:lnTo>
                <a:cubicBezTo>
                  <a:pt x="1063940" y="1266619"/>
                  <a:pt x="974893" y="1318030"/>
                  <a:pt x="877197" y="1343886"/>
                </a:cubicBezTo>
                <a:lnTo>
                  <a:pt x="819879" y="1587726"/>
                </a:lnTo>
                <a:lnTo>
                  <a:pt x="643381" y="1587726"/>
                </a:lnTo>
                <a:lnTo>
                  <a:pt x="586062" y="1343886"/>
                </a:lnTo>
                <a:cubicBezTo>
                  <a:pt x="488366" y="1318030"/>
                  <a:pt x="399319" y="1266619"/>
                  <a:pt x="328079" y="1194940"/>
                </a:cubicBezTo>
                <a:lnTo>
                  <a:pt x="88249" y="1267220"/>
                </a:lnTo>
                <a:lnTo>
                  <a:pt x="0" y="1114369"/>
                </a:lnTo>
                <a:lnTo>
                  <a:pt x="182512" y="942809"/>
                </a:lnTo>
                <a:cubicBezTo>
                  <a:pt x="156056" y="845274"/>
                  <a:pt x="156056" y="742452"/>
                  <a:pt x="182512" y="644916"/>
                </a:cubicBezTo>
                <a:lnTo>
                  <a:pt x="0" y="473357"/>
                </a:lnTo>
                <a:lnTo>
                  <a:pt x="88249" y="320506"/>
                </a:lnTo>
                <a:lnTo>
                  <a:pt x="328080" y="392786"/>
                </a:lnTo>
                <a:cubicBezTo>
                  <a:pt x="399320" y="321107"/>
                  <a:pt x="488367" y="269696"/>
                  <a:pt x="586063" y="243840"/>
                </a:cubicBezTo>
                <a:close/>
              </a:path>
            </a:pathLst>
          </a:custGeom>
          <a:solidFill>
            <a:schemeClr val="lt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39" name="Freeform 10"/>
          <p:cNvSpPr/>
          <p:nvPr>
            <p:custDataLst>
              <p:tags r:id="rId18"/>
            </p:custDataLst>
          </p:nvPr>
        </p:nvSpPr>
        <p:spPr>
          <a:xfrm>
            <a:off x="7343203" y="2286869"/>
            <a:ext cx="441261" cy="477377"/>
          </a:xfrm>
          <a:custGeom>
            <a:gdLst>
              <a:gd name="connsiteX0" fmla="*/ 731630 w 1463260"/>
              <a:gd name="connsiteY0" fmla="*/ 406741 h 1587726"/>
              <a:gd name="connsiteX1" fmla="*/ 344508 w 1463260"/>
              <a:gd name="connsiteY1" fmla="*/ 793863 h 1587726"/>
              <a:gd name="connsiteX2" fmla="*/ 731630 w 1463260"/>
              <a:gd name="connsiteY2" fmla="*/ 1180985 h 1587726"/>
              <a:gd name="connsiteX3" fmla="*/ 1118752 w 1463260"/>
              <a:gd name="connsiteY3" fmla="*/ 793863 h 1587726"/>
              <a:gd name="connsiteX4" fmla="*/ 731630 w 1463260"/>
              <a:gd name="connsiteY4" fmla="*/ 406741 h 1587726"/>
              <a:gd name="connsiteX5" fmla="*/ 643381 w 1463260"/>
              <a:gd name="connsiteY5" fmla="*/ 0 h 1587726"/>
              <a:gd name="connsiteX6" fmla="*/ 819879 w 1463260"/>
              <a:gd name="connsiteY6" fmla="*/ 0 h 1587726"/>
              <a:gd name="connsiteX7" fmla="*/ 877198 w 1463260"/>
              <a:gd name="connsiteY7" fmla="*/ 243840 h 1587726"/>
              <a:gd name="connsiteX8" fmla="*/ 1078555 w 1463260"/>
              <a:gd name="connsiteY8" fmla="*/ 342910 h 1587726"/>
              <a:gd name="connsiteX9" fmla="*/ 1135181 w 1463260"/>
              <a:gd name="connsiteY9" fmla="*/ 392786 h 1587726"/>
              <a:gd name="connsiteX10" fmla="*/ 1135180 w 1463260"/>
              <a:gd name="connsiteY10" fmla="*/ 392786 h 1587726"/>
              <a:gd name="connsiteX11" fmla="*/ 1135181 w 1463260"/>
              <a:gd name="connsiteY11" fmla="*/ 392786 h 1587726"/>
              <a:gd name="connsiteX12" fmla="*/ 1135181 w 1463260"/>
              <a:gd name="connsiteY12" fmla="*/ 392786 h 1587726"/>
              <a:gd name="connsiteX13" fmla="*/ 1375011 w 1463260"/>
              <a:gd name="connsiteY13" fmla="*/ 320506 h 1587726"/>
              <a:gd name="connsiteX14" fmla="*/ 1463260 w 1463260"/>
              <a:gd name="connsiteY14" fmla="*/ 473357 h 1587726"/>
              <a:gd name="connsiteX15" fmla="*/ 1280748 w 1463260"/>
              <a:gd name="connsiteY15" fmla="*/ 644917 h 1587726"/>
              <a:gd name="connsiteX16" fmla="*/ 1280748 w 1463260"/>
              <a:gd name="connsiteY16" fmla="*/ 942810 h 1587726"/>
              <a:gd name="connsiteX17" fmla="*/ 1463260 w 1463260"/>
              <a:gd name="connsiteY17" fmla="*/ 1114369 h 1587726"/>
              <a:gd name="connsiteX18" fmla="*/ 1375011 w 1463260"/>
              <a:gd name="connsiteY18" fmla="*/ 1267220 h 1587726"/>
              <a:gd name="connsiteX19" fmla="*/ 1135180 w 1463260"/>
              <a:gd name="connsiteY19" fmla="*/ 1194940 h 1587726"/>
              <a:gd name="connsiteX20" fmla="*/ 877197 w 1463260"/>
              <a:gd name="connsiteY20" fmla="*/ 1343886 h 1587726"/>
              <a:gd name="connsiteX21" fmla="*/ 819879 w 1463260"/>
              <a:gd name="connsiteY21" fmla="*/ 1587726 h 1587726"/>
              <a:gd name="connsiteX22" fmla="*/ 643381 w 1463260"/>
              <a:gd name="connsiteY22" fmla="*/ 1587726 h 1587726"/>
              <a:gd name="connsiteX23" fmla="*/ 586062 w 1463260"/>
              <a:gd name="connsiteY23" fmla="*/ 1343886 h 1587726"/>
              <a:gd name="connsiteX24" fmla="*/ 328079 w 1463260"/>
              <a:gd name="connsiteY24" fmla="*/ 1194940 h 1587726"/>
              <a:gd name="connsiteX25" fmla="*/ 88249 w 1463260"/>
              <a:gd name="connsiteY25" fmla="*/ 1267220 h 1587726"/>
              <a:gd name="connsiteX26" fmla="*/ 0 w 1463260"/>
              <a:gd name="connsiteY26" fmla="*/ 1114369 h 1587726"/>
              <a:gd name="connsiteX27" fmla="*/ 182512 w 1463260"/>
              <a:gd name="connsiteY27" fmla="*/ 942809 h 1587726"/>
              <a:gd name="connsiteX28" fmla="*/ 182512 w 1463260"/>
              <a:gd name="connsiteY28" fmla="*/ 644916 h 1587726"/>
              <a:gd name="connsiteX29" fmla="*/ 0 w 1463260"/>
              <a:gd name="connsiteY29" fmla="*/ 473357 h 1587726"/>
              <a:gd name="connsiteX30" fmla="*/ 88249 w 1463260"/>
              <a:gd name="connsiteY30" fmla="*/ 320506 h 1587726"/>
              <a:gd name="connsiteX31" fmla="*/ 328080 w 1463260"/>
              <a:gd name="connsiteY31" fmla="*/ 392786 h 1587726"/>
              <a:gd name="connsiteX32" fmla="*/ 586063 w 1463260"/>
              <a:gd name="connsiteY32" fmla="*/ 243840 h 1587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463260" h="1587726">
                <a:moveTo>
                  <a:pt x="731630" y="406741"/>
                </a:moveTo>
                <a:cubicBezTo>
                  <a:pt x="517828" y="406741"/>
                  <a:pt x="344508" y="580061"/>
                  <a:pt x="344508" y="793863"/>
                </a:cubicBezTo>
                <a:cubicBezTo>
                  <a:pt x="344508" y="1007665"/>
                  <a:pt x="517828" y="1180985"/>
                  <a:pt x="731630" y="1180985"/>
                </a:cubicBezTo>
                <a:cubicBezTo>
                  <a:pt x="945432" y="1180985"/>
                  <a:pt x="1118752" y="1007665"/>
                  <a:pt x="1118752" y="793863"/>
                </a:cubicBezTo>
                <a:cubicBezTo>
                  <a:pt x="1118752" y="580061"/>
                  <a:pt x="945432" y="406741"/>
                  <a:pt x="731630" y="406741"/>
                </a:cubicBezTo>
                <a:close/>
                <a:moveTo>
                  <a:pt x="643381" y="0"/>
                </a:moveTo>
                <a:lnTo>
                  <a:pt x="819879" y="0"/>
                </a:lnTo>
                <a:lnTo>
                  <a:pt x="877198" y="243840"/>
                </a:lnTo>
                <a:cubicBezTo>
                  <a:pt x="950470" y="263232"/>
                  <a:pt x="1018877" y="296999"/>
                  <a:pt x="1078555" y="342910"/>
                </a:cubicBezTo>
                <a:lnTo>
                  <a:pt x="1135181" y="392786"/>
                </a:lnTo>
                <a:lnTo>
                  <a:pt x="1135180" y="392786"/>
                </a:lnTo>
                <a:lnTo>
                  <a:pt x="1135181" y="392786"/>
                </a:lnTo>
                <a:lnTo>
                  <a:pt x="1135181" y="392786"/>
                </a:lnTo>
                <a:lnTo>
                  <a:pt x="1375011" y="320506"/>
                </a:lnTo>
                <a:lnTo>
                  <a:pt x="1463260" y="473357"/>
                </a:lnTo>
                <a:lnTo>
                  <a:pt x="1280748" y="644917"/>
                </a:lnTo>
                <a:cubicBezTo>
                  <a:pt x="1307204" y="742452"/>
                  <a:pt x="1307204" y="845274"/>
                  <a:pt x="1280748" y="942810"/>
                </a:cubicBezTo>
                <a:lnTo>
                  <a:pt x="1463260" y="1114369"/>
                </a:lnTo>
                <a:lnTo>
                  <a:pt x="1375011" y="1267220"/>
                </a:lnTo>
                <a:lnTo>
                  <a:pt x="1135180" y="1194940"/>
                </a:lnTo>
                <a:cubicBezTo>
                  <a:pt x="1063940" y="1266619"/>
                  <a:pt x="974893" y="1318030"/>
                  <a:pt x="877197" y="1343886"/>
                </a:cubicBezTo>
                <a:lnTo>
                  <a:pt x="819879" y="1587726"/>
                </a:lnTo>
                <a:lnTo>
                  <a:pt x="643381" y="1587726"/>
                </a:lnTo>
                <a:lnTo>
                  <a:pt x="586062" y="1343886"/>
                </a:lnTo>
                <a:cubicBezTo>
                  <a:pt x="488366" y="1318030"/>
                  <a:pt x="399319" y="1266619"/>
                  <a:pt x="328079" y="1194940"/>
                </a:cubicBezTo>
                <a:lnTo>
                  <a:pt x="88249" y="1267220"/>
                </a:lnTo>
                <a:lnTo>
                  <a:pt x="0" y="1114369"/>
                </a:lnTo>
                <a:lnTo>
                  <a:pt x="182512" y="942809"/>
                </a:lnTo>
                <a:cubicBezTo>
                  <a:pt x="156056" y="845274"/>
                  <a:pt x="156056" y="742452"/>
                  <a:pt x="182512" y="644916"/>
                </a:cubicBezTo>
                <a:lnTo>
                  <a:pt x="0" y="473357"/>
                </a:lnTo>
                <a:lnTo>
                  <a:pt x="88249" y="320506"/>
                </a:lnTo>
                <a:lnTo>
                  <a:pt x="328080" y="392786"/>
                </a:lnTo>
                <a:cubicBezTo>
                  <a:pt x="399320" y="321107"/>
                  <a:pt x="488367" y="269696"/>
                  <a:pt x="586063" y="243840"/>
                </a:cubicBezTo>
                <a:close/>
              </a:path>
            </a:pathLst>
          </a:custGeom>
          <a:solidFill>
            <a:schemeClr val="lt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40" name="Freeform 11"/>
          <p:cNvSpPr/>
          <p:nvPr>
            <p:custDataLst>
              <p:tags r:id="rId19"/>
            </p:custDataLst>
          </p:nvPr>
        </p:nvSpPr>
        <p:spPr>
          <a:xfrm rot="20700000">
            <a:off x="6658543" y="2687300"/>
            <a:ext cx="489939" cy="530769"/>
          </a:xfrm>
          <a:custGeom>
            <a:gdLst>
              <a:gd name="connsiteX0" fmla="*/ 840547 w 1433696"/>
              <a:gd name="connsiteY0" fmla="*/ 316176 h 1555648"/>
              <a:gd name="connsiteX1" fmla="*/ 255200 w 1433696"/>
              <a:gd name="connsiteY1" fmla="*/ 654127 h 1555648"/>
              <a:gd name="connsiteX2" fmla="*/ 593150 w 1433696"/>
              <a:gd name="connsiteY2" fmla="*/ 1239474 h 1555648"/>
              <a:gd name="connsiteX3" fmla="*/ 1178498 w 1433696"/>
              <a:gd name="connsiteY3" fmla="*/ 901524 h 1555648"/>
              <a:gd name="connsiteX4" fmla="*/ 840547 w 1433696"/>
              <a:gd name="connsiteY4" fmla="*/ 316176 h 1555648"/>
              <a:gd name="connsiteX5" fmla="*/ 803314 w 1433696"/>
              <a:gd name="connsiteY5" fmla="*/ 0 h 1555648"/>
              <a:gd name="connsiteX6" fmla="*/ 859474 w 1433696"/>
              <a:gd name="connsiteY6" fmla="*/ 238914 h 1555648"/>
              <a:gd name="connsiteX7" fmla="*/ 1112245 w 1433696"/>
              <a:gd name="connsiteY7" fmla="*/ 384851 h 1555648"/>
              <a:gd name="connsiteX8" fmla="*/ 1347230 w 1433696"/>
              <a:gd name="connsiteY8" fmla="*/ 314030 h 1555648"/>
              <a:gd name="connsiteX9" fmla="*/ 1433696 w 1433696"/>
              <a:gd name="connsiteY9" fmla="*/ 463794 h 1555648"/>
              <a:gd name="connsiteX10" fmla="*/ 1254871 w 1433696"/>
              <a:gd name="connsiteY10" fmla="*/ 631887 h 1555648"/>
              <a:gd name="connsiteX11" fmla="*/ 1254871 w 1433696"/>
              <a:gd name="connsiteY11" fmla="*/ 923761 h 1555648"/>
              <a:gd name="connsiteX12" fmla="*/ 1433696 w 1433696"/>
              <a:gd name="connsiteY12" fmla="*/ 1091854 h 1555648"/>
              <a:gd name="connsiteX13" fmla="*/ 1347230 w 1433696"/>
              <a:gd name="connsiteY13" fmla="*/ 1241618 h 1555648"/>
              <a:gd name="connsiteX14" fmla="*/ 1112245 w 1433696"/>
              <a:gd name="connsiteY14" fmla="*/ 1170797 h 1555648"/>
              <a:gd name="connsiteX15" fmla="*/ 859474 w 1433696"/>
              <a:gd name="connsiteY15" fmla="*/ 1316734 h 1555648"/>
              <a:gd name="connsiteX16" fmla="*/ 803314 w 1433696"/>
              <a:gd name="connsiteY16" fmla="*/ 1555648 h 1555648"/>
              <a:gd name="connsiteX17" fmla="*/ 630382 w 1433696"/>
              <a:gd name="connsiteY17" fmla="*/ 1555648 h 1555648"/>
              <a:gd name="connsiteX18" fmla="*/ 574222 w 1433696"/>
              <a:gd name="connsiteY18" fmla="*/ 1316734 h 1555648"/>
              <a:gd name="connsiteX19" fmla="*/ 321451 w 1433696"/>
              <a:gd name="connsiteY19" fmla="*/ 1170797 h 1555648"/>
              <a:gd name="connsiteX20" fmla="*/ 86466 w 1433696"/>
              <a:gd name="connsiteY20" fmla="*/ 1241618 h 1555648"/>
              <a:gd name="connsiteX21" fmla="*/ 0 w 1433696"/>
              <a:gd name="connsiteY21" fmla="*/ 1091854 h 1555648"/>
              <a:gd name="connsiteX22" fmla="*/ 178825 w 1433696"/>
              <a:gd name="connsiteY22" fmla="*/ 923761 h 1555648"/>
              <a:gd name="connsiteX23" fmla="*/ 178825 w 1433696"/>
              <a:gd name="connsiteY23" fmla="*/ 631887 h 1555648"/>
              <a:gd name="connsiteX24" fmla="*/ 0 w 1433696"/>
              <a:gd name="connsiteY24" fmla="*/ 463794 h 1555648"/>
              <a:gd name="connsiteX25" fmla="*/ 86466 w 1433696"/>
              <a:gd name="connsiteY25" fmla="*/ 314030 h 1555648"/>
              <a:gd name="connsiteX26" fmla="*/ 321451 w 1433696"/>
              <a:gd name="connsiteY26" fmla="*/ 384851 h 1555648"/>
              <a:gd name="connsiteX27" fmla="*/ 574222 w 1433696"/>
              <a:gd name="connsiteY27" fmla="*/ 238914 h 1555648"/>
              <a:gd name="connsiteX28" fmla="*/ 630382 w 1433696"/>
              <a:gd name="connsiteY28" fmla="*/ 0 h 15556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433696" h="1555648">
                <a:moveTo>
                  <a:pt x="840547" y="316176"/>
                </a:moveTo>
                <a:cubicBezTo>
                  <a:pt x="585585" y="247860"/>
                  <a:pt x="323517" y="399165"/>
                  <a:pt x="255200" y="654127"/>
                </a:cubicBezTo>
                <a:cubicBezTo>
                  <a:pt x="186883" y="909089"/>
                  <a:pt x="338188" y="1171157"/>
                  <a:pt x="593150" y="1239474"/>
                </a:cubicBezTo>
                <a:cubicBezTo>
                  <a:pt x="848112" y="1307791"/>
                  <a:pt x="1110181" y="1156486"/>
                  <a:pt x="1178498" y="901524"/>
                </a:cubicBezTo>
                <a:cubicBezTo>
                  <a:pt x="1246814" y="646562"/>
                  <a:pt x="1095509" y="384493"/>
                  <a:pt x="840547" y="316176"/>
                </a:cubicBezTo>
                <a:close/>
                <a:moveTo>
                  <a:pt x="803314" y="0"/>
                </a:moveTo>
                <a:lnTo>
                  <a:pt x="859474" y="238914"/>
                </a:lnTo>
                <a:cubicBezTo>
                  <a:pt x="955196" y="264248"/>
                  <a:pt x="1042444" y="314620"/>
                  <a:pt x="1112245" y="384851"/>
                </a:cubicBezTo>
                <a:lnTo>
                  <a:pt x="1347230" y="314030"/>
                </a:lnTo>
                <a:lnTo>
                  <a:pt x="1433696" y="463794"/>
                </a:lnTo>
                <a:lnTo>
                  <a:pt x="1254871" y="631887"/>
                </a:lnTo>
                <a:cubicBezTo>
                  <a:pt x="1280793" y="727452"/>
                  <a:pt x="1280793" y="828197"/>
                  <a:pt x="1254871" y="923761"/>
                </a:cubicBezTo>
                <a:lnTo>
                  <a:pt x="1433696" y="1091854"/>
                </a:lnTo>
                <a:lnTo>
                  <a:pt x="1347230" y="1241618"/>
                </a:lnTo>
                <a:lnTo>
                  <a:pt x="1112245" y="1170797"/>
                </a:lnTo>
                <a:cubicBezTo>
                  <a:pt x="1042444" y="1241028"/>
                  <a:pt x="955197" y="1291401"/>
                  <a:pt x="859474" y="1316734"/>
                </a:cubicBezTo>
                <a:lnTo>
                  <a:pt x="803314" y="1555648"/>
                </a:lnTo>
                <a:lnTo>
                  <a:pt x="630382" y="1555648"/>
                </a:lnTo>
                <a:lnTo>
                  <a:pt x="574222" y="1316734"/>
                </a:lnTo>
                <a:cubicBezTo>
                  <a:pt x="478500" y="1291400"/>
                  <a:pt x="391252" y="1241028"/>
                  <a:pt x="321451" y="1170797"/>
                </a:cubicBezTo>
                <a:lnTo>
                  <a:pt x="86466" y="1241618"/>
                </a:lnTo>
                <a:lnTo>
                  <a:pt x="0" y="1091854"/>
                </a:lnTo>
                <a:lnTo>
                  <a:pt x="178825" y="923761"/>
                </a:lnTo>
                <a:cubicBezTo>
                  <a:pt x="152903" y="828196"/>
                  <a:pt x="152903" y="727451"/>
                  <a:pt x="178825" y="631887"/>
                </a:cubicBezTo>
                <a:lnTo>
                  <a:pt x="0" y="463794"/>
                </a:lnTo>
                <a:lnTo>
                  <a:pt x="86466" y="314030"/>
                </a:lnTo>
                <a:lnTo>
                  <a:pt x="321451" y="384851"/>
                </a:lnTo>
                <a:cubicBezTo>
                  <a:pt x="391252" y="314620"/>
                  <a:pt x="478499" y="264247"/>
                  <a:pt x="574222" y="238914"/>
                </a:cubicBezTo>
                <a:lnTo>
                  <a:pt x="630382" y="0"/>
                </a:lnTo>
                <a:close/>
              </a:path>
            </a:pathLst>
          </a:custGeom>
          <a:solidFill>
            <a:schemeClr val="lt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41" name="Freeform 12"/>
          <p:cNvSpPr/>
          <p:nvPr>
            <p:custDataLst>
              <p:tags r:id="rId20"/>
            </p:custDataLst>
          </p:nvPr>
        </p:nvSpPr>
        <p:spPr>
          <a:xfrm>
            <a:off x="5948758" y="1800070"/>
            <a:ext cx="508784" cy="552752"/>
          </a:xfrm>
          <a:custGeom>
            <a:gdLst>
              <a:gd name="connsiteX0" fmla="*/ 731630 w 1463260"/>
              <a:gd name="connsiteY0" fmla="*/ 383653 h 1587726"/>
              <a:gd name="connsiteX1" fmla="*/ 321420 w 1463260"/>
              <a:gd name="connsiteY1" fmla="*/ 793863 h 1587726"/>
              <a:gd name="connsiteX2" fmla="*/ 731630 w 1463260"/>
              <a:gd name="connsiteY2" fmla="*/ 1204073 h 1587726"/>
              <a:gd name="connsiteX3" fmla="*/ 1141840 w 1463260"/>
              <a:gd name="connsiteY3" fmla="*/ 793863 h 1587726"/>
              <a:gd name="connsiteX4" fmla="*/ 731630 w 1463260"/>
              <a:gd name="connsiteY4" fmla="*/ 383653 h 1587726"/>
              <a:gd name="connsiteX5" fmla="*/ 643381 w 1463260"/>
              <a:gd name="connsiteY5" fmla="*/ 0 h 1587726"/>
              <a:gd name="connsiteX6" fmla="*/ 819879 w 1463260"/>
              <a:gd name="connsiteY6" fmla="*/ 0 h 1587726"/>
              <a:gd name="connsiteX7" fmla="*/ 877198 w 1463260"/>
              <a:gd name="connsiteY7" fmla="*/ 243840 h 1587726"/>
              <a:gd name="connsiteX8" fmla="*/ 1078555 w 1463260"/>
              <a:gd name="connsiteY8" fmla="*/ 342910 h 1587726"/>
              <a:gd name="connsiteX9" fmla="*/ 1135181 w 1463260"/>
              <a:gd name="connsiteY9" fmla="*/ 392786 h 1587726"/>
              <a:gd name="connsiteX10" fmla="*/ 1135180 w 1463260"/>
              <a:gd name="connsiteY10" fmla="*/ 392786 h 1587726"/>
              <a:gd name="connsiteX11" fmla="*/ 1135181 w 1463260"/>
              <a:gd name="connsiteY11" fmla="*/ 392786 h 1587726"/>
              <a:gd name="connsiteX12" fmla="*/ 1135181 w 1463260"/>
              <a:gd name="connsiteY12" fmla="*/ 392786 h 1587726"/>
              <a:gd name="connsiteX13" fmla="*/ 1375011 w 1463260"/>
              <a:gd name="connsiteY13" fmla="*/ 320506 h 1587726"/>
              <a:gd name="connsiteX14" fmla="*/ 1463260 w 1463260"/>
              <a:gd name="connsiteY14" fmla="*/ 473357 h 1587726"/>
              <a:gd name="connsiteX15" fmla="*/ 1280748 w 1463260"/>
              <a:gd name="connsiteY15" fmla="*/ 644917 h 1587726"/>
              <a:gd name="connsiteX16" fmla="*/ 1280748 w 1463260"/>
              <a:gd name="connsiteY16" fmla="*/ 942810 h 1587726"/>
              <a:gd name="connsiteX17" fmla="*/ 1463260 w 1463260"/>
              <a:gd name="connsiteY17" fmla="*/ 1114369 h 1587726"/>
              <a:gd name="connsiteX18" fmla="*/ 1375011 w 1463260"/>
              <a:gd name="connsiteY18" fmla="*/ 1267220 h 1587726"/>
              <a:gd name="connsiteX19" fmla="*/ 1135180 w 1463260"/>
              <a:gd name="connsiteY19" fmla="*/ 1194940 h 1587726"/>
              <a:gd name="connsiteX20" fmla="*/ 877197 w 1463260"/>
              <a:gd name="connsiteY20" fmla="*/ 1343886 h 1587726"/>
              <a:gd name="connsiteX21" fmla="*/ 819879 w 1463260"/>
              <a:gd name="connsiteY21" fmla="*/ 1587726 h 1587726"/>
              <a:gd name="connsiteX22" fmla="*/ 643381 w 1463260"/>
              <a:gd name="connsiteY22" fmla="*/ 1587726 h 1587726"/>
              <a:gd name="connsiteX23" fmla="*/ 586062 w 1463260"/>
              <a:gd name="connsiteY23" fmla="*/ 1343886 h 1587726"/>
              <a:gd name="connsiteX24" fmla="*/ 328079 w 1463260"/>
              <a:gd name="connsiteY24" fmla="*/ 1194940 h 1587726"/>
              <a:gd name="connsiteX25" fmla="*/ 88249 w 1463260"/>
              <a:gd name="connsiteY25" fmla="*/ 1267220 h 1587726"/>
              <a:gd name="connsiteX26" fmla="*/ 0 w 1463260"/>
              <a:gd name="connsiteY26" fmla="*/ 1114369 h 1587726"/>
              <a:gd name="connsiteX27" fmla="*/ 182512 w 1463260"/>
              <a:gd name="connsiteY27" fmla="*/ 942809 h 1587726"/>
              <a:gd name="connsiteX28" fmla="*/ 182512 w 1463260"/>
              <a:gd name="connsiteY28" fmla="*/ 644916 h 1587726"/>
              <a:gd name="connsiteX29" fmla="*/ 0 w 1463260"/>
              <a:gd name="connsiteY29" fmla="*/ 473357 h 1587726"/>
              <a:gd name="connsiteX30" fmla="*/ 88249 w 1463260"/>
              <a:gd name="connsiteY30" fmla="*/ 320506 h 1587726"/>
              <a:gd name="connsiteX31" fmla="*/ 328080 w 1463260"/>
              <a:gd name="connsiteY31" fmla="*/ 392786 h 1587726"/>
              <a:gd name="connsiteX32" fmla="*/ 586063 w 1463260"/>
              <a:gd name="connsiteY32" fmla="*/ 243840 h 1587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463260" h="1587726">
                <a:moveTo>
                  <a:pt x="731630" y="383653"/>
                </a:moveTo>
                <a:cubicBezTo>
                  <a:pt x="505077" y="383653"/>
                  <a:pt x="321420" y="567310"/>
                  <a:pt x="321420" y="793863"/>
                </a:cubicBezTo>
                <a:cubicBezTo>
                  <a:pt x="321420" y="1020416"/>
                  <a:pt x="505077" y="1204073"/>
                  <a:pt x="731630" y="1204073"/>
                </a:cubicBezTo>
                <a:cubicBezTo>
                  <a:pt x="958183" y="1204073"/>
                  <a:pt x="1141840" y="1020416"/>
                  <a:pt x="1141840" y="793863"/>
                </a:cubicBezTo>
                <a:cubicBezTo>
                  <a:pt x="1141840" y="567310"/>
                  <a:pt x="958183" y="383653"/>
                  <a:pt x="731630" y="383653"/>
                </a:cubicBezTo>
                <a:close/>
                <a:moveTo>
                  <a:pt x="643381" y="0"/>
                </a:moveTo>
                <a:lnTo>
                  <a:pt x="819879" y="0"/>
                </a:lnTo>
                <a:lnTo>
                  <a:pt x="877198" y="243840"/>
                </a:lnTo>
                <a:cubicBezTo>
                  <a:pt x="950470" y="263232"/>
                  <a:pt x="1018877" y="296999"/>
                  <a:pt x="1078555" y="342910"/>
                </a:cubicBezTo>
                <a:lnTo>
                  <a:pt x="1135181" y="392786"/>
                </a:lnTo>
                <a:lnTo>
                  <a:pt x="1135180" y="392786"/>
                </a:lnTo>
                <a:lnTo>
                  <a:pt x="1135181" y="392786"/>
                </a:lnTo>
                <a:lnTo>
                  <a:pt x="1135181" y="392786"/>
                </a:lnTo>
                <a:lnTo>
                  <a:pt x="1375011" y="320506"/>
                </a:lnTo>
                <a:lnTo>
                  <a:pt x="1463260" y="473357"/>
                </a:lnTo>
                <a:lnTo>
                  <a:pt x="1280748" y="644917"/>
                </a:lnTo>
                <a:cubicBezTo>
                  <a:pt x="1307204" y="742452"/>
                  <a:pt x="1307204" y="845274"/>
                  <a:pt x="1280748" y="942810"/>
                </a:cubicBezTo>
                <a:lnTo>
                  <a:pt x="1463260" y="1114369"/>
                </a:lnTo>
                <a:lnTo>
                  <a:pt x="1375011" y="1267220"/>
                </a:lnTo>
                <a:lnTo>
                  <a:pt x="1135180" y="1194940"/>
                </a:lnTo>
                <a:cubicBezTo>
                  <a:pt x="1063940" y="1266619"/>
                  <a:pt x="974893" y="1318030"/>
                  <a:pt x="877197" y="1343886"/>
                </a:cubicBezTo>
                <a:lnTo>
                  <a:pt x="819879" y="1587726"/>
                </a:lnTo>
                <a:lnTo>
                  <a:pt x="643381" y="1587726"/>
                </a:lnTo>
                <a:lnTo>
                  <a:pt x="586062" y="1343886"/>
                </a:lnTo>
                <a:cubicBezTo>
                  <a:pt x="488366" y="1318030"/>
                  <a:pt x="399319" y="1266619"/>
                  <a:pt x="328079" y="1194940"/>
                </a:cubicBezTo>
                <a:lnTo>
                  <a:pt x="88249" y="1267220"/>
                </a:lnTo>
                <a:lnTo>
                  <a:pt x="0" y="1114369"/>
                </a:lnTo>
                <a:lnTo>
                  <a:pt x="182512" y="942809"/>
                </a:lnTo>
                <a:cubicBezTo>
                  <a:pt x="156056" y="845274"/>
                  <a:pt x="156056" y="742452"/>
                  <a:pt x="182512" y="644916"/>
                </a:cubicBezTo>
                <a:lnTo>
                  <a:pt x="0" y="473357"/>
                </a:lnTo>
                <a:lnTo>
                  <a:pt x="88249" y="320506"/>
                </a:lnTo>
                <a:lnTo>
                  <a:pt x="328080" y="392786"/>
                </a:lnTo>
                <a:cubicBezTo>
                  <a:pt x="399320" y="321107"/>
                  <a:pt x="488367" y="269696"/>
                  <a:pt x="586063" y="243840"/>
                </a:cubicBezTo>
                <a:close/>
              </a:path>
            </a:pathLst>
          </a:custGeom>
          <a:solidFill>
            <a:schemeClr val="lt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42" name="Freeform 13"/>
          <p:cNvSpPr/>
          <p:nvPr>
            <p:custDataLst>
              <p:tags r:id="rId21"/>
            </p:custDataLst>
          </p:nvPr>
        </p:nvSpPr>
        <p:spPr>
          <a:xfrm>
            <a:off x="5253107" y="1523694"/>
            <a:ext cx="494651" cy="488370"/>
          </a:xfrm>
          <a:custGeom>
            <a:gdLst>
              <a:gd name="connsiteX0" fmla="*/ 1106997 w 2213994"/>
              <a:gd name="connsiteY0" fmla="*/ 561989 h 2180359"/>
              <a:gd name="connsiteX1" fmla="*/ 560897 w 2213994"/>
              <a:gd name="connsiteY1" fmla="*/ 1108089 h 2180359"/>
              <a:gd name="connsiteX2" fmla="*/ 1106997 w 2213994"/>
              <a:gd name="connsiteY2" fmla="*/ 1654189 h 2180359"/>
              <a:gd name="connsiteX3" fmla="*/ 1653097 w 2213994"/>
              <a:gd name="connsiteY3" fmla="*/ 1108089 h 2180359"/>
              <a:gd name="connsiteX4" fmla="*/ 1106997 w 2213994"/>
              <a:gd name="connsiteY4" fmla="*/ 561989 h 2180359"/>
              <a:gd name="connsiteX5" fmla="*/ 1016339 w 2213994"/>
              <a:gd name="connsiteY5" fmla="*/ 0 h 2180359"/>
              <a:gd name="connsiteX6" fmla="*/ 1197655 w 2213994"/>
              <a:gd name="connsiteY6" fmla="*/ 0 h 2180359"/>
              <a:gd name="connsiteX7" fmla="*/ 1237062 w 2213994"/>
              <a:gd name="connsiteY7" fmla="*/ 223520 h 2180359"/>
              <a:gd name="connsiteX8" fmla="*/ 1575952 w 2213994"/>
              <a:gd name="connsiteY8" fmla="*/ 346866 h 2180359"/>
              <a:gd name="connsiteX9" fmla="*/ 1749815 w 2213994"/>
              <a:gd name="connsiteY9" fmla="*/ 200970 h 2180359"/>
              <a:gd name="connsiteX10" fmla="*/ 1888711 w 2213994"/>
              <a:gd name="connsiteY10" fmla="*/ 317518 h 2180359"/>
              <a:gd name="connsiteX11" fmla="*/ 1775222 w 2213994"/>
              <a:gd name="connsiteY11" fmla="*/ 514074 h 2180359"/>
              <a:gd name="connsiteX12" fmla="*/ 1955541 w 2213994"/>
              <a:gd name="connsiteY12" fmla="*/ 826396 h 2180359"/>
              <a:gd name="connsiteX13" fmla="*/ 2182509 w 2213994"/>
              <a:gd name="connsiteY13" fmla="*/ 826390 h 2180359"/>
              <a:gd name="connsiteX14" fmla="*/ 2213994 w 2213994"/>
              <a:gd name="connsiteY14" fmla="*/ 1004952 h 2180359"/>
              <a:gd name="connsiteX15" fmla="*/ 2000713 w 2213994"/>
              <a:gd name="connsiteY15" fmla="*/ 1082574 h 2180359"/>
              <a:gd name="connsiteX16" fmla="*/ 1938089 w 2213994"/>
              <a:gd name="connsiteY16" fmla="*/ 1437734 h 2180359"/>
              <a:gd name="connsiteX17" fmla="*/ 2111959 w 2213994"/>
              <a:gd name="connsiteY17" fmla="*/ 1583621 h 2180359"/>
              <a:gd name="connsiteX18" fmla="*/ 2021301 w 2213994"/>
              <a:gd name="connsiteY18" fmla="*/ 1740646 h 2180359"/>
              <a:gd name="connsiteX19" fmla="*/ 1808024 w 2213994"/>
              <a:gd name="connsiteY19" fmla="*/ 1663013 h 2180359"/>
              <a:gd name="connsiteX20" fmla="*/ 1531759 w 2213994"/>
              <a:gd name="connsiteY20" fmla="*/ 1894827 h 2180359"/>
              <a:gd name="connsiteX21" fmla="*/ 1571177 w 2213994"/>
              <a:gd name="connsiteY21" fmla="*/ 2118345 h 2180359"/>
              <a:gd name="connsiteX22" fmla="*/ 1400795 w 2213994"/>
              <a:gd name="connsiteY22" fmla="*/ 2180359 h 2180359"/>
              <a:gd name="connsiteX23" fmla="*/ 1287316 w 2213994"/>
              <a:gd name="connsiteY23" fmla="*/ 1983797 h 2180359"/>
              <a:gd name="connsiteX24" fmla="*/ 926677 w 2213994"/>
              <a:gd name="connsiteY24" fmla="*/ 1983797 h 2180359"/>
              <a:gd name="connsiteX25" fmla="*/ 813199 w 2213994"/>
              <a:gd name="connsiteY25" fmla="*/ 2180359 h 2180359"/>
              <a:gd name="connsiteX26" fmla="*/ 642817 w 2213994"/>
              <a:gd name="connsiteY26" fmla="*/ 2118345 h 2180359"/>
              <a:gd name="connsiteX27" fmla="*/ 682236 w 2213994"/>
              <a:gd name="connsiteY27" fmla="*/ 1894827 h 2180359"/>
              <a:gd name="connsiteX28" fmla="*/ 405971 w 2213994"/>
              <a:gd name="connsiteY28" fmla="*/ 1663013 h 2180359"/>
              <a:gd name="connsiteX29" fmla="*/ 192693 w 2213994"/>
              <a:gd name="connsiteY29" fmla="*/ 1740646 h 2180359"/>
              <a:gd name="connsiteX30" fmla="*/ 102035 w 2213994"/>
              <a:gd name="connsiteY30" fmla="*/ 1583621 h 2180359"/>
              <a:gd name="connsiteX31" fmla="*/ 275905 w 2213994"/>
              <a:gd name="connsiteY31" fmla="*/ 1437734 h 2180359"/>
              <a:gd name="connsiteX32" fmla="*/ 213281 w 2213994"/>
              <a:gd name="connsiteY32" fmla="*/ 1082574 h 2180359"/>
              <a:gd name="connsiteX33" fmla="*/ 0 w 2213994"/>
              <a:gd name="connsiteY33" fmla="*/ 1004952 h 2180359"/>
              <a:gd name="connsiteX34" fmla="*/ 31485 w 2213994"/>
              <a:gd name="connsiteY34" fmla="*/ 826390 h 2180359"/>
              <a:gd name="connsiteX35" fmla="*/ 258452 w 2213994"/>
              <a:gd name="connsiteY35" fmla="*/ 826396 h 2180359"/>
              <a:gd name="connsiteX36" fmla="*/ 438771 w 2213994"/>
              <a:gd name="connsiteY36" fmla="*/ 514074 h 2180359"/>
              <a:gd name="connsiteX37" fmla="*/ 325283 w 2213994"/>
              <a:gd name="connsiteY37" fmla="*/ 317518 h 2180359"/>
              <a:gd name="connsiteX38" fmla="*/ 464179 w 2213994"/>
              <a:gd name="connsiteY38" fmla="*/ 200970 h 2180359"/>
              <a:gd name="connsiteX39" fmla="*/ 638042 w 2213994"/>
              <a:gd name="connsiteY39" fmla="*/ 346866 h 2180359"/>
              <a:gd name="connsiteX40" fmla="*/ 976932 w 2213994"/>
              <a:gd name="connsiteY40" fmla="*/ 223520 h 218035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13994" h="2180359">
                <a:moveTo>
                  <a:pt x="1106997" y="561989"/>
                </a:moveTo>
                <a:cubicBezTo>
                  <a:pt x="805394" y="561989"/>
                  <a:pt x="560897" y="806486"/>
                  <a:pt x="560897" y="1108089"/>
                </a:cubicBezTo>
                <a:cubicBezTo>
                  <a:pt x="560897" y="1409692"/>
                  <a:pt x="805394" y="1654189"/>
                  <a:pt x="1106997" y="1654189"/>
                </a:cubicBezTo>
                <a:cubicBezTo>
                  <a:pt x="1408600" y="1654189"/>
                  <a:pt x="1653097" y="1409692"/>
                  <a:pt x="1653097" y="1108089"/>
                </a:cubicBezTo>
                <a:cubicBezTo>
                  <a:pt x="1653097" y="806486"/>
                  <a:pt x="1408600" y="561989"/>
                  <a:pt x="1106997" y="561989"/>
                </a:cubicBezTo>
                <a:close/>
                <a:moveTo>
                  <a:pt x="1016339" y="0"/>
                </a:moveTo>
                <a:lnTo>
                  <a:pt x="1197655" y="0"/>
                </a:lnTo>
                <a:lnTo>
                  <a:pt x="1237062" y="223520"/>
                </a:lnTo>
                <a:cubicBezTo>
                  <a:pt x="1357231" y="241189"/>
                  <a:pt x="1472539" y="283158"/>
                  <a:pt x="1575952" y="346866"/>
                </a:cubicBezTo>
                <a:lnTo>
                  <a:pt x="1749815" y="200970"/>
                </a:lnTo>
                <a:lnTo>
                  <a:pt x="1888711" y="317518"/>
                </a:lnTo>
                <a:lnTo>
                  <a:pt x="1775222" y="514074"/>
                </a:lnTo>
                <a:cubicBezTo>
                  <a:pt x="1855919" y="604853"/>
                  <a:pt x="1917273" y="711121"/>
                  <a:pt x="1955541" y="826396"/>
                </a:cubicBezTo>
                <a:lnTo>
                  <a:pt x="2182509" y="826390"/>
                </a:lnTo>
                <a:lnTo>
                  <a:pt x="2213994" y="1004952"/>
                </a:lnTo>
                <a:lnTo>
                  <a:pt x="2000713" y="1082574"/>
                </a:lnTo>
                <a:cubicBezTo>
                  <a:pt x="2004179" y="1203985"/>
                  <a:pt x="1982871" y="1324830"/>
                  <a:pt x="1938089" y="1437734"/>
                </a:cubicBezTo>
                <a:lnTo>
                  <a:pt x="2111959" y="1583621"/>
                </a:lnTo>
                <a:lnTo>
                  <a:pt x="2021301" y="1740646"/>
                </a:lnTo>
                <a:lnTo>
                  <a:pt x="1808024" y="1663013"/>
                </a:lnTo>
                <a:cubicBezTo>
                  <a:pt x="1732638" y="1758248"/>
                  <a:pt x="1638637" y="1837123"/>
                  <a:pt x="1531759" y="1894827"/>
                </a:cubicBezTo>
                <a:lnTo>
                  <a:pt x="1571177" y="2118345"/>
                </a:lnTo>
                <a:lnTo>
                  <a:pt x="1400795" y="2180359"/>
                </a:lnTo>
                <a:lnTo>
                  <a:pt x="1287316" y="1983797"/>
                </a:lnTo>
                <a:cubicBezTo>
                  <a:pt x="1168351" y="2008293"/>
                  <a:pt x="1045642" y="2008293"/>
                  <a:pt x="926677" y="1983797"/>
                </a:cubicBezTo>
                <a:lnTo>
                  <a:pt x="813199" y="2180359"/>
                </a:lnTo>
                <a:lnTo>
                  <a:pt x="642817" y="2118345"/>
                </a:lnTo>
                <a:lnTo>
                  <a:pt x="682236" y="1894827"/>
                </a:lnTo>
                <a:cubicBezTo>
                  <a:pt x="575358" y="1837123"/>
                  <a:pt x="481357" y="1758247"/>
                  <a:pt x="405971" y="1663013"/>
                </a:cubicBezTo>
                <a:lnTo>
                  <a:pt x="192693" y="1740646"/>
                </a:lnTo>
                <a:lnTo>
                  <a:pt x="102035" y="1583621"/>
                </a:lnTo>
                <a:lnTo>
                  <a:pt x="275905" y="1437734"/>
                </a:lnTo>
                <a:cubicBezTo>
                  <a:pt x="231123" y="1324830"/>
                  <a:pt x="209814" y="1203985"/>
                  <a:pt x="213281" y="1082574"/>
                </a:cubicBezTo>
                <a:lnTo>
                  <a:pt x="0" y="1004952"/>
                </a:lnTo>
                <a:lnTo>
                  <a:pt x="31485" y="826390"/>
                </a:lnTo>
                <a:lnTo>
                  <a:pt x="258452" y="826396"/>
                </a:lnTo>
                <a:cubicBezTo>
                  <a:pt x="296720" y="711121"/>
                  <a:pt x="358074" y="604852"/>
                  <a:pt x="438771" y="514074"/>
                </a:cubicBezTo>
                <a:lnTo>
                  <a:pt x="325283" y="317518"/>
                </a:lnTo>
                <a:lnTo>
                  <a:pt x="464179" y="200970"/>
                </a:lnTo>
                <a:lnTo>
                  <a:pt x="638042" y="346866"/>
                </a:lnTo>
                <a:cubicBezTo>
                  <a:pt x="741454" y="283158"/>
                  <a:pt x="856763" y="241190"/>
                  <a:pt x="976932" y="223520"/>
                </a:cubicBezTo>
                <a:close/>
              </a:path>
            </a:pathLst>
          </a:custGeom>
          <a:solidFill>
            <a:schemeClr val="lt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endParaRPr lang="zh-CN" altLang="en-US">
              <a:solidFill>
                <a:schemeClr val="lt1"/>
              </a:solidFill>
              <a:latin typeface="微软雅黑" panose="020b0503020204020204" charset="-122"/>
              <a:ea typeface="微软雅黑" panose="020b0503020204020204" charset="-122"/>
            </a:endParaRPr>
          </a:p>
        </p:txBody>
      </p:sp>
      <p:sp>
        <p:nvSpPr>
          <p:cNvPr id="43" name="Freeform 14"/>
          <p:cNvSpPr/>
          <p:nvPr>
            <p:custDataLst>
              <p:tags r:id="rId22"/>
            </p:custDataLst>
          </p:nvPr>
        </p:nvSpPr>
        <p:spPr>
          <a:xfrm>
            <a:off x="5768172" y="2781519"/>
            <a:ext cx="353323" cy="353323"/>
          </a:xfrm>
          <a:custGeom>
            <a:gdLst>
              <a:gd name="connsiteX0" fmla="*/ 675641 w 1351280"/>
              <a:gd name="connsiteY0" fmla="*/ 436140 h 1351280"/>
              <a:gd name="connsiteX1" fmla="*/ 436140 w 1351280"/>
              <a:gd name="connsiteY1" fmla="*/ 675641 h 1351280"/>
              <a:gd name="connsiteX2" fmla="*/ 675641 w 1351280"/>
              <a:gd name="connsiteY2" fmla="*/ 915142 h 1351280"/>
              <a:gd name="connsiteX3" fmla="*/ 915142 w 1351280"/>
              <a:gd name="connsiteY3" fmla="*/ 675641 h 1351280"/>
              <a:gd name="connsiteX4" fmla="*/ 675641 w 1351280"/>
              <a:gd name="connsiteY4" fmla="*/ 436140 h 1351280"/>
              <a:gd name="connsiteX5" fmla="*/ 675640 w 1351280"/>
              <a:gd name="connsiteY5" fmla="*/ 0 h 1351280"/>
              <a:gd name="connsiteX6" fmla="*/ 1351280 w 1351280"/>
              <a:gd name="connsiteY6" fmla="*/ 675640 h 1351280"/>
              <a:gd name="connsiteX7" fmla="*/ 675640 w 1351280"/>
              <a:gd name="connsiteY7" fmla="*/ 1351280 h 1351280"/>
              <a:gd name="connsiteX8" fmla="*/ 0 w 1351280"/>
              <a:gd name="connsiteY8" fmla="*/ 675640 h 1351280"/>
              <a:gd name="connsiteX9" fmla="*/ 675640 w 1351280"/>
              <a:gd name="connsiteY9" fmla="*/ 0 h 13512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51280" h="1351280">
                <a:moveTo>
                  <a:pt x="675641" y="436140"/>
                </a:moveTo>
                <a:cubicBezTo>
                  <a:pt x="543368" y="436140"/>
                  <a:pt x="436140" y="543368"/>
                  <a:pt x="436140" y="675641"/>
                </a:cubicBezTo>
                <a:cubicBezTo>
                  <a:pt x="436140" y="807914"/>
                  <a:pt x="543368" y="915142"/>
                  <a:pt x="675641" y="915142"/>
                </a:cubicBezTo>
                <a:cubicBezTo>
                  <a:pt x="807914" y="915142"/>
                  <a:pt x="915142" y="807914"/>
                  <a:pt x="915142" y="675641"/>
                </a:cubicBezTo>
                <a:cubicBezTo>
                  <a:pt x="915142" y="543368"/>
                  <a:pt x="807914" y="436140"/>
                  <a:pt x="675641" y="436140"/>
                </a:cubicBezTo>
                <a:close/>
                <a:moveTo>
                  <a:pt x="675640" y="0"/>
                </a:moveTo>
                <a:cubicBezTo>
                  <a:pt x="1048786" y="0"/>
                  <a:pt x="1351280" y="302494"/>
                  <a:pt x="1351280" y="675640"/>
                </a:cubicBezTo>
                <a:cubicBezTo>
                  <a:pt x="1351280" y="1048786"/>
                  <a:pt x="1048786" y="1351280"/>
                  <a:pt x="675640" y="1351280"/>
                </a:cubicBezTo>
                <a:cubicBezTo>
                  <a:pt x="302494" y="1351280"/>
                  <a:pt x="0" y="1048786"/>
                  <a:pt x="0" y="675640"/>
                </a:cubicBezTo>
                <a:cubicBezTo>
                  <a:pt x="0" y="302494"/>
                  <a:pt x="302494" y="0"/>
                  <a:pt x="675640" y="0"/>
                </a:cubicBezTo>
                <a:close/>
              </a:path>
            </a:pathLst>
          </a:custGeom>
          <a:solidFill>
            <a:schemeClr val="lt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latinLnBrk="0" hangingPunct="1">
              <a:spcBef>
                <a:spcPct val="0"/>
              </a:spcBef>
              <a:spcAft>
                <a:spcPct val="0"/>
              </a:spcAft>
              <a:buClrTx/>
              <a:buSzTx/>
              <a:buFontTx/>
              <a:buNone/>
            </a:pPr>
            <a:endParaRPr kumimoji="0" lang="en-US" sz="1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endParaRPr>
          </a:p>
        </p:txBody>
      </p:sp>
      <p:sp>
        <p:nvSpPr>
          <p:cNvPr id="44" name="Freeform 15"/>
          <p:cNvSpPr/>
          <p:nvPr>
            <p:custDataLst>
              <p:tags r:id="rId23"/>
            </p:custDataLst>
          </p:nvPr>
        </p:nvSpPr>
        <p:spPr>
          <a:xfrm>
            <a:off x="6953763" y="1891149"/>
            <a:ext cx="290510" cy="290510"/>
          </a:xfrm>
          <a:custGeom>
            <a:gdLst>
              <a:gd name="connsiteX0" fmla="*/ 675641 w 1351280"/>
              <a:gd name="connsiteY0" fmla="*/ 436140 h 1351280"/>
              <a:gd name="connsiteX1" fmla="*/ 436140 w 1351280"/>
              <a:gd name="connsiteY1" fmla="*/ 675641 h 1351280"/>
              <a:gd name="connsiteX2" fmla="*/ 675641 w 1351280"/>
              <a:gd name="connsiteY2" fmla="*/ 915142 h 1351280"/>
              <a:gd name="connsiteX3" fmla="*/ 915142 w 1351280"/>
              <a:gd name="connsiteY3" fmla="*/ 675641 h 1351280"/>
              <a:gd name="connsiteX4" fmla="*/ 675641 w 1351280"/>
              <a:gd name="connsiteY4" fmla="*/ 436140 h 1351280"/>
              <a:gd name="connsiteX5" fmla="*/ 675640 w 1351280"/>
              <a:gd name="connsiteY5" fmla="*/ 0 h 1351280"/>
              <a:gd name="connsiteX6" fmla="*/ 1351280 w 1351280"/>
              <a:gd name="connsiteY6" fmla="*/ 675640 h 1351280"/>
              <a:gd name="connsiteX7" fmla="*/ 675640 w 1351280"/>
              <a:gd name="connsiteY7" fmla="*/ 1351280 h 1351280"/>
              <a:gd name="connsiteX8" fmla="*/ 0 w 1351280"/>
              <a:gd name="connsiteY8" fmla="*/ 675640 h 1351280"/>
              <a:gd name="connsiteX9" fmla="*/ 675640 w 1351280"/>
              <a:gd name="connsiteY9" fmla="*/ 0 h 135128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51280" h="1351280">
                <a:moveTo>
                  <a:pt x="675641" y="436140"/>
                </a:moveTo>
                <a:cubicBezTo>
                  <a:pt x="543368" y="436140"/>
                  <a:pt x="436140" y="543368"/>
                  <a:pt x="436140" y="675641"/>
                </a:cubicBezTo>
                <a:cubicBezTo>
                  <a:pt x="436140" y="807914"/>
                  <a:pt x="543368" y="915142"/>
                  <a:pt x="675641" y="915142"/>
                </a:cubicBezTo>
                <a:cubicBezTo>
                  <a:pt x="807914" y="915142"/>
                  <a:pt x="915142" y="807914"/>
                  <a:pt x="915142" y="675641"/>
                </a:cubicBezTo>
                <a:cubicBezTo>
                  <a:pt x="915142" y="543368"/>
                  <a:pt x="807914" y="436140"/>
                  <a:pt x="675641" y="436140"/>
                </a:cubicBezTo>
                <a:close/>
                <a:moveTo>
                  <a:pt x="675640" y="0"/>
                </a:moveTo>
                <a:cubicBezTo>
                  <a:pt x="1048786" y="0"/>
                  <a:pt x="1351280" y="302494"/>
                  <a:pt x="1351280" y="675640"/>
                </a:cubicBezTo>
                <a:cubicBezTo>
                  <a:pt x="1351280" y="1048786"/>
                  <a:pt x="1048786" y="1351280"/>
                  <a:pt x="675640" y="1351280"/>
                </a:cubicBezTo>
                <a:cubicBezTo>
                  <a:pt x="302494" y="1351280"/>
                  <a:pt x="0" y="1048786"/>
                  <a:pt x="0" y="675640"/>
                </a:cubicBezTo>
                <a:cubicBezTo>
                  <a:pt x="0" y="302494"/>
                  <a:pt x="302494" y="0"/>
                  <a:pt x="675640" y="0"/>
                </a:cubicBezTo>
                <a:close/>
              </a:path>
            </a:pathLst>
          </a:custGeom>
          <a:solidFill>
            <a:schemeClr val="lt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914400" rtl="0" eaLnBrk="1" latinLnBrk="0" hangingPunct="1">
              <a:spcBef>
                <a:spcPct val="0"/>
              </a:spcBef>
              <a:spcAft>
                <a:spcPct val="0"/>
              </a:spcAft>
              <a:buClrTx/>
              <a:buSzTx/>
              <a:buFontTx/>
              <a:buNone/>
            </a:pPr>
            <a:endParaRPr kumimoji="0" lang="en-US" sz="1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endParaRPr>
          </a:p>
        </p:txBody>
      </p:sp>
      <p:sp>
        <p:nvSpPr>
          <p:cNvPr id="45" name="文本框 44"/>
          <p:cNvSpPr txBox="1"/>
          <p:nvPr>
            <p:custDataLst>
              <p:tags r:id="rId24"/>
            </p:custDataLst>
          </p:nvPr>
        </p:nvSpPr>
        <p:spPr>
          <a:xfrm>
            <a:off x="8290106" y="2133579"/>
            <a:ext cx="2963642" cy="734910"/>
          </a:xfrm>
          <a:prstGeom prst="rect">
            <a:avLst/>
          </a:prstGeom>
          <a:solidFill>
            <a:schemeClr val="accent2"/>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marR="0" algn="ctr" defTabSz="914400" rtl="0" eaLnBrk="1" latinLnBrk="0" hangingPunct="1">
              <a:spcBef>
                <a:spcPct val="0"/>
              </a:spcBef>
              <a:spcAft>
                <a:spcPct val="0"/>
              </a:spcAft>
              <a:buClrTx/>
              <a:buSzTx/>
              <a:buFontTx/>
              <a:defRPr kumimoji="0" sz="1800" strike="noStrike" kern="1200" cap="none" spc="0" normalizeH="0">
                <a:ln>
                  <a:noFill/>
                </a:ln>
                <a:solidFill>
                  <a:srgbClr val="FFFFFF"/>
                </a:solidFill>
                <a:effectLst/>
                <a:uLnTx/>
                <a:uFillTx/>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0" indent="0" algn="ctr">
              <a:lnSpc>
                <a:spcPct val="100000"/>
              </a:lnSpc>
              <a:spcBef>
                <a:spcPct val="0"/>
              </a:spcBef>
              <a:spcAft>
                <a:spcPct val="0"/>
              </a:spcAft>
              <a:buSzTx/>
              <a:buNone/>
            </a:pPr>
            <a:r>
              <a:rPr lang="zh-CN" altLang="en-US" sz="2400">
                <a:solidFill>
                  <a:schemeClr val="dk1">
                    <a:lumMod val="85000"/>
                    <a:lumOff val="15000"/>
                  </a:schemeClr>
                </a:solidFill>
                <a:latin typeface="微软雅黑" panose="020b0503020204020204" charset="-122"/>
                <a:ea typeface="微软雅黑" panose="020b0503020204020204" charset="-122"/>
              </a:rPr>
              <a:t>麻黄素针〔参照〕</a:t>
            </a:r>
            <a:endParaRPr lang="zh-CN" altLang="en-US" sz="2400">
              <a:solidFill>
                <a:schemeClr val="dk1">
                  <a:lumMod val="85000"/>
                  <a:lumOff val="15000"/>
                </a:schemeClr>
              </a:solidFill>
              <a:latin typeface="微软雅黑" panose="020b0503020204020204" charset="-122"/>
              <a:ea typeface="微软雅黑" panose="020b0503020204020204" charset="-122"/>
            </a:endParaRPr>
          </a:p>
        </p:txBody>
      </p:sp>
      <p:sp>
        <p:nvSpPr>
          <p:cNvPr id="46" name="文本框 45"/>
          <p:cNvSpPr txBox="1"/>
          <p:nvPr>
            <p:custDataLst>
              <p:tags r:id="rId25"/>
            </p:custDataLst>
          </p:nvPr>
        </p:nvSpPr>
        <p:spPr>
          <a:xfrm>
            <a:off x="964561" y="2130439"/>
            <a:ext cx="2963642" cy="738051"/>
          </a:xfrm>
          <a:prstGeom prst="rect">
            <a:avLst/>
          </a:prstGeom>
          <a:solidFill>
            <a:schemeClr val="accent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marR="0" algn="ctr" defTabSz="914400" rtl="0" eaLnBrk="1" latinLnBrk="0" hangingPunct="1">
              <a:spcBef>
                <a:spcPct val="0"/>
              </a:spcBef>
              <a:spcAft>
                <a:spcPct val="0"/>
              </a:spcAft>
              <a:buClrTx/>
              <a:buSzTx/>
              <a:buFontTx/>
              <a:defRPr kumimoji="0" sz="1800" strike="noStrike" kern="1200" cap="none" spc="0" normalizeH="0">
                <a:ln>
                  <a:noFill/>
                </a:ln>
                <a:solidFill>
                  <a:srgbClr val="FFFFFF"/>
                </a:solidFill>
                <a:effectLst/>
                <a:uLnTx/>
                <a:uFillTx/>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0" indent="0" algn="ctr">
              <a:lnSpc>
                <a:spcPct val="100000"/>
              </a:lnSpc>
              <a:spcBef>
                <a:spcPct val="0"/>
              </a:spcBef>
              <a:spcAft>
                <a:spcPct val="0"/>
              </a:spcAft>
              <a:buSzTx/>
              <a:buNone/>
            </a:pPr>
            <a:r>
              <a:rPr lang="zh-CN" altLang="en-US" sz="2400">
                <a:solidFill>
                  <a:schemeClr val="lt1"/>
                </a:solidFill>
                <a:latin typeface="微软雅黑" panose="020b0503020204020204" charset="-122"/>
                <a:ea typeface="微软雅黑" panose="020b0503020204020204" charset="-122"/>
              </a:rPr>
              <a:t>氯胺酮针</a:t>
            </a:r>
            <a:endParaRPr lang="zh-CN" altLang="en-US" sz="2400">
              <a:solidFill>
                <a:schemeClr val="lt1"/>
              </a:solidFill>
              <a:latin typeface="微软雅黑" panose="020b0503020204020204" charset="-122"/>
              <a:ea typeface="微软雅黑" panose="020b0503020204020204" charset="-122"/>
            </a:endParaRPr>
          </a:p>
        </p:txBody>
      </p:sp>
      <p:sp>
        <p:nvSpPr>
          <p:cNvPr id="3" name="灯片编号占位符 2"/>
          <p:cNvSpPr/>
          <p:nvPr>
            <p:custDataLst>
              <p:tags r:id="rId26"/>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6</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8"/>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5"/>
          <a:stretch>
            <a:fillRect/>
          </a:stretch>
        </a:blipFill>
        <a:effectLst/>
      </p:bgPr>
    </p:bg>
    <p:spTree>
      <p:nvGrpSpPr>
        <p:cNvPr id="1" name=""/>
        <p:cNvGrpSpPr/>
        <p:nvPr/>
      </p:nvGrpSpPr>
      <p:grpSpPr>
        <a:xfrm>
          <a:off x="0" y="0"/>
          <a:ext cx="0" cy="0"/>
        </a:xfrm>
      </p:grpSpPr>
      <p:pic>
        <p:nvPicPr>
          <p:cNvPr id="33"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2"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3"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相关的法律、法规、规章</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1"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7</a:t>
            </a:fld>
            <a:endParaRPr lang="zh-CN" altLang="en-US" sz="1400">
              <a:solidFill>
                <a:schemeClr val="dk1"/>
              </a:solidFill>
              <a:latin typeface="微软雅黑" panose="020b0503020204020204" charset="-122"/>
              <a:ea typeface="微软雅黑" panose="020b0503020204020204" charset="-122"/>
            </a:endParaRPr>
          </a:p>
        </p:txBody>
      </p:sp>
      <p:sp>
        <p:nvSpPr>
          <p:cNvPr id="22" name="日期占位符 5"/>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2"/>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24" name="Title 6"/>
          <p:cNvSpPr txBox="1"/>
          <p:nvPr>
            <p:custDataLst>
              <p:tags r:id="rId13"/>
            </p:custDataLst>
          </p:nvPr>
        </p:nvSpPr>
        <p:spPr>
          <a:xfrm>
            <a:off x="3000351" y="2337581"/>
            <a:ext cx="6216697" cy="3249636"/>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中华人民共和国药品管理法</a:t>
            </a:r>
            <a:endPar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285750" lvl="1" indent="0" algn="l" eaLnBrk="1" fontAlgn="auto" hangingPunct="1">
              <a:lnSpc>
                <a:spcPct val="120000"/>
              </a:lnSpc>
              <a:spcBef>
                <a:spcPct val="0"/>
              </a:spcBef>
              <a:spcAft>
                <a:spcPts val="800"/>
              </a:spcAft>
              <a:buSzTx/>
              <a:buFont typeface="Arial" pitchFamily="34" charset="0"/>
              <a:buNone/>
            </a:pPr>
            <a:r>
              <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第三十五条:国家对麻醉药品、精神药品、医疗用毒性药品、放射性药品，实行特殊管理。管理方法由国务院制定。</a:t>
            </a:r>
            <a:endPar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0" name="灯片编号占位符 19"/>
          <p:cNvSpPr/>
          <p:nvPr>
            <p:custDataLst>
              <p:tags r:id="rId14"/>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7</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6"/>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3"/>
          <a:stretch>
            <a:fillRect/>
          </a:stretch>
        </a:blipFill>
        <a:effectLst/>
      </p:bgPr>
    </p:bg>
    <p:spTree>
      <p:nvGrpSpPr>
        <p:cNvPr id="1" name=""/>
        <p:cNvGrpSpPr/>
        <p:nvPr/>
      </p:nvGrpSpPr>
      <p:grpSpPr>
        <a:xfrm>
          <a:off x="0" y="0"/>
          <a:ext cx="0" cy="0"/>
        </a:xfrm>
      </p:grpSpPr>
      <p:sp>
        <p:nvSpPr>
          <p:cNvPr id="3" name="灯片编号占位符 2"/>
          <p:cNvSpPr/>
          <p:nvPr>
            <p:ph type="sldNum" sz="quarter" idx="12"/>
            <p:custDataLst>
              <p:tags r:id="rId2"/>
            </p:custDataLst>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8</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
        <p:nvSpPr>
          <p:cNvPr id="14" name="灯片编号占位符 3"/>
          <p:cNvSpPr/>
          <p:nvPr>
            <p:custDataLst>
              <p:tags r:id="rId3"/>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8</a:t>
            </a:fld>
            <a:endParaRPr lang="zh-CN" altLang="en-US" sz="1400">
              <a:solidFill>
                <a:schemeClr val="dk1"/>
              </a:solidFill>
              <a:latin typeface="微软雅黑" panose="020b0503020204020204" charset="-122"/>
              <a:ea typeface="微软雅黑" panose="020b0503020204020204" charset="-122"/>
            </a:endParaRPr>
          </a:p>
        </p:txBody>
      </p:sp>
      <p:sp>
        <p:nvSpPr>
          <p:cNvPr id="37" name="日期占位符 4"/>
          <p:cNvSpPr/>
          <p:nvPr>
            <p:custDataLst>
              <p:tags r:id="rId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40" name="圆角矩形 139"/>
          <p:cNvSpPr/>
          <p:nvPr>
            <p:custDataLst>
              <p:tags r:id="rId5"/>
            </p:custDataLst>
          </p:nvPr>
        </p:nvSpPr>
        <p:spPr>
          <a:xfrm>
            <a:off x="309245" y="605155"/>
            <a:ext cx="11579860" cy="643890"/>
          </a:xfrm>
          <a:prstGeom prst="roundRect">
            <a:avLst>
              <a:gd name="adj" fmla="val 22602"/>
            </a:avLst>
          </a:prstGeom>
          <a:gradFill>
            <a:gsLst>
              <a:gs pos="0">
                <a:schemeClr val="accent1">
                  <a:alpha val="63000"/>
                </a:schemeClr>
              </a:gs>
              <a:gs pos="72000">
                <a:schemeClr val="accent1"/>
              </a:gs>
            </a:gsLst>
            <a:lin ang="2700000" scaled="0"/>
          </a:gradFill>
          <a:ln>
            <a:noFill/>
          </a:ln>
          <a:effectLst>
            <a:outerShdw blurRad="469900" dist="114300" dir="2700000" algn="tl" rotWithShape="0">
              <a:srgbClr val="1185FE">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grpSp>
        <p:nvGrpSpPr>
          <p:cNvPr id="44" name="组合 43"/>
          <p:cNvGrpSpPr/>
          <p:nvPr>
            <p:custDataLst>
              <p:tags r:id="rId6"/>
            </p:custDataLst>
          </p:nvPr>
        </p:nvGrpSpPr>
        <p:grpSpPr>
          <a:xfrm>
            <a:off x="889000" y="742315"/>
            <a:ext cx="353060" cy="387985"/>
            <a:chOff x="5925" y="5693"/>
            <a:chExt cx="586" cy="645"/>
          </a:xfrm>
        </p:grpSpPr>
        <p:sp>
          <p:nvSpPr>
            <p:cNvPr id="47" name="椭圆 46"/>
            <p:cNvSpPr/>
            <p:nvPr>
              <p:custDataLst>
                <p:tags r:id="rId7"/>
              </p:custDataLst>
            </p:nvPr>
          </p:nvSpPr>
          <p:spPr>
            <a:xfrm>
              <a:off x="5925" y="5693"/>
              <a:ext cx="532" cy="532"/>
            </a:xfrm>
            <a:prstGeom prst="ellipse">
              <a:avLst/>
            </a:prstGeom>
            <a:noFill/>
            <a:ln w="38100">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cxnSp>
          <p:nvCxnSpPr>
            <p:cNvPr id="48" name="直接连接符 47"/>
            <p:cNvCxnSpPr>
              <a:stCxn id="47" idx="5"/>
            </p:cNvCxnSpPr>
            <p:nvPr>
              <p:custDataLst>
                <p:tags r:id="rId8"/>
              </p:custDataLst>
            </p:nvPr>
          </p:nvCxnSpPr>
          <p:spPr>
            <a:xfrm>
              <a:off x="6350" y="6197"/>
              <a:ext cx="161" cy="141"/>
            </a:xfrm>
            <a:prstGeom prst="line">
              <a:avLst/>
            </a:prstGeom>
            <a:ln w="38100" cap="rnd">
              <a:solidFill>
                <a:schemeClr val="lt1"/>
              </a:solidFill>
            </a:ln>
          </p:spPr>
          <p:style>
            <a:lnRef idx="1">
              <a:schemeClr val="accent1"/>
            </a:lnRef>
            <a:fillRef idx="0">
              <a:schemeClr val="accent1"/>
            </a:fillRef>
            <a:effectRef idx="0">
              <a:schemeClr val="accent1"/>
            </a:effectRef>
            <a:fontRef idx="minor">
              <a:schemeClr val="tx1"/>
            </a:fontRef>
          </p:style>
        </p:cxnSp>
      </p:grpSp>
      <p:sp>
        <p:nvSpPr>
          <p:cNvPr id="49" name="文本框 48"/>
          <p:cNvSpPr txBox="1"/>
          <p:nvPr>
            <p:custDataLst>
              <p:tags r:id="rId9"/>
            </p:custDataLst>
          </p:nvPr>
        </p:nvSpPr>
        <p:spPr>
          <a:xfrm>
            <a:off x="1770380" y="627380"/>
            <a:ext cx="9972675" cy="608965"/>
          </a:xfrm>
          <a:prstGeom prst="rect">
            <a:avLst/>
          </a:prstGeom>
          <a:noFill/>
        </p:spPr>
        <p:txBody>
          <a:bodyPr wrap="square"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sz="2800" b="1" cap="all" spc="600">
                <a:solidFill>
                  <a:schemeClr val="tx1">
                    <a:lumMod val="95000"/>
                    <a:lumOff val="5000"/>
                  </a:schemeClr>
                </a:solidFill>
                <a:uFillTx/>
                <a:latin typeface="+mj-ea"/>
                <a:ea typeface="+mj-ea"/>
                <a:cs typeface="Arial" pitchFamily="34" charset="0"/>
              </a:rPr>
              <a:t>相关的法律、法规、规章</a:t>
            </a:r>
            <a:endParaRPr lang="zh-CN" altLang="en-US" sz="2800" b="1" cap="all" spc="600">
              <a:solidFill>
                <a:schemeClr val="tx1">
                  <a:lumMod val="95000"/>
                  <a:lumOff val="5000"/>
                </a:schemeClr>
              </a:solidFill>
              <a:uFillTx/>
              <a:latin typeface="+mj-ea"/>
              <a:ea typeface="+mj-ea"/>
              <a:cs typeface="Arial" pitchFamily="34" charset="0"/>
            </a:endParaRPr>
          </a:p>
        </p:txBody>
      </p:sp>
      <p:cxnSp>
        <p:nvCxnSpPr>
          <p:cNvPr id="2" name="直接连接符 1"/>
          <p:cNvCxnSpPr/>
          <p:nvPr>
            <p:custDataLst>
              <p:tags r:id="rId10"/>
            </p:custDataLst>
          </p:nvPr>
        </p:nvCxnSpPr>
        <p:spPr>
          <a:xfrm>
            <a:off x="1504950" y="792480"/>
            <a:ext cx="2540" cy="288925"/>
          </a:xfrm>
          <a:prstGeom prst="line">
            <a:avLst/>
          </a:prstGeom>
          <a:ln w="28575" cap="rnd">
            <a:solidFill>
              <a:srgbClr val="F2FAFF"/>
            </a:solidFill>
          </a:ln>
        </p:spPr>
        <p:style>
          <a:lnRef idx="1">
            <a:schemeClr val="accent1"/>
          </a:lnRef>
          <a:fillRef idx="0">
            <a:schemeClr val="accent1"/>
          </a:fillRef>
          <a:effectRef idx="0">
            <a:schemeClr val="accent1"/>
          </a:effectRef>
          <a:fontRef idx="minor">
            <a:schemeClr val="tx1"/>
          </a:fontRef>
        </p:style>
      </p:cxnSp>
      <p:sp>
        <p:nvSpPr>
          <p:cNvPr id="50" name="圆角矩形 49"/>
          <p:cNvSpPr/>
          <p:nvPr>
            <p:custDataLst>
              <p:tags r:id="rId11"/>
            </p:custDataLst>
          </p:nvPr>
        </p:nvSpPr>
        <p:spPr>
          <a:xfrm>
            <a:off x="1954212" y="2371725"/>
            <a:ext cx="1765300" cy="3030855"/>
          </a:xfrm>
          <a:prstGeom prst="roundRect">
            <a:avLst>
              <a:gd name="adj" fmla="val 8963"/>
            </a:avLst>
          </a:prstGeom>
          <a:gradFill>
            <a:gsLst>
              <a:gs pos="0">
                <a:schemeClr val="bg1"/>
              </a:gs>
              <a:gs pos="100000">
                <a:schemeClr val="accent1">
                  <a:lumMod val="20000"/>
                  <a:lumOff val="80000"/>
                </a:schemeClr>
              </a:gs>
            </a:gsLst>
            <a:lin ang="2700000" scaled="0"/>
          </a:gradFill>
          <a:ln>
            <a:noFill/>
          </a:ln>
          <a:effectLst>
            <a:outerShdw blurRad="419100" dist="228600" dir="2700000" algn="tl" rotWithShape="0">
              <a:schemeClr val="accent1">
                <a:lumMod val="20000"/>
                <a:lumOff val="80000"/>
                <a:alpha val="4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sp>
        <p:nvSpPr>
          <p:cNvPr id="51" name="文本框 50"/>
          <p:cNvSpPr txBox="1"/>
          <p:nvPr>
            <p:custDataLst>
              <p:tags r:id="rId12"/>
            </p:custDataLst>
          </p:nvPr>
        </p:nvSpPr>
        <p:spPr>
          <a:xfrm>
            <a:off x="2119312" y="2487295"/>
            <a:ext cx="1117600" cy="829945"/>
          </a:xfrm>
          <a:prstGeom prst="rect">
            <a:avLst/>
          </a:prstGeom>
          <a:noFill/>
        </p:spPr>
        <p:txBody>
          <a:bodyPr wrap="square"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4800" b="1">
                <a:solidFill>
                  <a:schemeClr val="accent1"/>
                </a:solidFill>
                <a:latin typeface="Arial" pitchFamily="34" charset="0"/>
                <a:ea typeface="华文细黑" panose="02010600040101010101" charset="-122"/>
                <a:cs typeface="Arial" pitchFamily="34" charset="0"/>
                <a:sym typeface="+mn-ea"/>
              </a:rPr>
              <a:t>O1</a:t>
            </a:r>
            <a:endParaRPr lang="en-US" altLang="zh-CN" sz="4800" b="1">
              <a:solidFill>
                <a:schemeClr val="accent1"/>
              </a:solidFill>
              <a:latin typeface="Arial" pitchFamily="34" charset="0"/>
              <a:ea typeface="华文细黑" panose="02010600040101010101" charset="-122"/>
              <a:cs typeface="Arial" pitchFamily="34" charset="0"/>
              <a:sym typeface="+mn-ea"/>
            </a:endParaRPr>
          </a:p>
        </p:txBody>
      </p:sp>
      <p:sp>
        <p:nvSpPr>
          <p:cNvPr id="52" name="文本框 51"/>
          <p:cNvSpPr txBox="1"/>
          <p:nvPr>
            <p:custDataLst>
              <p:tags r:id="rId13"/>
            </p:custDataLst>
          </p:nvPr>
        </p:nvSpPr>
        <p:spPr>
          <a:xfrm>
            <a:off x="2119312" y="3357880"/>
            <a:ext cx="1600200" cy="966470"/>
          </a:xfrm>
          <a:prstGeom prst="rect">
            <a:avLst/>
          </a:prstGeom>
          <a:noFill/>
          <a:effectLst/>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en-US" altLang="zh-CN" sz="1000" b="1">
                <a:solidFill>
                  <a:schemeClr val="accent1">
                    <a:lumMod val="50000"/>
                  </a:schemeClr>
                </a:solidFill>
              </a:rPr>
              <a:t>?麻醉药品和精神药品管理条例?自2005年11月1日起施行。</a:t>
            </a:r>
            <a:endParaRPr lang="en-US" altLang="zh-CN" sz="1000" b="1">
              <a:solidFill>
                <a:schemeClr val="accent1">
                  <a:lumMod val="50000"/>
                </a:schemeClr>
              </a:solidFill>
            </a:endParaRPr>
          </a:p>
        </p:txBody>
      </p:sp>
      <p:cxnSp>
        <p:nvCxnSpPr>
          <p:cNvPr id="53" name="直接箭头连接符 52"/>
          <p:cNvCxnSpPr/>
          <p:nvPr>
            <p:custDataLst>
              <p:tags r:id="rId14"/>
            </p:custDataLst>
          </p:nvPr>
        </p:nvCxnSpPr>
        <p:spPr>
          <a:xfrm flipH="1">
            <a:off x="2340292" y="4567555"/>
            <a:ext cx="5715" cy="635000"/>
          </a:xfrm>
          <a:prstGeom prst="straightConnector1">
            <a:avLst/>
          </a:prstGeom>
          <a:ln w="31750" cap="rnd">
            <a:gradFill>
              <a:gsLst>
                <a:gs pos="0">
                  <a:srgbClr val="A0CEFF">
                    <a:lumMod val="40000"/>
                    <a:lumOff val="60000"/>
                  </a:srgbClr>
                </a:gs>
                <a:gs pos="85000">
                  <a:srgbClr val="1185FE"/>
                </a:gs>
              </a:gsLst>
              <a:lin ang="2700000" scaled="0"/>
            </a:gradFill>
            <a:round/>
            <a:tailEnd type="arrow" w="lg" len="med"/>
          </a:ln>
        </p:spPr>
        <p:style>
          <a:lnRef idx="1">
            <a:schemeClr val="accent1"/>
          </a:lnRef>
          <a:fillRef idx="0">
            <a:schemeClr val="accent1"/>
          </a:fillRef>
          <a:effectRef idx="0">
            <a:schemeClr val="accent1"/>
          </a:effectRef>
          <a:fontRef idx="minor">
            <a:schemeClr val="tx1"/>
          </a:fontRef>
        </p:style>
      </p:cxnSp>
      <p:sp>
        <p:nvSpPr>
          <p:cNvPr id="54" name="圆角矩形 53"/>
          <p:cNvSpPr/>
          <p:nvPr>
            <p:custDataLst>
              <p:tags r:id="rId15"/>
            </p:custDataLst>
          </p:nvPr>
        </p:nvSpPr>
        <p:spPr>
          <a:xfrm>
            <a:off x="5213350" y="2371725"/>
            <a:ext cx="1765300" cy="3030855"/>
          </a:xfrm>
          <a:prstGeom prst="roundRect">
            <a:avLst>
              <a:gd name="adj" fmla="val 8963"/>
            </a:avLst>
          </a:prstGeom>
          <a:gradFill>
            <a:gsLst>
              <a:gs pos="0">
                <a:schemeClr val="bg1"/>
              </a:gs>
              <a:gs pos="100000">
                <a:schemeClr val="accent1">
                  <a:lumMod val="20000"/>
                  <a:lumOff val="80000"/>
                </a:schemeClr>
              </a:gs>
            </a:gsLst>
            <a:lin ang="2700000" scaled="0"/>
          </a:gradFill>
          <a:ln>
            <a:noFill/>
          </a:ln>
          <a:effectLst>
            <a:outerShdw blurRad="419100" dist="228600" dir="2700000" algn="tl" rotWithShape="0">
              <a:schemeClr val="accent1">
                <a:lumMod val="20000"/>
                <a:lumOff val="80000"/>
                <a:alpha val="4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sp>
        <p:nvSpPr>
          <p:cNvPr id="62" name="文本框 61"/>
          <p:cNvSpPr txBox="1"/>
          <p:nvPr>
            <p:custDataLst>
              <p:tags r:id="rId16"/>
            </p:custDataLst>
          </p:nvPr>
        </p:nvSpPr>
        <p:spPr>
          <a:xfrm>
            <a:off x="5378450" y="2487295"/>
            <a:ext cx="1117600" cy="829945"/>
          </a:xfrm>
          <a:prstGeom prst="rect">
            <a:avLst/>
          </a:prstGeom>
          <a:noFill/>
        </p:spPr>
        <p:txBody>
          <a:bodyPr wrap="square"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4800" b="1">
                <a:solidFill>
                  <a:schemeClr val="accent1"/>
                </a:solidFill>
                <a:latin typeface="Arial" pitchFamily="34" charset="0"/>
                <a:ea typeface="华文细黑" panose="02010600040101010101" charset="-122"/>
                <a:cs typeface="Arial" pitchFamily="34" charset="0"/>
                <a:sym typeface="+mn-ea"/>
              </a:rPr>
              <a:t>O2</a:t>
            </a:r>
            <a:endParaRPr lang="en-US" altLang="zh-CN" sz="4800" b="1">
              <a:solidFill>
                <a:schemeClr val="accent1"/>
              </a:solidFill>
              <a:latin typeface="Arial" pitchFamily="34" charset="0"/>
              <a:ea typeface="华文细黑" panose="02010600040101010101" charset="-122"/>
              <a:cs typeface="Arial" pitchFamily="34" charset="0"/>
              <a:sym typeface="+mn-ea"/>
            </a:endParaRPr>
          </a:p>
        </p:txBody>
      </p:sp>
      <p:sp>
        <p:nvSpPr>
          <p:cNvPr id="120" name="文本框 119"/>
          <p:cNvSpPr txBox="1"/>
          <p:nvPr>
            <p:custDataLst>
              <p:tags r:id="rId17"/>
            </p:custDataLst>
          </p:nvPr>
        </p:nvSpPr>
        <p:spPr>
          <a:xfrm>
            <a:off x="5378450" y="3357880"/>
            <a:ext cx="1600200" cy="966470"/>
          </a:xfrm>
          <a:prstGeom prst="rect">
            <a:avLst/>
          </a:prstGeom>
          <a:noFill/>
          <a:effectLst/>
        </p:spPr>
        <p:txBody>
          <a:bodyPr wrap="square" rtlCol="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en-US" altLang="zh-CN" sz="1000" b="1">
                <a:solidFill>
                  <a:schemeClr val="accent1">
                    <a:lumMod val="50000"/>
                  </a:schemeClr>
                </a:solidFill>
              </a:rPr>
              <a:t>第三条本条例所称麻醉药品和精神药品，是指列入麻醉药品目录、精神药品目录〔以下称目录〕的药品和其他物质。精神药品分为第一类精神药品和第二类精神药品。 </a:t>
            </a:r>
            <a:endParaRPr lang="en-US" altLang="zh-CN" sz="1000" b="1">
              <a:solidFill>
                <a:schemeClr val="accent1">
                  <a:lumMod val="50000"/>
                </a:schemeClr>
              </a:solidFill>
            </a:endParaRPr>
          </a:p>
        </p:txBody>
      </p:sp>
      <p:cxnSp>
        <p:nvCxnSpPr>
          <p:cNvPr id="121" name="直接箭头连接符 120"/>
          <p:cNvCxnSpPr/>
          <p:nvPr>
            <p:custDataLst>
              <p:tags r:id="rId18"/>
            </p:custDataLst>
          </p:nvPr>
        </p:nvCxnSpPr>
        <p:spPr>
          <a:xfrm flipH="1">
            <a:off x="5599430" y="4567555"/>
            <a:ext cx="5715" cy="635000"/>
          </a:xfrm>
          <a:prstGeom prst="straightConnector1">
            <a:avLst/>
          </a:prstGeom>
          <a:ln w="31750" cap="rnd">
            <a:gradFill>
              <a:gsLst>
                <a:gs pos="0">
                  <a:srgbClr val="A0CEFF">
                    <a:lumMod val="40000"/>
                    <a:lumOff val="60000"/>
                  </a:srgbClr>
                </a:gs>
                <a:gs pos="85000">
                  <a:srgbClr val="1185FE"/>
                </a:gs>
              </a:gsLst>
              <a:lin ang="2700000" scaled="0"/>
            </a:gradFill>
            <a:round/>
            <a:tailEnd type="arrow" w="lg" len="med"/>
          </a:ln>
        </p:spPr>
        <p:style>
          <a:lnRef idx="1">
            <a:schemeClr val="accent1"/>
          </a:lnRef>
          <a:fillRef idx="0">
            <a:schemeClr val="accent1"/>
          </a:fillRef>
          <a:effectRef idx="0">
            <a:schemeClr val="accent1"/>
          </a:effectRef>
          <a:fontRef idx="minor">
            <a:schemeClr val="tx1"/>
          </a:fontRef>
        </p:style>
      </p:cxnSp>
      <p:sp>
        <p:nvSpPr>
          <p:cNvPr id="122" name="圆角矩形 121"/>
          <p:cNvSpPr/>
          <p:nvPr>
            <p:custDataLst>
              <p:tags r:id="rId19"/>
            </p:custDataLst>
          </p:nvPr>
        </p:nvSpPr>
        <p:spPr>
          <a:xfrm>
            <a:off x="8472488" y="2371725"/>
            <a:ext cx="1765300" cy="3030855"/>
          </a:xfrm>
          <a:prstGeom prst="roundRect">
            <a:avLst>
              <a:gd name="adj" fmla="val 8963"/>
            </a:avLst>
          </a:prstGeom>
          <a:gradFill>
            <a:gsLst>
              <a:gs pos="0">
                <a:schemeClr val="bg1"/>
              </a:gs>
              <a:gs pos="100000">
                <a:schemeClr val="accent1">
                  <a:lumMod val="20000"/>
                  <a:lumOff val="80000"/>
                </a:schemeClr>
              </a:gs>
            </a:gsLst>
            <a:lin ang="2700000" scaled="0"/>
          </a:gradFill>
          <a:ln>
            <a:noFill/>
          </a:ln>
          <a:effectLst>
            <a:outerShdw blurRad="419100" dist="228600" dir="2700000" algn="tl" rotWithShape="0">
              <a:schemeClr val="accent1">
                <a:lumMod val="20000"/>
                <a:lumOff val="80000"/>
                <a:alpha val="4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sp>
        <p:nvSpPr>
          <p:cNvPr id="123" name="文本框 122"/>
          <p:cNvSpPr txBox="1"/>
          <p:nvPr>
            <p:custDataLst>
              <p:tags r:id="rId20"/>
            </p:custDataLst>
          </p:nvPr>
        </p:nvSpPr>
        <p:spPr>
          <a:xfrm>
            <a:off x="8637588" y="2487295"/>
            <a:ext cx="1117600" cy="829945"/>
          </a:xfrm>
          <a:prstGeom prst="rect">
            <a:avLst/>
          </a:prstGeom>
          <a:noFill/>
        </p:spPr>
        <p:txBody>
          <a:bodyPr wrap="square"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4800" b="1">
                <a:solidFill>
                  <a:schemeClr val="accent1"/>
                </a:solidFill>
                <a:latin typeface="Arial" pitchFamily="34" charset="0"/>
                <a:ea typeface="华文细黑" panose="02010600040101010101" charset="-122"/>
                <a:cs typeface="Arial" pitchFamily="34" charset="0"/>
                <a:sym typeface="+mn-ea"/>
              </a:rPr>
              <a:t>O3</a:t>
            </a:r>
            <a:endParaRPr lang="en-US" altLang="zh-CN" sz="4800" b="1">
              <a:solidFill>
                <a:schemeClr val="accent1"/>
              </a:solidFill>
              <a:latin typeface="Arial" pitchFamily="34" charset="0"/>
              <a:ea typeface="华文细黑" panose="02010600040101010101" charset="-122"/>
              <a:cs typeface="Arial" pitchFamily="34" charset="0"/>
              <a:sym typeface="+mn-ea"/>
            </a:endParaRPr>
          </a:p>
        </p:txBody>
      </p:sp>
      <p:sp>
        <p:nvSpPr>
          <p:cNvPr id="124" name="文本框 123"/>
          <p:cNvSpPr txBox="1"/>
          <p:nvPr>
            <p:custDataLst>
              <p:tags r:id="rId21"/>
            </p:custDataLst>
          </p:nvPr>
        </p:nvSpPr>
        <p:spPr>
          <a:xfrm>
            <a:off x="8637588" y="3357880"/>
            <a:ext cx="1600200" cy="966470"/>
          </a:xfrm>
          <a:prstGeom prst="rect">
            <a:avLst/>
          </a:prstGeom>
          <a:noFill/>
          <a:effectLst/>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en-US" altLang="zh-CN" sz="1000" b="1">
                <a:solidFill>
                  <a:schemeClr val="accent1">
                    <a:lumMod val="50000"/>
                  </a:schemeClr>
                </a:solidFill>
              </a:rPr>
              <a:t>目录由国务院药品监视管理部门会同国务院公安部门、国务院卫生主管部门制定、调整并公布。   </a:t>
            </a:r>
            <a:endParaRPr lang="en-US" altLang="zh-CN" sz="1000" b="1">
              <a:solidFill>
                <a:schemeClr val="accent1">
                  <a:lumMod val="50000"/>
                </a:schemeClr>
              </a:solidFill>
            </a:endParaRPr>
          </a:p>
        </p:txBody>
      </p:sp>
      <p:cxnSp>
        <p:nvCxnSpPr>
          <p:cNvPr id="125" name="直接箭头连接符 124"/>
          <p:cNvCxnSpPr/>
          <p:nvPr>
            <p:custDataLst>
              <p:tags r:id="rId22"/>
            </p:custDataLst>
          </p:nvPr>
        </p:nvCxnSpPr>
        <p:spPr>
          <a:xfrm flipH="1">
            <a:off x="8858568" y="4567555"/>
            <a:ext cx="5715" cy="635000"/>
          </a:xfrm>
          <a:prstGeom prst="straightConnector1">
            <a:avLst/>
          </a:prstGeom>
          <a:ln w="31750" cap="rnd">
            <a:gradFill>
              <a:gsLst>
                <a:gs pos="0">
                  <a:srgbClr val="A0CEFF">
                    <a:lumMod val="40000"/>
                    <a:lumOff val="60000"/>
                  </a:srgbClr>
                </a:gs>
                <a:gs pos="85000">
                  <a:srgbClr val="1185FE"/>
                </a:gs>
              </a:gsLst>
              <a:lin ang="2700000" scaled="0"/>
            </a:gradFill>
            <a:round/>
            <a:tailEnd type="arrow" w="lg" len="med"/>
          </a:ln>
        </p:spPr>
        <p:style>
          <a:lnRef idx="1">
            <a:schemeClr val="accent1"/>
          </a:lnRef>
          <a:fillRef idx="0">
            <a:schemeClr val="accent1"/>
          </a:fillRef>
          <a:effectRef idx="0">
            <a:schemeClr val="accent1"/>
          </a:effectRef>
          <a:fontRef idx="minor">
            <a:schemeClr val="tx1"/>
          </a:fontRef>
        </p:style>
      </p:cxnSp>
    </p:spTree>
    <p:custDataLst>
      <p:tags r:id="rId2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4"/>
          <a:stretch>
            <a:fillRect/>
          </a:stretch>
        </a:blipFill>
        <a:effectLst/>
      </p:bgPr>
    </p:bg>
    <p:spTree>
      <p:nvGrpSpPr>
        <p:cNvPr id="1" name=""/>
        <p:cNvGrpSpPr/>
        <p:nvPr/>
      </p:nvGrpSpPr>
      <p:grpSpPr>
        <a:xfrm>
          <a:off x="0" y="0"/>
          <a:ext cx="0" cy="0"/>
        </a:xfrm>
      </p:grpSpPr>
      <p:pic>
        <p:nvPicPr>
          <p:cNvPr id="37"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6"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5"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相关的法律、法规、规章</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2"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9</a:t>
            </a:fld>
            <a:endParaRPr lang="zh-CN" altLang="en-US" sz="1400">
              <a:solidFill>
                <a:schemeClr val="dk1"/>
              </a:solidFill>
              <a:latin typeface="微软雅黑" panose="020b0503020204020204" charset="-122"/>
              <a:ea typeface="微软雅黑" panose="020b0503020204020204" charset="-122"/>
            </a:endParaRPr>
          </a:p>
        </p:txBody>
      </p:sp>
      <p:sp>
        <p:nvSpPr>
          <p:cNvPr id="24"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2"/>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26" name="Oval 40"/>
          <p:cNvSpPr/>
          <p:nvPr>
            <p:custDataLst>
              <p:tags r:id="rId13"/>
            </p:custDataLst>
          </p:nvPr>
        </p:nvSpPr>
        <p:spPr bwMode="auto">
          <a:xfrm>
            <a:off x="1610468" y="1909331"/>
            <a:ext cx="1558428" cy="1560676"/>
          </a:xfrm>
          <a:prstGeom prst="ellipse">
            <a:avLst/>
          </a:prstGeom>
          <a:solidFill>
            <a:schemeClr val="accent1"/>
          </a:solidFill>
          <a:ln>
            <a:noFill/>
          </a:ln>
          <a:effectLst>
            <a:outerShdw blurRad="241300" sx="99000" sy="99000" algn="ctr" rotWithShape="0">
              <a:schemeClr val="dk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sz="3200" i="1">
              <a:solidFill>
                <a:schemeClr val="lt1"/>
              </a:solidFill>
              <a:latin typeface="微软雅黑" panose="020b0503020204020204" charset="-122"/>
              <a:ea typeface="微软雅黑" panose="020b0503020204020204" charset="-122"/>
              <a:sym typeface="+mn-lt"/>
            </a:endParaRPr>
          </a:p>
          <a:p>
            <a:pPr algn="ctr"/>
            <a:endParaRPr lang="en-US" sz="3200" i="1">
              <a:solidFill>
                <a:schemeClr val="lt1"/>
              </a:solidFill>
              <a:latin typeface="微软雅黑" panose="020b0503020204020204" charset="-122"/>
              <a:ea typeface="微软雅黑" panose="020b0503020204020204" charset="-122"/>
              <a:sym typeface="+mn-lt"/>
            </a:endParaRPr>
          </a:p>
        </p:txBody>
      </p:sp>
      <p:sp>
        <p:nvSpPr>
          <p:cNvPr id="47" name="矩形 46"/>
          <p:cNvSpPr/>
          <p:nvPr>
            <p:custDataLst>
              <p:tags r:id="rId14"/>
            </p:custDataLst>
          </p:nvPr>
        </p:nvSpPr>
        <p:spPr bwMode="auto">
          <a:xfrm>
            <a:off x="3480301" y="1909331"/>
            <a:ext cx="7127312" cy="1560676"/>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91440" tIns="45720" rIns="91440" bIns="45720" anchor="ctr" anchorCtr="0">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FontTx/>
              <a:buNone/>
            </a:pPr>
            <a:r>
              <a:rPr lang="zh-CN" altLang="en-US" sz="2000" spc="150">
                <a:solidFill>
                  <a:schemeClr val="dk1"/>
                </a:solidFill>
                <a:latin typeface="微软雅黑" panose="020b0503020204020204" charset="-122"/>
                <a:ea typeface="微软雅黑" panose="020b0503020204020204" charset="-122"/>
                <a:cs typeface="微软雅黑" panose="020b0503020204020204" charset="-122"/>
              </a:rPr>
              <a:t>国务院其他有关主管部门在各自的职责范围内负责与麻醉药品和精神药品有关的管理工作。 </a:t>
            </a:r>
            <a:endParaRPr lang="zh-CN" altLang="en-US" sz="2000" spc="150">
              <a:solidFill>
                <a:schemeClr val="dk1"/>
              </a:solidFill>
              <a:latin typeface="微软雅黑" panose="020b0503020204020204" charset="-122"/>
              <a:ea typeface="微软雅黑" panose="020b0503020204020204" charset="-122"/>
              <a:cs typeface="微软雅黑" panose="020b0503020204020204" charset="-122"/>
            </a:endParaRPr>
          </a:p>
        </p:txBody>
      </p:sp>
      <p:pic>
        <p:nvPicPr>
          <p:cNvPr id="27" name="图形 6"/>
          <p:cNvPicPr/>
          <p:nvPr>
            <p:custDataLst>
              <p:tags r:id="rId17"/>
            </p:custDataLst>
          </p:nvPr>
        </p:nvPicPr>
        <p:blipFill>
          <a:blip r:embed="rId15">
            <a:extLst>
              <a:ext uri="{96DAC541-7B7A-43D3-8B79-37D633B846F1}">
                <asvg:svgBlip xmlns:asvg="http://schemas.microsoft.com/office/drawing/2016/SVG/main" r:embed="rId16"/>
              </a:ext>
              <a:ext uri="{28A0092B-C50C-407E-A947-70E740481C1C}">
                <a14:useLocalDpi xmlns:a14="http://schemas.microsoft.com/office/drawing/2010/main" val="0"/>
              </a:ext>
            </a:extLst>
          </a:blip>
          <a:stretch>
            <a:fillRect/>
          </a:stretch>
        </p:blipFill>
        <p:spPr>
          <a:xfrm>
            <a:off x="1933983" y="2233972"/>
            <a:ext cx="911394" cy="911394"/>
          </a:xfrm>
          <a:prstGeom prst="rect">
            <a:avLst/>
          </a:prstGeom>
        </p:spPr>
      </p:pic>
      <p:sp>
        <p:nvSpPr>
          <p:cNvPr id="38" name="Oval 40"/>
          <p:cNvSpPr/>
          <p:nvPr>
            <p:custDataLst>
              <p:tags r:id="rId18"/>
            </p:custDataLst>
          </p:nvPr>
        </p:nvSpPr>
        <p:spPr bwMode="auto">
          <a:xfrm>
            <a:off x="1610468" y="4455474"/>
            <a:ext cx="1558428" cy="1560676"/>
          </a:xfrm>
          <a:prstGeom prst="ellipse">
            <a:avLst/>
          </a:prstGeom>
          <a:solidFill>
            <a:schemeClr val="accent2"/>
          </a:solidFill>
          <a:ln>
            <a:noFill/>
          </a:ln>
          <a:effectLst>
            <a:outerShdw blurRad="241300" sx="99000" sy="99000" algn="ctr" rotWithShape="0">
              <a:schemeClr val="dk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sz="3200" i="1">
              <a:solidFill>
                <a:schemeClr val="dk1">
                  <a:lumMod val="85000"/>
                  <a:lumOff val="15000"/>
                </a:schemeClr>
              </a:solidFill>
              <a:latin typeface="微软雅黑" panose="020b0503020204020204" charset="-122"/>
              <a:ea typeface="微软雅黑" panose="020b0503020204020204" charset="-122"/>
              <a:sym typeface="+mn-lt"/>
            </a:endParaRPr>
          </a:p>
          <a:p>
            <a:pPr algn="ctr"/>
            <a:endParaRPr lang="en-US" sz="3200" i="1">
              <a:solidFill>
                <a:schemeClr val="dk1">
                  <a:lumMod val="85000"/>
                  <a:lumOff val="15000"/>
                </a:schemeClr>
              </a:solidFill>
              <a:latin typeface="微软雅黑" panose="020b0503020204020204" charset="-122"/>
              <a:ea typeface="微软雅黑" panose="020b0503020204020204" charset="-122"/>
              <a:sym typeface="+mn-lt"/>
            </a:endParaRPr>
          </a:p>
        </p:txBody>
      </p:sp>
      <p:sp>
        <p:nvSpPr>
          <p:cNvPr id="55" name="矩形 54"/>
          <p:cNvSpPr/>
          <p:nvPr>
            <p:custDataLst>
              <p:tags r:id="rId19"/>
            </p:custDataLst>
          </p:nvPr>
        </p:nvSpPr>
        <p:spPr bwMode="auto">
          <a:xfrm>
            <a:off x="3480300" y="4455474"/>
            <a:ext cx="7127312" cy="1560676"/>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91440" tIns="45720" rIns="91440" bIns="45720" anchor="ctr" anchorCtr="0">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FontTx/>
              <a:buNone/>
            </a:pPr>
            <a:r>
              <a:rPr lang="zh-CN" altLang="en-US" sz="2000" spc="150">
                <a:solidFill>
                  <a:schemeClr val="dk1"/>
                </a:solidFill>
                <a:latin typeface="微软雅黑" panose="020b0503020204020204" charset="-122"/>
                <a:ea typeface="微软雅黑" panose="020b0503020204020204" charset="-122"/>
                <a:cs typeface="微软雅黑" panose="020b0503020204020204" charset="-122"/>
              </a:rPr>
              <a:t>第四章 使用中规定:医疗机构麻醉药品、第一类精神药品购用印鉴卡的发放、处方权执业医生的管理、单张处方的最大用量的规定、麻醉药品和精神药品专用处方的格式都由国务院卫生主管部门规定 </a:t>
            </a:r>
            <a:endParaRPr lang="zh-CN" altLang="en-US" sz="2000" spc="150">
              <a:solidFill>
                <a:schemeClr val="dk1"/>
              </a:solidFill>
              <a:latin typeface="微软雅黑" panose="020b0503020204020204" charset="-122"/>
              <a:ea typeface="微软雅黑" panose="020b0503020204020204" charset="-122"/>
              <a:cs typeface="微软雅黑" panose="020b0503020204020204" charset="-122"/>
            </a:endParaRPr>
          </a:p>
        </p:txBody>
      </p:sp>
      <p:pic>
        <p:nvPicPr>
          <p:cNvPr id="28" name="图形 9"/>
          <p:cNvPicPr>
            <a:picLocks noChangeAspect="1"/>
          </p:cNvPicPr>
          <p:nvPr>
            <p:custDataLst>
              <p:tags r:id="rId22"/>
            </p:custDataLst>
          </p:nvPr>
        </p:nvPicPr>
        <p:blipFill>
          <a:blip r:embed="rId20">
            <a:extLst>
              <a:ext uri="{96DAC541-7B7A-43D3-8B79-37D633B846F1}">
                <asvg:svgBlip xmlns:asvg="http://schemas.microsoft.com/office/drawing/2016/SVG/main" r:embed="rId21"/>
              </a:ext>
              <a:ext uri="{28A0092B-C50C-407E-A947-70E740481C1C}">
                <a14:useLocalDpi xmlns:a14="http://schemas.microsoft.com/office/drawing/2010/main" val="0"/>
              </a:ext>
            </a:extLst>
          </a:blip>
          <a:stretch>
            <a:fillRect/>
          </a:stretch>
        </p:blipFill>
        <p:spPr>
          <a:xfrm>
            <a:off x="1986247" y="4832379"/>
            <a:ext cx="806868" cy="806868"/>
          </a:xfrm>
          <a:prstGeom prst="rect">
            <a:avLst/>
          </a:prstGeom>
        </p:spPr>
      </p:pic>
      <p:sp>
        <p:nvSpPr>
          <p:cNvPr id="20" name="灯片编号占位符 19"/>
          <p:cNvSpPr/>
          <p:nvPr>
            <p:custDataLst>
              <p:tags r:id="rId2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9</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5"/>
          <a:stretch>
            <a:fillRect/>
          </a:stretch>
        </a:blipFill>
        <a:effectLst/>
      </p:bgPr>
    </p:bg>
    <p:spTree>
      <p:nvGrpSpPr>
        <p:cNvPr id="1" name=""/>
        <p:cNvGrpSpPr/>
        <p:nvPr/>
      </p:nvGrpSpPr>
      <p:grpSpPr>
        <a:xfrm>
          <a:off x="0" y="0"/>
          <a:ext cx="0" cy="0"/>
        </a:xfrm>
      </p:grpSpPr>
      <p:pic>
        <p:nvPicPr>
          <p:cNvPr id="42"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1"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1"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相关的法律、法规、规章</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6"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10</a:t>
            </a:fld>
            <a:endParaRPr lang="zh-CN" altLang="en-US" sz="1400">
              <a:solidFill>
                <a:schemeClr val="dk1"/>
              </a:solidFill>
              <a:latin typeface="微软雅黑" panose="020b0503020204020204" charset="-122"/>
              <a:ea typeface="微软雅黑" panose="020b0503020204020204" charset="-122"/>
            </a:endParaRPr>
          </a:p>
        </p:txBody>
      </p:sp>
      <p:sp>
        <p:nvSpPr>
          <p:cNvPr id="20"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lt1">
                    <a:tint val="75000"/>
                  </a:schemeClr>
                </a:solidFill>
                <a:latin typeface="微软雅黑" panose="020b0503020204020204" charset="-122"/>
                <a:ea typeface="微软雅黑" panose="020b0503020204020204" charset="-122"/>
              </a:rPr>
              <a:t>2021/11/14</a:t>
            </a:r>
            <a:endParaRPr lang="en-US" altLang="zh-CN" sz="1400" u="none">
              <a:solidFill>
                <a:schemeClr val="lt1">
                  <a:tint val="75000"/>
                </a:schemeClr>
              </a:solidFill>
              <a:latin typeface="微软雅黑" panose="020b0503020204020204" charset="-122"/>
              <a:ea typeface="微软雅黑" panose="020b0503020204020204" charset="-122"/>
            </a:endParaRPr>
          </a:p>
        </p:txBody>
      </p:sp>
      <p:sp>
        <p:nvSpPr>
          <p:cNvPr id="22" name="箭头: 五边形 49"/>
          <p:cNvSpPr/>
          <p:nvPr>
            <p:custDataLst>
              <p:tags r:id="rId12"/>
            </p:custDataLst>
          </p:nvPr>
        </p:nvSpPr>
        <p:spPr>
          <a:xfrm flipH="1">
            <a:off x="531889" y="1371702"/>
            <a:ext cx="11153220" cy="2207679"/>
          </a:xfrm>
          <a:prstGeom prst="homePlate">
            <a:avLst>
              <a:gd name="adj" fmla="val 2642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3" name="平行四边形 22"/>
          <p:cNvSpPr/>
          <p:nvPr>
            <p:custDataLst>
              <p:tags r:id="rId13"/>
            </p:custDataLst>
          </p:nvPr>
        </p:nvSpPr>
        <p:spPr>
          <a:xfrm>
            <a:off x="533193" y="1371702"/>
            <a:ext cx="906819" cy="1106449"/>
          </a:xfrm>
          <a:prstGeom prst="parallelogram">
            <a:avLst>
              <a:gd name="adj" fmla="val 5302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4" name="平行四边形 23"/>
          <p:cNvSpPr/>
          <p:nvPr>
            <p:custDataLst>
              <p:tags r:id="rId14"/>
            </p:custDataLst>
          </p:nvPr>
        </p:nvSpPr>
        <p:spPr>
          <a:xfrm flipV="1">
            <a:off x="531889" y="2475542"/>
            <a:ext cx="908123" cy="1106449"/>
          </a:xfrm>
          <a:prstGeom prst="parallelogram">
            <a:avLst>
              <a:gd name="adj" fmla="val 53025"/>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cxnSp>
        <p:nvCxnSpPr>
          <p:cNvPr id="25" name="直接连接符 24"/>
          <p:cNvCxnSpPr/>
          <p:nvPr>
            <p:custDataLst>
              <p:tags r:id="rId15"/>
            </p:custDataLst>
          </p:nvPr>
        </p:nvCxnSpPr>
        <p:spPr>
          <a:xfrm flipH="1">
            <a:off x="2949638" y="1614389"/>
            <a:ext cx="0" cy="1723608"/>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文本框 142"/>
          <p:cNvSpPr txBox="1"/>
          <p:nvPr>
            <p:custDataLst>
              <p:tags r:id="rId16"/>
            </p:custDataLst>
          </p:nvPr>
        </p:nvSpPr>
        <p:spPr>
          <a:xfrm>
            <a:off x="3237993" y="1500874"/>
            <a:ext cx="8175722" cy="194933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50000"/>
              </a:lnSpc>
              <a:spcBef>
                <a:spcPct val="0"/>
              </a:spcBef>
              <a:spcAft>
                <a:spcPct val="0"/>
              </a:spcAft>
              <a:buSzTx/>
              <a:buNone/>
            </a:pPr>
            <a:r>
              <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卫医发[2005]421号文：卫生部关于印发?麻醉药品、第一类精神药品购用印鉴卡管理规定?的通知</a:t>
            </a:r>
            <a:endPar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27" name="Object 1107"/>
          <p:cNvSpPr txBox="1"/>
          <p:nvPr>
            <p:custDataLst>
              <p:tags r:id="rId17"/>
            </p:custDataLst>
          </p:nvPr>
        </p:nvSpPr>
        <p:spPr>
          <a:xfrm>
            <a:off x="1304316" y="1563503"/>
            <a:ext cx="1490054" cy="1693598"/>
          </a:xfrm>
          <a:prstGeom prst="rect">
            <a:avLst/>
          </a:prstGeom>
        </p:spPr>
        <p:txBody>
          <a:bodyPr vert="horz" lIns="0" tIns="0" rIns="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lnSpc>
                <a:spcPct val="130000"/>
              </a:lnSpc>
            </a:pPr>
            <a:r>
              <a:rPr lang="en-US" altLang="zh-CN" sz="3600" b="1" spc="150">
                <a:solidFill>
                  <a:schemeClr val="accent1">
                    <a:lumMod val="50000"/>
                  </a:schemeClr>
                </a:solidFill>
                <a:latin typeface="微软雅黑" panose="020b0503020204020204" charset="-122"/>
                <a:ea typeface="微软雅黑" panose="020b0503020204020204" charset="-122"/>
              </a:rPr>
              <a:t>01</a:t>
            </a:r>
            <a:endParaRPr lang="en-US" altLang="zh-CN" sz="3600" b="1" spc="150">
              <a:solidFill>
                <a:schemeClr val="accent1">
                  <a:lumMod val="50000"/>
                </a:schemeClr>
              </a:solidFill>
              <a:latin typeface="微软雅黑" panose="020b0503020204020204" charset="-122"/>
              <a:ea typeface="微软雅黑" panose="020b0503020204020204" charset="-122"/>
            </a:endParaRPr>
          </a:p>
        </p:txBody>
      </p:sp>
      <p:sp>
        <p:nvSpPr>
          <p:cNvPr id="28" name="箭头: 五边形 49"/>
          <p:cNvSpPr/>
          <p:nvPr>
            <p:custDataLst>
              <p:tags r:id="rId18"/>
            </p:custDataLst>
          </p:nvPr>
        </p:nvSpPr>
        <p:spPr>
          <a:xfrm flipH="1">
            <a:off x="531889" y="4343225"/>
            <a:ext cx="11153220" cy="2207679"/>
          </a:xfrm>
          <a:prstGeom prst="homePlate">
            <a:avLst>
              <a:gd name="adj" fmla="val 2642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9" name="平行四边形 28"/>
          <p:cNvSpPr/>
          <p:nvPr>
            <p:custDataLst>
              <p:tags r:id="rId19"/>
            </p:custDataLst>
          </p:nvPr>
        </p:nvSpPr>
        <p:spPr>
          <a:xfrm>
            <a:off x="533193" y="4343225"/>
            <a:ext cx="906819" cy="1106449"/>
          </a:xfrm>
          <a:prstGeom prst="parallelogram">
            <a:avLst>
              <a:gd name="adj" fmla="val 5302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0" name="平行四边形 29"/>
          <p:cNvSpPr/>
          <p:nvPr>
            <p:custDataLst>
              <p:tags r:id="rId20"/>
            </p:custDataLst>
          </p:nvPr>
        </p:nvSpPr>
        <p:spPr>
          <a:xfrm flipV="1">
            <a:off x="531889" y="5447066"/>
            <a:ext cx="908123" cy="1106449"/>
          </a:xfrm>
          <a:prstGeom prst="parallelogram">
            <a:avLst>
              <a:gd name="adj" fmla="val 53025"/>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cxnSp>
        <p:nvCxnSpPr>
          <p:cNvPr id="31" name="直接连接符 30"/>
          <p:cNvCxnSpPr/>
          <p:nvPr>
            <p:custDataLst>
              <p:tags r:id="rId21"/>
            </p:custDataLst>
          </p:nvPr>
        </p:nvCxnSpPr>
        <p:spPr>
          <a:xfrm flipH="1">
            <a:off x="2949638" y="4585914"/>
            <a:ext cx="0" cy="1723608"/>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32" name="文本框 142"/>
          <p:cNvSpPr txBox="1"/>
          <p:nvPr>
            <p:custDataLst>
              <p:tags r:id="rId22"/>
            </p:custDataLst>
          </p:nvPr>
        </p:nvSpPr>
        <p:spPr>
          <a:xfrm>
            <a:off x="3237993" y="4472399"/>
            <a:ext cx="8175722" cy="1949334"/>
          </a:xfrm>
          <a:prstGeom prst="rect">
            <a:avLst/>
          </a:prstGeom>
          <a:noFill/>
        </p:spPr>
        <p:txBody>
          <a:bodyPr wrap="square"/>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50000"/>
              </a:lnSpc>
              <a:spcBef>
                <a:spcPct val="0"/>
              </a:spcBef>
              <a:spcAft>
                <a:spcPct val="0"/>
              </a:spcAft>
              <a:buSzTx/>
              <a:buNone/>
            </a:pPr>
            <a:r>
              <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卫医发[2005]430号文：关于医疗机构购置、使用麻醉药品和精神药品有关问题的通知。</a:t>
            </a:r>
            <a:endPar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33" name="Object 1107"/>
          <p:cNvSpPr txBox="1"/>
          <p:nvPr>
            <p:custDataLst>
              <p:tags r:id="rId23"/>
            </p:custDataLst>
          </p:nvPr>
        </p:nvSpPr>
        <p:spPr>
          <a:xfrm>
            <a:off x="1304316" y="4535028"/>
            <a:ext cx="1490054" cy="1693598"/>
          </a:xfrm>
          <a:prstGeom prst="rect">
            <a:avLst/>
          </a:prstGeom>
        </p:spPr>
        <p:txBody>
          <a:bodyPr vert="horz" lIns="0" tIns="0" rIns="0" bIns="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457200">
              <a:lnSpc>
                <a:spcPct val="130000"/>
              </a:lnSpc>
            </a:pPr>
            <a:r>
              <a:rPr lang="en-US" altLang="zh-CN" sz="3600" b="1" spc="150">
                <a:solidFill>
                  <a:schemeClr val="accent1">
                    <a:lumMod val="50000"/>
                  </a:schemeClr>
                </a:solidFill>
                <a:latin typeface="微软雅黑" panose="020b0503020204020204" charset="-122"/>
                <a:ea typeface="微软雅黑" panose="020b0503020204020204" charset="-122"/>
              </a:rPr>
              <a:t>02</a:t>
            </a:r>
            <a:endParaRPr lang="en-US" altLang="zh-CN" sz="3600" b="1" spc="150">
              <a:solidFill>
                <a:schemeClr val="accent1">
                  <a:lumMod val="50000"/>
                </a:schemeClr>
              </a:solidFill>
              <a:latin typeface="微软雅黑" panose="020b0503020204020204" charset="-122"/>
              <a:ea typeface="微软雅黑" panose="020b0503020204020204" charset="-122"/>
            </a:endParaRPr>
          </a:p>
        </p:txBody>
      </p:sp>
      <p:sp>
        <p:nvSpPr>
          <p:cNvPr id="3" name="灯片编号占位符 2"/>
          <p:cNvSpPr/>
          <p:nvPr>
            <p:custDataLst>
              <p:tags r:id="rId24"/>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10</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6"/>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4"/>
          <a:stretch>
            <a:fillRect/>
          </a:stretch>
        </a:blipFill>
        <a:effectLst/>
      </p:bgPr>
    </p:bg>
    <p:spTree>
      <p:nvGrpSpPr>
        <p:cNvPr id="1" name=""/>
        <p:cNvGrpSpPr/>
        <p:nvPr/>
      </p:nvGrpSpPr>
      <p:grpSpPr>
        <a:xfrm>
          <a:off x="0" y="0"/>
          <a:ext cx="0" cy="0"/>
        </a:xfrm>
      </p:grpSpPr>
      <p:pic>
        <p:nvPicPr>
          <p:cNvPr id="47"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6"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32"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相关的法律、法规、规章</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0"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11</a:t>
            </a:fld>
            <a:endParaRPr lang="zh-CN" altLang="en-US" sz="1400">
              <a:solidFill>
                <a:schemeClr val="dk1"/>
              </a:solidFill>
              <a:latin typeface="微软雅黑" panose="020b0503020204020204" charset="-122"/>
              <a:ea typeface="微软雅黑" panose="020b0503020204020204" charset="-122"/>
            </a:endParaRPr>
          </a:p>
        </p:txBody>
      </p:sp>
      <p:sp>
        <p:nvSpPr>
          <p:cNvPr id="31"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2"/>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25" name="直接连接符 24"/>
          <p:cNvCxnSpPr/>
          <p:nvPr>
            <p:custDataLst>
              <p:tags r:id="rId13"/>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14"/>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15"/>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16"/>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33" name="圆角矩形 32"/>
          <p:cNvSpPr/>
          <p:nvPr>
            <p:custDataLst>
              <p:tags r:id="rId17"/>
            </p:custDataLst>
          </p:nvPr>
        </p:nvSpPr>
        <p:spPr>
          <a:xfrm>
            <a:off x="2240714" y="1868612"/>
            <a:ext cx="3610358" cy="4187078"/>
          </a:xfrm>
          <a:prstGeom prst="roundRect">
            <a:avLst>
              <a:gd name="adj" fmla="val 0"/>
            </a:avLst>
          </a:prstGeom>
          <a:solidFill>
            <a:schemeClr val="lt1"/>
          </a:solidFill>
          <a:ln>
            <a:noFill/>
          </a:ln>
          <a:effectLst>
            <a:outerShdw blurRad="279400" dist="114300" dir="6360000" algn="bl" rotWithShape="0">
              <a:schemeClr val="lt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buClrTx/>
              <a:buSzTx/>
              <a:buFontTx/>
            </a:pPr>
            <a:endParaRPr lang="zh-CN" altLang="en-US">
              <a:solidFill>
                <a:schemeClr val="lt1"/>
              </a:solidFill>
              <a:latin typeface="微软雅黑" panose="020b0503020204020204" charset="-122"/>
              <a:ea typeface="微软雅黑" panose="020b0503020204020204" charset="-122"/>
              <a:sym typeface="+mn-ea"/>
            </a:endParaRPr>
          </a:p>
        </p:txBody>
      </p:sp>
      <p:sp>
        <p:nvSpPr>
          <p:cNvPr id="34" name="圆角矩形 33"/>
          <p:cNvSpPr/>
          <p:nvPr>
            <p:custDataLst>
              <p:tags r:id="rId18"/>
            </p:custDataLst>
          </p:nvPr>
        </p:nvSpPr>
        <p:spPr>
          <a:xfrm>
            <a:off x="2244374" y="1868612"/>
            <a:ext cx="3603771" cy="22249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buClrTx/>
              <a:buSzTx/>
              <a:buFontTx/>
            </a:pPr>
            <a:endParaRPr lang="zh-CN" altLang="en-US">
              <a:solidFill>
                <a:schemeClr val="lt1"/>
              </a:solidFill>
              <a:effectLst/>
              <a:latin typeface="微软雅黑" panose="020b0503020204020204" charset="-122"/>
              <a:ea typeface="微软雅黑" panose="020b0503020204020204" charset="-122"/>
              <a:sym typeface="+mn-ea"/>
            </a:endParaRPr>
          </a:p>
        </p:txBody>
      </p:sp>
      <p:sp>
        <p:nvSpPr>
          <p:cNvPr id="35" name="圆角矩形 34"/>
          <p:cNvSpPr/>
          <p:nvPr>
            <p:custDataLst>
              <p:tags r:id="rId19"/>
            </p:custDataLst>
          </p:nvPr>
        </p:nvSpPr>
        <p:spPr>
          <a:xfrm>
            <a:off x="6343139" y="1868612"/>
            <a:ext cx="3610358" cy="4187078"/>
          </a:xfrm>
          <a:prstGeom prst="roundRect">
            <a:avLst>
              <a:gd name="adj" fmla="val 0"/>
            </a:avLst>
          </a:prstGeom>
          <a:solidFill>
            <a:schemeClr val="lt1"/>
          </a:solidFill>
          <a:ln>
            <a:noFill/>
          </a:ln>
          <a:effectLst>
            <a:outerShdw blurRad="279400" dist="114300" dir="6360000" algn="bl" rotWithShape="0">
              <a:schemeClr val="lt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buClrTx/>
              <a:buSzTx/>
              <a:buFontTx/>
            </a:pPr>
            <a:endParaRPr lang="zh-CN" altLang="en-US">
              <a:solidFill>
                <a:schemeClr val="lt1"/>
              </a:solidFill>
              <a:latin typeface="微软雅黑" panose="020b0503020204020204" charset="-122"/>
              <a:ea typeface="微软雅黑" panose="020b0503020204020204" charset="-122"/>
              <a:sym typeface="+mn-ea"/>
            </a:endParaRPr>
          </a:p>
        </p:txBody>
      </p:sp>
      <p:sp>
        <p:nvSpPr>
          <p:cNvPr id="36" name="文本框 35"/>
          <p:cNvSpPr txBox="1"/>
          <p:nvPr>
            <p:custDataLst>
              <p:tags r:id="rId20"/>
            </p:custDataLst>
          </p:nvPr>
        </p:nvSpPr>
        <p:spPr>
          <a:xfrm>
            <a:off x="2466865" y="2490709"/>
            <a:ext cx="3160252" cy="3106093"/>
          </a:xfrm>
          <a:prstGeom prst="rect">
            <a:avLst/>
          </a:prstGeom>
          <a:noFill/>
        </p:spPr>
        <p:txBody>
          <a:bodyPr wrap="square"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buNone/>
            </a:pPr>
            <a:r>
              <a:rPr lang="zh-CN" altLang="en-US" spc="20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卫医发[2005]438号文：卫生部关于印发?医疗机构麻醉药品、第一类精神药品管理规定?的通知</a:t>
            </a:r>
            <a:endParaRPr lang="zh-CN" altLang="en-US" spc="20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37" name="圆角矩形 36"/>
          <p:cNvSpPr/>
          <p:nvPr>
            <p:custDataLst>
              <p:tags r:id="rId21"/>
            </p:custDataLst>
          </p:nvPr>
        </p:nvSpPr>
        <p:spPr>
          <a:xfrm>
            <a:off x="6346797" y="1868612"/>
            <a:ext cx="3603771" cy="22249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ffectLst/>
              <a:latin typeface="微软雅黑" panose="020b0503020204020204" charset="-122"/>
              <a:ea typeface="微软雅黑" panose="020b0503020204020204" charset="-122"/>
            </a:endParaRPr>
          </a:p>
        </p:txBody>
      </p:sp>
      <p:sp>
        <p:nvSpPr>
          <p:cNvPr id="38" name="文本框 37"/>
          <p:cNvSpPr txBox="1"/>
          <p:nvPr>
            <p:custDataLst>
              <p:tags r:id="rId22"/>
            </p:custDataLst>
          </p:nvPr>
        </p:nvSpPr>
        <p:spPr>
          <a:xfrm>
            <a:off x="6567825" y="2490709"/>
            <a:ext cx="3160252" cy="3106093"/>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buNone/>
            </a:pPr>
            <a:r>
              <a:rPr lang="zh-CN" altLang="en-US" spc="20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卫办医发[2005]237号文：卫生部办公厅关于做好麻醉药品、第一类精神药品使用培训和考核工作的通知</a:t>
            </a:r>
            <a:endParaRPr lang="zh-CN" altLang="en-US" spc="20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29" name="灯片编号占位符 28"/>
          <p:cNvSpPr/>
          <p:nvPr>
            <p:custDataLst>
              <p:tags r:id="rId2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11</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3"/>
          <a:stretch>
            <a:fillRect/>
          </a:stretch>
        </a:blipFill>
        <a:effectLst/>
      </p:bgPr>
    </p:bg>
    <p:spTree>
      <p:nvGrpSpPr>
        <p:cNvPr id="1" name=""/>
        <p:cNvGrpSpPr/>
        <p:nvPr/>
      </p:nvGrpSpPr>
      <p:grpSpPr>
        <a:xfrm>
          <a:off x="0" y="0"/>
          <a:ext cx="0" cy="0"/>
        </a:xfrm>
      </p:grpSpPr>
      <p:sp>
        <p:nvSpPr>
          <p:cNvPr id="3" name="灯片编号占位符 2"/>
          <p:cNvSpPr/>
          <p:nvPr>
            <p:ph type="sldNum" sz="quarter" idx="12"/>
            <p:custDataLst>
              <p:tags r:id="rId2"/>
            </p:custDataLst>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12</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
        <p:nvSpPr>
          <p:cNvPr id="23" name="灯片编号占位符 3"/>
          <p:cNvSpPr/>
          <p:nvPr>
            <p:custDataLst>
              <p:tags r:id="rId3"/>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12</a:t>
            </a:fld>
            <a:endParaRPr lang="zh-CN" altLang="en-US" sz="1400">
              <a:solidFill>
                <a:schemeClr val="dk1"/>
              </a:solidFill>
              <a:latin typeface="微软雅黑" panose="020b0503020204020204" charset="-122"/>
              <a:ea typeface="微软雅黑" panose="020b0503020204020204" charset="-122"/>
            </a:endParaRPr>
          </a:p>
        </p:txBody>
      </p:sp>
      <p:sp>
        <p:nvSpPr>
          <p:cNvPr id="24" name="日期占位符 4"/>
          <p:cNvSpPr/>
          <p:nvPr>
            <p:custDataLst>
              <p:tags r:id="rId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40" name="圆角矩形 139"/>
          <p:cNvSpPr/>
          <p:nvPr>
            <p:custDataLst>
              <p:tags r:id="rId5"/>
            </p:custDataLst>
          </p:nvPr>
        </p:nvSpPr>
        <p:spPr>
          <a:xfrm>
            <a:off x="309245" y="605155"/>
            <a:ext cx="11579860" cy="643890"/>
          </a:xfrm>
          <a:prstGeom prst="roundRect">
            <a:avLst>
              <a:gd name="adj" fmla="val 22602"/>
            </a:avLst>
          </a:prstGeom>
          <a:gradFill>
            <a:gsLst>
              <a:gs pos="0">
                <a:schemeClr val="accent1">
                  <a:alpha val="63000"/>
                </a:schemeClr>
              </a:gs>
              <a:gs pos="72000">
                <a:schemeClr val="accent1"/>
              </a:gs>
            </a:gsLst>
            <a:lin ang="2700000" scaled="0"/>
          </a:gradFill>
          <a:ln>
            <a:noFill/>
          </a:ln>
          <a:effectLst>
            <a:outerShdw blurRad="469900" dist="114300" dir="2700000" algn="tl" rotWithShape="0">
              <a:srgbClr val="1185FE">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grpSp>
        <p:nvGrpSpPr>
          <p:cNvPr id="25" name="组合 24"/>
          <p:cNvGrpSpPr/>
          <p:nvPr>
            <p:custDataLst>
              <p:tags r:id="rId6"/>
            </p:custDataLst>
          </p:nvPr>
        </p:nvGrpSpPr>
        <p:grpSpPr>
          <a:xfrm>
            <a:off x="889000" y="742315"/>
            <a:ext cx="353060" cy="387985"/>
            <a:chOff x="5925" y="5693"/>
            <a:chExt cx="586" cy="645"/>
          </a:xfrm>
        </p:grpSpPr>
        <p:sp>
          <p:nvSpPr>
            <p:cNvPr id="26" name="椭圆 25"/>
            <p:cNvSpPr/>
            <p:nvPr>
              <p:custDataLst>
                <p:tags r:id="rId7"/>
              </p:custDataLst>
            </p:nvPr>
          </p:nvSpPr>
          <p:spPr>
            <a:xfrm>
              <a:off x="5925" y="5693"/>
              <a:ext cx="532" cy="532"/>
            </a:xfrm>
            <a:prstGeom prst="ellipse">
              <a:avLst/>
            </a:prstGeom>
            <a:noFill/>
            <a:ln w="38100">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cxnSp>
          <p:nvCxnSpPr>
            <p:cNvPr id="27" name="直接连接符 26"/>
            <p:cNvCxnSpPr>
              <a:stCxn id="26" idx="5"/>
            </p:cNvCxnSpPr>
            <p:nvPr>
              <p:custDataLst>
                <p:tags r:id="rId8"/>
              </p:custDataLst>
            </p:nvPr>
          </p:nvCxnSpPr>
          <p:spPr>
            <a:xfrm>
              <a:off x="6350" y="6197"/>
              <a:ext cx="161" cy="141"/>
            </a:xfrm>
            <a:prstGeom prst="line">
              <a:avLst/>
            </a:prstGeom>
            <a:ln w="38100" cap="rnd">
              <a:solidFill>
                <a:schemeClr val="lt1"/>
              </a:solidFill>
            </a:ln>
          </p:spPr>
          <p:style>
            <a:lnRef idx="1">
              <a:schemeClr val="accent1"/>
            </a:lnRef>
            <a:fillRef idx="0">
              <a:schemeClr val="accent1"/>
            </a:fillRef>
            <a:effectRef idx="0">
              <a:schemeClr val="accent1"/>
            </a:effectRef>
            <a:fontRef idx="minor">
              <a:schemeClr val="tx1"/>
            </a:fontRef>
          </p:style>
        </p:cxnSp>
      </p:grpSp>
      <p:sp>
        <p:nvSpPr>
          <p:cNvPr id="28" name="文本框 27"/>
          <p:cNvSpPr txBox="1"/>
          <p:nvPr>
            <p:custDataLst>
              <p:tags r:id="rId9"/>
            </p:custDataLst>
          </p:nvPr>
        </p:nvSpPr>
        <p:spPr>
          <a:xfrm>
            <a:off x="1770380" y="627380"/>
            <a:ext cx="9676765" cy="608965"/>
          </a:xfrm>
          <a:prstGeom prst="rect">
            <a:avLst/>
          </a:prstGeom>
          <a:noFill/>
        </p:spPr>
        <p:txBody>
          <a:bodyPr wrap="square"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fontAlgn="auto">
              <a:lnSpc>
                <a:spcPct val="100000"/>
              </a:lnSpc>
              <a:spcBef>
                <a:spcPct val="0"/>
              </a:spcBef>
              <a:spcAft>
                <a:spcPct val="0"/>
              </a:spcAft>
              <a:buSzTx/>
              <a:buNone/>
            </a:pPr>
            <a:r>
              <a:rPr lang="zh-CN" altLang="en-US" sz="2800" b="1" cap="all" spc="600">
                <a:solidFill>
                  <a:schemeClr val="tx1">
                    <a:lumMod val="95000"/>
                    <a:lumOff val="5000"/>
                  </a:schemeClr>
                </a:solidFill>
                <a:uFillTx/>
                <a:latin typeface="+mj-ea"/>
                <a:ea typeface="+mj-ea"/>
                <a:cs typeface="Arial" pitchFamily="34" charset="0"/>
              </a:rPr>
              <a:t>相关的法律、法规、规章</a:t>
            </a:r>
            <a:endParaRPr lang="zh-CN" altLang="en-US" sz="2800" b="1" cap="all" spc="600">
              <a:solidFill>
                <a:schemeClr val="tx1">
                  <a:lumMod val="95000"/>
                  <a:lumOff val="5000"/>
                </a:schemeClr>
              </a:solidFill>
              <a:uFillTx/>
              <a:latin typeface="+mj-ea"/>
              <a:ea typeface="+mj-ea"/>
              <a:cs typeface="Arial" pitchFamily="34" charset="0"/>
            </a:endParaRPr>
          </a:p>
        </p:txBody>
      </p:sp>
      <p:cxnSp>
        <p:nvCxnSpPr>
          <p:cNvPr id="2" name="直接连接符 1"/>
          <p:cNvCxnSpPr/>
          <p:nvPr>
            <p:custDataLst>
              <p:tags r:id="rId10"/>
            </p:custDataLst>
          </p:nvPr>
        </p:nvCxnSpPr>
        <p:spPr>
          <a:xfrm>
            <a:off x="1504950" y="792480"/>
            <a:ext cx="2540" cy="288925"/>
          </a:xfrm>
          <a:prstGeom prst="line">
            <a:avLst/>
          </a:prstGeom>
          <a:ln w="28575" cap="rnd">
            <a:solidFill>
              <a:srgbClr val="F2FAFF"/>
            </a:solidFill>
          </a:ln>
        </p:spPr>
        <p:style>
          <a:lnRef idx="1">
            <a:schemeClr val="accent1"/>
          </a:lnRef>
          <a:fillRef idx="0">
            <a:schemeClr val="accent1"/>
          </a:fillRef>
          <a:effectRef idx="0">
            <a:schemeClr val="accent1"/>
          </a:effectRef>
          <a:fontRef idx="minor">
            <a:schemeClr val="tx1"/>
          </a:fontRef>
        </p:style>
      </p:cxnSp>
      <p:sp>
        <p:nvSpPr>
          <p:cNvPr id="29" name="圆角矩形 28"/>
          <p:cNvSpPr/>
          <p:nvPr>
            <p:custDataLst>
              <p:tags r:id="rId11"/>
            </p:custDataLst>
          </p:nvPr>
        </p:nvSpPr>
        <p:spPr>
          <a:xfrm>
            <a:off x="1954212" y="2371725"/>
            <a:ext cx="1765300" cy="3030855"/>
          </a:xfrm>
          <a:prstGeom prst="roundRect">
            <a:avLst>
              <a:gd name="adj" fmla="val 8963"/>
            </a:avLst>
          </a:prstGeom>
          <a:gradFill>
            <a:gsLst>
              <a:gs pos="0">
                <a:schemeClr val="bg1"/>
              </a:gs>
              <a:gs pos="100000">
                <a:schemeClr val="accent1">
                  <a:lumMod val="20000"/>
                  <a:lumOff val="80000"/>
                </a:schemeClr>
              </a:gs>
            </a:gsLst>
            <a:lin ang="2700000" scaled="0"/>
          </a:gradFill>
          <a:ln>
            <a:noFill/>
          </a:ln>
          <a:effectLst>
            <a:outerShdw blurRad="419100" dist="228600" dir="2700000" algn="tl" rotWithShape="0">
              <a:schemeClr val="accent1">
                <a:lumMod val="20000"/>
                <a:lumOff val="80000"/>
                <a:alpha val="4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sp>
        <p:nvSpPr>
          <p:cNvPr id="40" name="文本框 39"/>
          <p:cNvSpPr txBox="1"/>
          <p:nvPr>
            <p:custDataLst>
              <p:tags r:id="rId12"/>
            </p:custDataLst>
          </p:nvPr>
        </p:nvSpPr>
        <p:spPr>
          <a:xfrm>
            <a:off x="2119312" y="2487295"/>
            <a:ext cx="1117600" cy="829945"/>
          </a:xfrm>
          <a:prstGeom prst="rect">
            <a:avLst/>
          </a:prstGeom>
          <a:noFill/>
        </p:spPr>
        <p:txBody>
          <a:bodyPr wrap="square"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4800" b="1">
                <a:solidFill>
                  <a:schemeClr val="accent1"/>
                </a:solidFill>
                <a:latin typeface="Arial" pitchFamily="34" charset="0"/>
                <a:ea typeface="华文细黑" panose="02010600040101010101" charset="-122"/>
                <a:cs typeface="Arial" pitchFamily="34" charset="0"/>
                <a:sym typeface="+mn-ea"/>
              </a:rPr>
              <a:t>O1</a:t>
            </a:r>
            <a:endParaRPr lang="en-US" altLang="zh-CN" sz="4800" b="1">
              <a:solidFill>
                <a:schemeClr val="accent1"/>
              </a:solidFill>
              <a:latin typeface="Arial" pitchFamily="34" charset="0"/>
              <a:ea typeface="华文细黑" panose="02010600040101010101" charset="-122"/>
              <a:cs typeface="Arial" pitchFamily="34" charset="0"/>
              <a:sym typeface="+mn-ea"/>
            </a:endParaRPr>
          </a:p>
        </p:txBody>
      </p:sp>
      <p:sp>
        <p:nvSpPr>
          <p:cNvPr id="30" name="文本框 29"/>
          <p:cNvSpPr txBox="1"/>
          <p:nvPr>
            <p:custDataLst>
              <p:tags r:id="rId13"/>
            </p:custDataLst>
          </p:nvPr>
        </p:nvSpPr>
        <p:spPr>
          <a:xfrm>
            <a:off x="2119312" y="3357880"/>
            <a:ext cx="1600200" cy="966470"/>
          </a:xfrm>
          <a:prstGeom prst="rect">
            <a:avLst/>
          </a:prstGeom>
          <a:noFill/>
          <a:effectLst/>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1000" b="1">
                <a:solidFill>
                  <a:schemeClr val="accent1">
                    <a:lumMod val="50000"/>
                  </a:schemeClr>
                </a:solidFill>
              </a:rPr>
              <a:t>国食药监安[2007]633号：关于公布麻醉药品和精神药品品种目录〔2007年版〕的通知，自2021年1月1日起施行。</a:t>
            </a:r>
            <a:endParaRPr lang="zh-CN" altLang="en-US" sz="1000" b="1">
              <a:solidFill>
                <a:schemeClr val="accent1">
                  <a:lumMod val="50000"/>
                </a:schemeClr>
              </a:solidFill>
            </a:endParaRPr>
          </a:p>
        </p:txBody>
      </p:sp>
      <p:cxnSp>
        <p:nvCxnSpPr>
          <p:cNvPr id="31" name="直接箭头连接符 30"/>
          <p:cNvCxnSpPr/>
          <p:nvPr>
            <p:custDataLst>
              <p:tags r:id="rId14"/>
            </p:custDataLst>
          </p:nvPr>
        </p:nvCxnSpPr>
        <p:spPr>
          <a:xfrm flipH="1">
            <a:off x="2340292" y="4567555"/>
            <a:ext cx="5715" cy="635000"/>
          </a:xfrm>
          <a:prstGeom prst="straightConnector1">
            <a:avLst/>
          </a:prstGeom>
          <a:ln w="31750" cap="rnd">
            <a:gradFill>
              <a:gsLst>
                <a:gs pos="0">
                  <a:srgbClr val="A0CEFF">
                    <a:lumMod val="40000"/>
                    <a:lumOff val="60000"/>
                  </a:srgbClr>
                </a:gs>
                <a:gs pos="85000">
                  <a:srgbClr val="1185FE"/>
                </a:gs>
              </a:gsLst>
              <a:lin ang="2700000" scaled="0"/>
            </a:gradFill>
            <a:round/>
            <a:tailEnd type="arrow" w="lg" len="med"/>
          </a:ln>
        </p:spPr>
        <p:style>
          <a:lnRef idx="1">
            <a:schemeClr val="accent1"/>
          </a:lnRef>
          <a:fillRef idx="0">
            <a:schemeClr val="accent1"/>
          </a:fillRef>
          <a:effectRef idx="0">
            <a:schemeClr val="accent1"/>
          </a:effectRef>
          <a:fontRef idx="minor">
            <a:schemeClr val="tx1"/>
          </a:fontRef>
        </p:style>
      </p:cxnSp>
      <p:sp>
        <p:nvSpPr>
          <p:cNvPr id="54" name="圆角矩形 53"/>
          <p:cNvSpPr/>
          <p:nvPr>
            <p:custDataLst>
              <p:tags r:id="rId15"/>
            </p:custDataLst>
          </p:nvPr>
        </p:nvSpPr>
        <p:spPr>
          <a:xfrm>
            <a:off x="5213350" y="2371725"/>
            <a:ext cx="1765300" cy="3030855"/>
          </a:xfrm>
          <a:prstGeom prst="roundRect">
            <a:avLst>
              <a:gd name="adj" fmla="val 8963"/>
            </a:avLst>
          </a:prstGeom>
          <a:gradFill>
            <a:gsLst>
              <a:gs pos="0">
                <a:schemeClr val="bg1"/>
              </a:gs>
              <a:gs pos="100000">
                <a:schemeClr val="accent1">
                  <a:lumMod val="20000"/>
                  <a:lumOff val="80000"/>
                </a:schemeClr>
              </a:gs>
            </a:gsLst>
            <a:lin ang="2700000" scaled="0"/>
          </a:gradFill>
          <a:ln>
            <a:noFill/>
          </a:ln>
          <a:effectLst>
            <a:outerShdw blurRad="419100" dist="228600" dir="2700000" algn="tl" rotWithShape="0">
              <a:schemeClr val="accent1">
                <a:lumMod val="20000"/>
                <a:lumOff val="80000"/>
                <a:alpha val="4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sp>
        <p:nvSpPr>
          <p:cNvPr id="55" name="文本框 54"/>
          <p:cNvSpPr txBox="1"/>
          <p:nvPr>
            <p:custDataLst>
              <p:tags r:id="rId16"/>
            </p:custDataLst>
          </p:nvPr>
        </p:nvSpPr>
        <p:spPr>
          <a:xfrm>
            <a:off x="5378450" y="2487295"/>
            <a:ext cx="1117600" cy="829945"/>
          </a:xfrm>
          <a:prstGeom prst="rect">
            <a:avLst/>
          </a:prstGeom>
          <a:noFill/>
        </p:spPr>
        <p:txBody>
          <a:bodyPr wrap="square"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4800" b="1">
                <a:solidFill>
                  <a:schemeClr val="accent1"/>
                </a:solidFill>
                <a:latin typeface="Arial" pitchFamily="34" charset="0"/>
                <a:ea typeface="华文细黑" panose="02010600040101010101" charset="-122"/>
                <a:cs typeface="Arial" pitchFamily="34" charset="0"/>
                <a:sym typeface="+mn-ea"/>
              </a:rPr>
              <a:t>O2</a:t>
            </a:r>
            <a:endParaRPr lang="en-US" altLang="zh-CN" sz="4800" b="1">
              <a:solidFill>
                <a:schemeClr val="accent1"/>
              </a:solidFill>
              <a:latin typeface="Arial" pitchFamily="34" charset="0"/>
              <a:ea typeface="华文细黑" panose="02010600040101010101" charset="-122"/>
              <a:cs typeface="Arial" pitchFamily="34" charset="0"/>
              <a:sym typeface="+mn-ea"/>
            </a:endParaRPr>
          </a:p>
        </p:txBody>
      </p:sp>
      <p:sp>
        <p:nvSpPr>
          <p:cNvPr id="56" name="文本框 55"/>
          <p:cNvSpPr txBox="1"/>
          <p:nvPr>
            <p:custDataLst>
              <p:tags r:id="rId17"/>
            </p:custDataLst>
          </p:nvPr>
        </p:nvSpPr>
        <p:spPr>
          <a:xfrm>
            <a:off x="5378450" y="3357880"/>
            <a:ext cx="1600200" cy="966470"/>
          </a:xfrm>
          <a:prstGeom prst="rect">
            <a:avLst/>
          </a:prstGeom>
          <a:noFill/>
          <a:effectLst/>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00000"/>
              </a:lnSpc>
              <a:spcBef>
                <a:spcPct val="0"/>
              </a:spcBef>
              <a:spcAft>
                <a:spcPct val="0"/>
              </a:spcAft>
              <a:buSzTx/>
              <a:buNone/>
            </a:pPr>
            <a:r>
              <a:rPr lang="zh-CN" altLang="en-US" sz="1000" b="1">
                <a:solidFill>
                  <a:schemeClr val="accent1">
                    <a:lumMod val="50000"/>
                  </a:schemeClr>
                </a:solidFill>
              </a:rPr>
              <a:t>由国家食品药品监视管理局　中华人民共和国公安部　中华人民共和国卫生部三部联合发文</a:t>
            </a:r>
            <a:endParaRPr lang="zh-CN" altLang="en-US" sz="1000" b="1">
              <a:solidFill>
                <a:schemeClr val="accent1">
                  <a:lumMod val="50000"/>
                </a:schemeClr>
              </a:solidFill>
            </a:endParaRPr>
          </a:p>
        </p:txBody>
      </p:sp>
      <p:cxnSp>
        <p:nvCxnSpPr>
          <p:cNvPr id="57" name="直接箭头连接符 56"/>
          <p:cNvCxnSpPr/>
          <p:nvPr>
            <p:custDataLst>
              <p:tags r:id="rId18"/>
            </p:custDataLst>
          </p:nvPr>
        </p:nvCxnSpPr>
        <p:spPr>
          <a:xfrm flipH="1">
            <a:off x="5599430" y="4567555"/>
            <a:ext cx="5715" cy="635000"/>
          </a:xfrm>
          <a:prstGeom prst="straightConnector1">
            <a:avLst/>
          </a:prstGeom>
          <a:ln w="31750" cap="rnd">
            <a:gradFill>
              <a:gsLst>
                <a:gs pos="0">
                  <a:srgbClr val="A0CEFF">
                    <a:lumMod val="40000"/>
                    <a:lumOff val="60000"/>
                  </a:srgbClr>
                </a:gs>
                <a:gs pos="85000">
                  <a:srgbClr val="1185FE"/>
                </a:gs>
              </a:gsLst>
              <a:lin ang="2700000" scaled="0"/>
            </a:gradFill>
            <a:round/>
            <a:tailEnd type="arrow" w="lg" len="med"/>
          </a:ln>
        </p:spPr>
        <p:style>
          <a:lnRef idx="1">
            <a:schemeClr val="accent1"/>
          </a:lnRef>
          <a:fillRef idx="0">
            <a:schemeClr val="accent1"/>
          </a:fillRef>
          <a:effectRef idx="0">
            <a:schemeClr val="accent1"/>
          </a:effectRef>
          <a:fontRef idx="minor">
            <a:schemeClr val="tx1"/>
          </a:fontRef>
        </p:style>
      </p:cxnSp>
      <p:sp>
        <p:nvSpPr>
          <p:cNvPr id="59" name="圆角矩形 58"/>
          <p:cNvSpPr/>
          <p:nvPr>
            <p:custDataLst>
              <p:tags r:id="rId19"/>
            </p:custDataLst>
          </p:nvPr>
        </p:nvSpPr>
        <p:spPr>
          <a:xfrm>
            <a:off x="8472488" y="2371725"/>
            <a:ext cx="1765300" cy="3030855"/>
          </a:xfrm>
          <a:prstGeom prst="roundRect">
            <a:avLst>
              <a:gd name="adj" fmla="val 8963"/>
            </a:avLst>
          </a:prstGeom>
          <a:gradFill>
            <a:gsLst>
              <a:gs pos="0">
                <a:schemeClr val="bg1"/>
              </a:gs>
              <a:gs pos="100000">
                <a:schemeClr val="accent1">
                  <a:lumMod val="20000"/>
                  <a:lumOff val="80000"/>
                </a:schemeClr>
              </a:gs>
            </a:gsLst>
            <a:lin ang="2700000" scaled="0"/>
          </a:gradFill>
          <a:ln>
            <a:noFill/>
          </a:ln>
          <a:effectLst>
            <a:outerShdw blurRad="419100" dist="228600" dir="2700000" algn="tl" rotWithShape="0">
              <a:schemeClr val="accent1">
                <a:lumMod val="20000"/>
                <a:lumOff val="80000"/>
                <a:alpha val="4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endParaRPr>
          </a:p>
        </p:txBody>
      </p:sp>
      <p:sp>
        <p:nvSpPr>
          <p:cNvPr id="60" name="文本框 59"/>
          <p:cNvSpPr txBox="1"/>
          <p:nvPr>
            <p:custDataLst>
              <p:tags r:id="rId20"/>
            </p:custDataLst>
          </p:nvPr>
        </p:nvSpPr>
        <p:spPr>
          <a:xfrm>
            <a:off x="8637588" y="2487295"/>
            <a:ext cx="1117600" cy="829945"/>
          </a:xfrm>
          <a:prstGeom prst="rect">
            <a:avLst/>
          </a:prstGeom>
          <a:noFill/>
        </p:spPr>
        <p:txBody>
          <a:bodyPr wrap="square"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4800" b="1">
                <a:solidFill>
                  <a:schemeClr val="accent1"/>
                </a:solidFill>
                <a:latin typeface="Arial" pitchFamily="34" charset="0"/>
                <a:ea typeface="华文细黑" panose="02010600040101010101" charset="-122"/>
                <a:cs typeface="Arial" pitchFamily="34" charset="0"/>
                <a:sym typeface="+mn-ea"/>
              </a:rPr>
              <a:t>O3</a:t>
            </a:r>
            <a:endParaRPr lang="en-US" altLang="zh-CN" sz="4800" b="1">
              <a:solidFill>
                <a:schemeClr val="accent1"/>
              </a:solidFill>
              <a:latin typeface="Arial" pitchFamily="34" charset="0"/>
              <a:ea typeface="华文细黑" panose="02010600040101010101" charset="-122"/>
              <a:cs typeface="Arial" pitchFamily="34" charset="0"/>
              <a:sym typeface="+mn-ea"/>
            </a:endParaRPr>
          </a:p>
        </p:txBody>
      </p:sp>
      <p:sp>
        <p:nvSpPr>
          <p:cNvPr id="61" name="文本框 60"/>
          <p:cNvSpPr txBox="1"/>
          <p:nvPr>
            <p:custDataLst>
              <p:tags r:id="rId21"/>
            </p:custDataLst>
          </p:nvPr>
        </p:nvSpPr>
        <p:spPr>
          <a:xfrm>
            <a:off x="8637588" y="3357880"/>
            <a:ext cx="1600200" cy="966470"/>
          </a:xfrm>
          <a:prstGeom prst="rect">
            <a:avLst/>
          </a:prstGeom>
          <a:noFill/>
          <a:effectLst/>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000" b="1">
                <a:solidFill>
                  <a:schemeClr val="accent1">
                    <a:lumMod val="50000"/>
                  </a:schemeClr>
                </a:solidFill>
              </a:rPr>
              <a:t>单击</a:t>
            </a:r>
            <a:endParaRPr lang="zh-CN" altLang="en-US" sz="1000" b="1">
              <a:solidFill>
                <a:schemeClr val="accent1">
                  <a:lumMod val="50000"/>
                </a:schemeClr>
              </a:solidFill>
            </a:endParaRPr>
          </a:p>
          <a:p>
            <a:pPr algn="l"/>
            <a:r>
              <a:rPr lang="zh-CN" altLang="en-US" sz="1000" b="1">
                <a:solidFill>
                  <a:schemeClr val="accent1">
                    <a:lumMod val="50000"/>
                  </a:schemeClr>
                </a:solidFill>
              </a:rPr>
              <a:t>添加文本</a:t>
            </a:r>
            <a:endParaRPr lang="zh-CN" altLang="en-US" sz="1000" b="1">
              <a:solidFill>
                <a:schemeClr val="accent1">
                  <a:lumMod val="50000"/>
                </a:schemeClr>
              </a:solidFill>
            </a:endParaRPr>
          </a:p>
        </p:txBody>
      </p:sp>
      <p:cxnSp>
        <p:nvCxnSpPr>
          <p:cNvPr id="62" name="直接箭头连接符 61"/>
          <p:cNvCxnSpPr/>
          <p:nvPr>
            <p:custDataLst>
              <p:tags r:id="rId22"/>
            </p:custDataLst>
          </p:nvPr>
        </p:nvCxnSpPr>
        <p:spPr>
          <a:xfrm flipH="1">
            <a:off x="8858568" y="4567555"/>
            <a:ext cx="5715" cy="635000"/>
          </a:xfrm>
          <a:prstGeom prst="straightConnector1">
            <a:avLst/>
          </a:prstGeom>
          <a:ln w="31750" cap="rnd">
            <a:gradFill>
              <a:gsLst>
                <a:gs pos="0">
                  <a:srgbClr val="A0CEFF">
                    <a:lumMod val="40000"/>
                    <a:lumOff val="60000"/>
                  </a:srgbClr>
                </a:gs>
                <a:gs pos="85000">
                  <a:srgbClr val="1185FE"/>
                </a:gs>
              </a:gsLst>
              <a:lin ang="2700000" scaled="0"/>
            </a:gradFill>
            <a:round/>
            <a:tailEnd type="arrow" w="lg" len="med"/>
          </a:ln>
        </p:spPr>
        <p:style>
          <a:lnRef idx="1">
            <a:schemeClr val="accent1"/>
          </a:lnRef>
          <a:fillRef idx="0">
            <a:schemeClr val="accent1"/>
          </a:fillRef>
          <a:effectRef idx="0">
            <a:schemeClr val="accent1"/>
          </a:effectRef>
          <a:fontRef idx="minor">
            <a:schemeClr val="tx1"/>
          </a:fontRef>
        </p:style>
      </p:cxnSp>
    </p:spTree>
    <p:custDataLst>
      <p:tags r:id="rId2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2"/>
          <a:stretch>
            <a:fillRect/>
          </a:stretch>
        </a:blipFill>
        <a:effectLst/>
      </p:bgPr>
    </p:bg>
    <p:spTree>
      <p:nvGrpSpPr>
        <p:cNvPr id="1" name=""/>
        <p:cNvGrpSpPr/>
        <p:nvPr/>
      </p:nvGrpSpPr>
      <p:grpSpPr>
        <a:xfrm>
          <a:off x="0" y="0"/>
          <a:ext cx="0" cy="0"/>
        </a:xfrm>
      </p:grpSpPr>
      <p:pic>
        <p:nvPicPr>
          <p:cNvPr id="23"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2"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7" name="矩形 6"/>
          <p:cNvSpPr/>
          <p:nvPr userDrawn="1">
            <p:custDataLst>
              <p:tags r:id="rId8"/>
            </p:custDataLst>
          </p:nvPr>
        </p:nvSpPr>
        <p:spPr>
          <a:xfrm>
            <a:off x="635" y="952758"/>
            <a:ext cx="12190730" cy="4952484"/>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pic>
        <p:nvPicPr>
          <p:cNvPr id="13" name="图片 12"/>
          <p:cNvPicPr>
            <a:picLocks noChangeAspect="1"/>
          </p:cNvPicPr>
          <p:nvPr>
            <p:custDataLst>
              <p:tags r:id="rId10"/>
            </p:custDataLst>
          </p:nvPr>
        </p:nvPicPr>
        <p:blipFill>
          <a:blip r:embed="rId9"/>
          <a:srcRect l="1246" r="1246"/>
          <a:stretch>
            <a:fillRect/>
          </a:stretch>
        </p:blipFill>
        <p:spPr>
          <a:xfrm>
            <a:off x="610057" y="1219562"/>
            <a:ext cx="10971885" cy="1673432"/>
          </a:xfrm>
          <a:custGeom>
            <a:cxnLst>
              <a:cxn ang="3">
                <a:pos x="hc" y="t"/>
              </a:cxn>
              <a:cxn ang="cd2">
                <a:pos x="l" y="vc"/>
              </a:cxn>
              <a:cxn ang="cd4">
                <a:pos x="hc" y="b"/>
              </a:cxn>
              <a:cxn ang="0">
                <a:pos x="r" y="vc"/>
              </a:cxn>
            </a:cxnLst>
            <a:rect l="l" t="t" r="r" b="b"/>
            <a:pathLst>
              <a:path w="9480" h="2640">
                <a:moveTo>
                  <a:pt x="9480" y="0"/>
                </a:moveTo>
                <a:lnTo>
                  <a:pt x="9480" y="2640"/>
                </a:lnTo>
                <a:lnTo>
                  <a:pt x="0" y="2640"/>
                </a:lnTo>
                <a:lnTo>
                  <a:pt x="0" y="0"/>
                </a:lnTo>
                <a:lnTo>
                  <a:pt x="9480" y="0"/>
                </a:lnTo>
                <a:close/>
              </a:path>
            </a:pathLst>
          </a:custGeom>
        </p:spPr>
      </p:pic>
      <p:sp>
        <p:nvSpPr>
          <p:cNvPr id="14" name="Title 6"/>
          <p:cNvSpPr txBox="1"/>
          <p:nvPr>
            <p:custDataLst>
              <p:tags r:id="rId11"/>
            </p:custDataLst>
          </p:nvPr>
        </p:nvSpPr>
        <p:spPr>
          <a:xfrm>
            <a:off x="610058" y="3176337"/>
            <a:ext cx="10971885" cy="2462109"/>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十一条医疗机构应当按照有关规定，对本机构执业医师和药师进展麻醉药品和精神药品使用知识和标准化管理的培训。执业医师经考核合格后取得麻醉药品和第一类精神药品的处方权，药师经考核合格后取得麻醉药品和第一类精神药品调剂资格。</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医师取得麻醉药品和第一类精神药品处方权后，方可在本机构开具麻醉药品和第一类精神药品处方，但不得为自己开具该类药品处方。药师取得麻醉药品和第一类精神药品调剂资格后，方可在本机构调剂麻醉药品和第一类精神药品。</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pic>
        <p:nvPicPr>
          <p:cNvPr id="27"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6"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7" name="矩形 6"/>
          <p:cNvSpPr/>
          <p:nvPr>
            <p:custDataLst>
              <p:tags r:id="rId8"/>
            </p:custDataLst>
          </p:nvPr>
        </p:nvSpPr>
        <p:spPr>
          <a:xfrm>
            <a:off x="349130" y="356369"/>
            <a:ext cx="11463401" cy="6144605"/>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14" name="直接连接符 13"/>
          <p:cNvCxnSpPr/>
          <p:nvPr>
            <p:custDataLst>
              <p:tags r:id="rId9"/>
            </p:custDataLst>
          </p:nvPr>
        </p:nvCxnSpPr>
        <p:spPr>
          <a:xfrm>
            <a:off x="536911" y="-26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0"/>
            </p:custDataLst>
          </p:nvPr>
        </p:nvCxnSpPr>
        <p:spPr>
          <a:xfrm>
            <a:off x="349128" y="8818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11"/>
            </p:custDataLst>
          </p:nvPr>
        </p:nvCxnSpPr>
        <p:spPr>
          <a:xfrm>
            <a:off x="11329087" y="625624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12"/>
            </p:custDataLst>
          </p:nvPr>
        </p:nvCxnSpPr>
        <p:spPr>
          <a:xfrm>
            <a:off x="11141304" y="6344691"/>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18" name="Title 6"/>
          <p:cNvSpPr txBox="1"/>
          <p:nvPr>
            <p:custDataLst>
              <p:tags r:id="rId13"/>
            </p:custDataLst>
          </p:nvPr>
        </p:nvSpPr>
        <p:spPr>
          <a:xfrm>
            <a:off x="691992" y="974896"/>
            <a:ext cx="10777673" cy="4907549"/>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第二十条医师应当按照卫生部制定的麻醉药品和精神药品临床应用指导原那么，开具麻醉药品、第一类精神药品处方。</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Tree>
    <p:custDataLst>
      <p:tags r:id="rId1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1"/>
          <a:stretch>
            <a:fillRect/>
          </a:stretch>
        </a:blipFill>
        <a:effectLst/>
      </p:bgPr>
    </p:bg>
    <p:spTree>
      <p:nvGrpSpPr>
        <p:cNvPr id="1" name=""/>
        <p:cNvGrpSpPr/>
        <p:nvPr/>
      </p:nvGrpSpPr>
      <p:grpSpPr>
        <a:xfrm>
          <a:off x="0" y="0"/>
          <a:ext cx="0" cy="0"/>
        </a:xfrm>
      </p:grpSpPr>
      <p:pic>
        <p:nvPicPr>
          <p:cNvPr id="37"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6"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 name="文本框 1"/>
          <p:cNvSpPr txBox="1"/>
          <p:nvPr>
            <p:custDataLst>
              <p:tags r:id="rId8"/>
            </p:custDataLst>
          </p:nvPr>
        </p:nvSpPr>
        <p:spPr>
          <a:xfrm>
            <a:off x="1072248" y="0"/>
            <a:ext cx="3053764" cy="2689899"/>
          </a:xfrm>
          <a:prstGeom prst="rect">
            <a:avLst/>
          </a:prstGeom>
          <a:noFill/>
        </p:spPr>
        <p:txBody>
          <a:bodyPr wrap="square"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zh-CN" altLang="en-US"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第二十一条门〔急〕诊癌症疼痛患者和中、重度慢性疼痛患者需长期使用麻醉药品和第一类精神药品的，首诊医师应当亲自诊查患者，建立相应的病历，要求其签署?知情同意书?。</a:t>
            </a:r>
            <a:endParaRPr lang="zh-CN" altLang="en-US"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4" name="文本框 3"/>
          <p:cNvSpPr txBox="1"/>
          <p:nvPr>
            <p:custDataLst>
              <p:tags r:id="rId9"/>
            </p:custDataLst>
          </p:nvPr>
        </p:nvSpPr>
        <p:spPr>
          <a:xfrm>
            <a:off x="4569473" y="0"/>
            <a:ext cx="3053764" cy="2689899"/>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zh-CN" altLang="en-US" spc="150">
                <a:solidFill>
                  <a:schemeClr val="dk1">
                    <a:lumMod val="85000"/>
                    <a:lumOff val="15000"/>
                  </a:schemeClr>
                </a:solidFill>
                <a:uFillTx/>
                <a:latin typeface="微软雅黑" panose="020b0503020204020204" charset="-122"/>
                <a:ea typeface="微软雅黑" panose="020b0503020204020204" charset="-122"/>
              </a:rPr>
              <a:t>病历中应当留存以下材料复印件：</a:t>
            </a:r>
            <a:endParaRPr lang="zh-CN" altLang="en-US" spc="150">
              <a:solidFill>
                <a:schemeClr val="dk1">
                  <a:lumMod val="85000"/>
                  <a:lumOff val="15000"/>
                </a:schemeClr>
              </a:solidFill>
              <a:uFillTx/>
              <a:latin typeface="微软雅黑" panose="020b0503020204020204" charset="-122"/>
              <a:ea typeface="微软雅黑" panose="020b0503020204020204" charset="-122"/>
            </a:endParaRPr>
          </a:p>
        </p:txBody>
      </p:sp>
      <p:sp>
        <p:nvSpPr>
          <p:cNvPr id="3" name="文本框 2"/>
          <p:cNvSpPr txBox="1"/>
          <p:nvPr>
            <p:custDataLst>
              <p:tags r:id="rId10"/>
            </p:custDataLst>
          </p:nvPr>
        </p:nvSpPr>
        <p:spPr>
          <a:xfrm>
            <a:off x="8066698" y="0"/>
            <a:ext cx="3053764" cy="2689899"/>
          </a:xfrm>
          <a:prstGeom prst="rect">
            <a:avLst/>
          </a:prstGeom>
          <a:noFill/>
        </p:spPr>
        <p:txBody>
          <a:bodyPr wrap="square"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zh-CN" altLang="en-US" spc="150">
                <a:solidFill>
                  <a:schemeClr val="dk1">
                    <a:lumMod val="85000"/>
                    <a:lumOff val="15000"/>
                  </a:schemeClr>
                </a:solidFill>
                <a:uFillTx/>
                <a:latin typeface="微软雅黑" panose="020b0503020204020204" charset="-122"/>
                <a:ea typeface="微软雅黑" panose="020b0503020204020204" charset="-122"/>
              </a:rPr>
              <a:t>〔一〕二级以上医院开具的诊断证明；</a:t>
            </a:r>
            <a:endParaRPr lang="zh-CN" altLang="en-US" spc="150">
              <a:solidFill>
                <a:schemeClr val="dk1">
                  <a:lumMod val="85000"/>
                  <a:lumOff val="15000"/>
                </a:schemeClr>
              </a:solidFill>
              <a:uFillTx/>
              <a:latin typeface="微软雅黑" panose="020b0503020204020204" charset="-122"/>
              <a:ea typeface="微软雅黑" panose="020b0503020204020204" charset="-122"/>
            </a:endParaRPr>
          </a:p>
        </p:txBody>
      </p:sp>
      <p:sp>
        <p:nvSpPr>
          <p:cNvPr id="23" name="燕尾形 22"/>
          <p:cNvSpPr/>
          <p:nvPr>
            <p:custDataLst>
              <p:tags r:id="rId11"/>
            </p:custDataLst>
          </p:nvPr>
        </p:nvSpPr>
        <p:spPr>
          <a:xfrm>
            <a:off x="1670281" y="2962798"/>
            <a:ext cx="1857701" cy="449856"/>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solidFill>
                  <a:schemeClr val="lt1"/>
                </a:solidFill>
                <a:latin typeface="微软雅黑" panose="020b0503020204020204" charset="-122"/>
                <a:ea typeface="微软雅黑" panose="020b0503020204020204" charset="-122"/>
              </a:rPr>
              <a:t>1</a:t>
            </a:r>
            <a:endParaRPr lang="en-US" altLang="zh-CN" sz="2000" b="1">
              <a:solidFill>
                <a:schemeClr val="lt1"/>
              </a:solidFill>
              <a:latin typeface="微软雅黑" panose="020b0503020204020204" charset="-122"/>
              <a:ea typeface="微软雅黑" panose="020b0503020204020204" charset="-122"/>
            </a:endParaRPr>
          </a:p>
        </p:txBody>
      </p:sp>
      <p:sp>
        <p:nvSpPr>
          <p:cNvPr id="24" name="燕尾形 23"/>
          <p:cNvSpPr/>
          <p:nvPr>
            <p:custDataLst>
              <p:tags r:id="rId12"/>
            </p:custDataLst>
          </p:nvPr>
        </p:nvSpPr>
        <p:spPr>
          <a:xfrm>
            <a:off x="5168216" y="2962087"/>
            <a:ext cx="1857701" cy="449856"/>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solidFill>
                  <a:schemeClr val="dk1">
                    <a:lumMod val="85000"/>
                    <a:lumOff val="15000"/>
                  </a:schemeClr>
                </a:solidFill>
                <a:latin typeface="微软雅黑" panose="020b0503020204020204" charset="-122"/>
                <a:ea typeface="微软雅黑" panose="020b0503020204020204" charset="-122"/>
              </a:rPr>
              <a:t>2</a:t>
            </a:r>
            <a:endParaRPr lang="en-US" altLang="zh-CN" sz="2000" b="1">
              <a:solidFill>
                <a:schemeClr val="dk1">
                  <a:lumMod val="85000"/>
                  <a:lumOff val="15000"/>
                </a:schemeClr>
              </a:solidFill>
              <a:latin typeface="微软雅黑" panose="020b0503020204020204" charset="-122"/>
              <a:ea typeface="微软雅黑" panose="020b0503020204020204" charset="-122"/>
            </a:endParaRPr>
          </a:p>
        </p:txBody>
      </p:sp>
      <p:sp>
        <p:nvSpPr>
          <p:cNvPr id="5" name="燕尾形 4"/>
          <p:cNvSpPr/>
          <p:nvPr>
            <p:custDataLst>
              <p:tags r:id="rId13"/>
            </p:custDataLst>
          </p:nvPr>
        </p:nvSpPr>
        <p:spPr>
          <a:xfrm>
            <a:off x="8664020" y="2962087"/>
            <a:ext cx="1857701" cy="449856"/>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solidFill>
                  <a:schemeClr val="lt1"/>
                </a:solidFill>
                <a:latin typeface="微软雅黑" panose="020b0503020204020204" charset="-122"/>
                <a:ea typeface="微软雅黑" panose="020b0503020204020204" charset="-122"/>
              </a:rPr>
              <a:t>3</a:t>
            </a:r>
            <a:endParaRPr lang="en-US" altLang="zh-CN" sz="2000" b="1">
              <a:solidFill>
                <a:schemeClr val="lt1"/>
              </a:solidFill>
              <a:latin typeface="微软雅黑" panose="020b0503020204020204" charset="-122"/>
              <a:ea typeface="微软雅黑" panose="020b0503020204020204" charset="-122"/>
            </a:endParaRPr>
          </a:p>
        </p:txBody>
      </p:sp>
      <p:sp>
        <p:nvSpPr>
          <p:cNvPr id="13" name="燕尾形 12"/>
          <p:cNvSpPr/>
          <p:nvPr>
            <p:custDataLst>
              <p:tags r:id="rId14"/>
            </p:custDataLst>
          </p:nvPr>
        </p:nvSpPr>
        <p:spPr>
          <a:xfrm>
            <a:off x="3419249" y="2962087"/>
            <a:ext cx="1857701" cy="449856"/>
          </a:xfrm>
          <a:prstGeom prst="chevron">
            <a:avLst/>
          </a:prstGeom>
          <a:solidFill>
            <a:schemeClr val="lt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ltLang="zh-CN" sz="2000" b="1">
              <a:solidFill>
                <a:schemeClr val="lt1"/>
              </a:solidFill>
              <a:latin typeface="微软雅黑" panose="020b0503020204020204" charset="-122"/>
              <a:ea typeface="微软雅黑" panose="020b0503020204020204" charset="-122"/>
            </a:endParaRPr>
          </a:p>
        </p:txBody>
      </p:sp>
      <p:sp>
        <p:nvSpPr>
          <p:cNvPr id="14" name="燕尾形 13"/>
          <p:cNvSpPr/>
          <p:nvPr>
            <p:custDataLst>
              <p:tags r:id="rId15"/>
            </p:custDataLst>
          </p:nvPr>
        </p:nvSpPr>
        <p:spPr>
          <a:xfrm>
            <a:off x="6917184" y="2962087"/>
            <a:ext cx="1857701" cy="449856"/>
          </a:xfrm>
          <a:prstGeom prst="chevron">
            <a:avLst/>
          </a:prstGeom>
          <a:solidFill>
            <a:schemeClr val="lt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ltLang="zh-CN" sz="2000" b="1">
              <a:solidFill>
                <a:schemeClr val="lt1"/>
              </a:solidFill>
              <a:latin typeface="微软雅黑" panose="020b0503020204020204" charset="-122"/>
              <a:ea typeface="微软雅黑" panose="020b0503020204020204" charset="-122"/>
            </a:endParaRPr>
          </a:p>
        </p:txBody>
      </p:sp>
      <p:sp>
        <p:nvSpPr>
          <p:cNvPr id="15" name="燕尾形 14"/>
          <p:cNvSpPr/>
          <p:nvPr>
            <p:custDataLst>
              <p:tags r:id="rId16"/>
            </p:custDataLst>
          </p:nvPr>
        </p:nvSpPr>
        <p:spPr>
          <a:xfrm flipH="1">
            <a:off x="3288550" y="3523520"/>
            <a:ext cx="1857701" cy="449856"/>
          </a:xfrm>
          <a:prstGeom prst="chevr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solidFill>
                  <a:schemeClr val="lt1"/>
                </a:solidFill>
                <a:latin typeface="微软雅黑" panose="020b0503020204020204" charset="-122"/>
                <a:ea typeface="微软雅黑" panose="020b0503020204020204" charset="-122"/>
              </a:rPr>
              <a:t>4</a:t>
            </a:r>
            <a:endParaRPr lang="en-US" altLang="zh-CN" sz="2000" b="1">
              <a:solidFill>
                <a:schemeClr val="lt1"/>
              </a:solidFill>
              <a:latin typeface="微软雅黑" panose="020b0503020204020204" charset="-122"/>
              <a:ea typeface="微软雅黑" panose="020b0503020204020204" charset="-122"/>
            </a:endParaRPr>
          </a:p>
        </p:txBody>
      </p:sp>
      <p:sp>
        <p:nvSpPr>
          <p:cNvPr id="16" name="燕尾形 15"/>
          <p:cNvSpPr/>
          <p:nvPr>
            <p:custDataLst>
              <p:tags r:id="rId17"/>
            </p:custDataLst>
          </p:nvPr>
        </p:nvSpPr>
        <p:spPr>
          <a:xfrm flipH="1">
            <a:off x="6784353" y="3523520"/>
            <a:ext cx="1857701" cy="449856"/>
          </a:xfrm>
          <a:prstGeom prst="chevr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000" b="1">
                <a:solidFill>
                  <a:schemeClr val="dk1">
                    <a:lumMod val="85000"/>
                    <a:lumOff val="15000"/>
                  </a:schemeClr>
                </a:solidFill>
                <a:latin typeface="微软雅黑" panose="020b0503020204020204" charset="-122"/>
                <a:ea typeface="微软雅黑" panose="020b0503020204020204" charset="-122"/>
              </a:rPr>
              <a:t>5</a:t>
            </a:r>
            <a:endParaRPr lang="en-US" altLang="zh-CN" sz="2000" b="1">
              <a:solidFill>
                <a:schemeClr val="dk1">
                  <a:lumMod val="85000"/>
                  <a:lumOff val="15000"/>
                </a:schemeClr>
              </a:solidFill>
              <a:latin typeface="微软雅黑" panose="020b0503020204020204" charset="-122"/>
              <a:ea typeface="微软雅黑" panose="020b0503020204020204" charset="-122"/>
            </a:endParaRPr>
          </a:p>
        </p:txBody>
      </p:sp>
      <p:sp>
        <p:nvSpPr>
          <p:cNvPr id="18" name="燕尾形 17"/>
          <p:cNvSpPr/>
          <p:nvPr>
            <p:custDataLst>
              <p:tags r:id="rId18"/>
            </p:custDataLst>
          </p:nvPr>
        </p:nvSpPr>
        <p:spPr>
          <a:xfrm flipH="1">
            <a:off x="5037517" y="3523520"/>
            <a:ext cx="1857701" cy="449856"/>
          </a:xfrm>
          <a:prstGeom prst="chevron">
            <a:avLst/>
          </a:prstGeom>
          <a:solidFill>
            <a:schemeClr val="lt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ltLang="zh-CN" sz="2000" b="1">
              <a:solidFill>
                <a:schemeClr val="lt1"/>
              </a:solidFill>
              <a:latin typeface="微软雅黑" panose="020b0503020204020204" charset="-122"/>
              <a:ea typeface="微软雅黑" panose="020b0503020204020204" charset="-122"/>
            </a:endParaRPr>
          </a:p>
        </p:txBody>
      </p:sp>
      <p:sp>
        <p:nvSpPr>
          <p:cNvPr id="21" name="文本框 20"/>
          <p:cNvSpPr txBox="1"/>
          <p:nvPr>
            <p:custDataLst>
              <p:tags r:id="rId19"/>
            </p:custDataLst>
          </p:nvPr>
        </p:nvSpPr>
        <p:spPr>
          <a:xfrm>
            <a:off x="2689806" y="4168811"/>
            <a:ext cx="3053764" cy="268989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zh-CN" altLang="en-US" spc="150">
                <a:solidFill>
                  <a:schemeClr val="dk1">
                    <a:lumMod val="85000"/>
                    <a:lumOff val="15000"/>
                  </a:schemeClr>
                </a:solidFill>
                <a:uFillTx/>
                <a:latin typeface="微软雅黑" panose="020b0503020204020204" charset="-122"/>
                <a:ea typeface="微软雅黑" panose="020b0503020204020204" charset="-122"/>
              </a:rPr>
              <a:t>〔三〕为患者代办人员身份证明文件。</a:t>
            </a:r>
            <a:endParaRPr lang="zh-CN" altLang="en-US" spc="150">
              <a:solidFill>
                <a:schemeClr val="dk1">
                  <a:lumMod val="85000"/>
                  <a:lumOff val="15000"/>
                </a:schemeClr>
              </a:solidFill>
              <a:uFillTx/>
              <a:latin typeface="微软雅黑" panose="020b0503020204020204" charset="-122"/>
              <a:ea typeface="微软雅黑" panose="020b0503020204020204" charset="-122"/>
            </a:endParaRPr>
          </a:p>
        </p:txBody>
      </p:sp>
      <p:sp>
        <p:nvSpPr>
          <p:cNvPr id="22" name="文本框 21"/>
          <p:cNvSpPr txBox="1"/>
          <p:nvPr>
            <p:custDataLst>
              <p:tags r:id="rId20"/>
            </p:custDataLst>
          </p:nvPr>
        </p:nvSpPr>
        <p:spPr>
          <a:xfrm>
            <a:off x="6187031" y="4168811"/>
            <a:ext cx="3053764" cy="268989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zh-CN" altLang="en-US" spc="150">
                <a:solidFill>
                  <a:schemeClr val="dk1">
                    <a:lumMod val="85000"/>
                    <a:lumOff val="15000"/>
                  </a:schemeClr>
                </a:solidFill>
                <a:uFillTx/>
                <a:latin typeface="微软雅黑" panose="020b0503020204020204" charset="-122"/>
                <a:ea typeface="微软雅黑" panose="020b0503020204020204" charset="-122"/>
              </a:rPr>
              <a:t>〔二〕患者户籍簿、身份证或者其他相关有效身份证明文件；</a:t>
            </a:r>
            <a:endParaRPr lang="zh-CN" altLang="en-US" spc="150">
              <a:solidFill>
                <a:schemeClr val="dk1">
                  <a:lumMod val="85000"/>
                  <a:lumOff val="15000"/>
                </a:schemeClr>
              </a:solidFill>
              <a:uFillTx/>
              <a:latin typeface="微软雅黑" panose="020b0503020204020204" charset="-122"/>
              <a:ea typeface="微软雅黑" panose="020b0503020204020204" charset="-122"/>
            </a:endParaRPr>
          </a:p>
        </p:txBody>
      </p:sp>
    </p:spTree>
    <p:custDataLst>
      <p:tags r:id="rId22"/>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pic>
        <p:nvPicPr>
          <p:cNvPr id="45"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4"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31" name="矩形 30"/>
          <p:cNvSpPr/>
          <p:nvPr>
            <p:custDataLst>
              <p:tags r:id="rId8"/>
            </p:custDataLst>
          </p:nvPr>
        </p:nvSpPr>
        <p:spPr>
          <a:xfrm>
            <a:off x="349130" y="356369"/>
            <a:ext cx="11463401" cy="6144605"/>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32" name="直接连接符 31"/>
          <p:cNvCxnSpPr/>
          <p:nvPr>
            <p:custDataLst>
              <p:tags r:id="rId9"/>
            </p:custDataLst>
          </p:nvPr>
        </p:nvCxnSpPr>
        <p:spPr>
          <a:xfrm>
            <a:off x="536911" y="-26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10"/>
            </p:custDataLst>
          </p:nvPr>
        </p:nvCxnSpPr>
        <p:spPr>
          <a:xfrm>
            <a:off x="349128" y="8818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11"/>
            </p:custDataLst>
          </p:nvPr>
        </p:nvCxnSpPr>
        <p:spPr>
          <a:xfrm>
            <a:off x="11329087" y="625624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12"/>
            </p:custDataLst>
          </p:nvPr>
        </p:nvCxnSpPr>
        <p:spPr>
          <a:xfrm>
            <a:off x="11141304" y="6344691"/>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36" name="Title 6"/>
          <p:cNvSpPr txBox="1"/>
          <p:nvPr>
            <p:custDataLst>
              <p:tags r:id="rId13"/>
            </p:custDataLst>
          </p:nvPr>
        </p:nvSpPr>
        <p:spPr>
          <a:xfrm>
            <a:off x="1015009" y="974918"/>
            <a:ext cx="10131740" cy="4907549"/>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85750" algn="l" fontAlgn="ctr">
              <a:lnSpc>
                <a:spcPct val="130000"/>
              </a:lnSpc>
              <a:spcBef>
                <a:spcPts val="1000"/>
              </a:spcBef>
              <a:spcAft>
                <a:spcPct val="0"/>
              </a:spcAft>
              <a:buSzTx/>
              <a:buFont typeface="Wingdings" panose="05000000000000000000" charset="0"/>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第二十二条   除需长期使用麻醉药品和第一类精神药品的门〔急〕诊癌症疼痛患者和中、重度慢性疼痛患者外，麻醉药品注射剂仅限于医疗机构内使用。</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0" lvl="0" indent="-285750" algn="l" fontAlgn="ctr">
              <a:lnSpc>
                <a:spcPct val="130000"/>
              </a:lnSpc>
              <a:spcBef>
                <a:spcPts val="1000"/>
              </a:spcBef>
              <a:spcAft>
                <a:spcPct val="0"/>
              </a:spcAft>
              <a:buSzTx/>
              <a:buFont typeface="Wingdings" panose="05000000000000000000" charset="0"/>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第二十三条  为门〔急〕诊患者开具的麻醉药品注射剂，每张处方为一次常用量；控缓释制剂，每张处方不得超过7日常用量；其他剂型，每张处方不得超过3日常用量。</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Tree>
    <p:custDataLst>
      <p:tags r:id="rId15"/>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8"/>
          <a:stretch>
            <a:fillRect/>
          </a:stretch>
        </a:blipFill>
        <a:effectLst/>
      </p:bgPr>
    </p:bg>
    <p:spTree>
      <p:nvGrpSpPr>
        <p:cNvPr id="1" name=""/>
        <p:cNvGrpSpPr/>
        <p:nvPr/>
      </p:nvGrpSpPr>
      <p:grpSpPr>
        <a:xfrm>
          <a:off x="0" y="0"/>
          <a:ext cx="0" cy="0"/>
        </a:xfrm>
      </p:grpSpPr>
      <p:pic>
        <p:nvPicPr>
          <p:cNvPr id="37"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6"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74" name="内容占位符 6"/>
          <p:cNvSpPr>
            <a:spLocks noGrp="1"/>
          </p:cNvSpPr>
          <p:nvPr>
            <p:custDataLst>
              <p:tags r:id="rId8"/>
            </p:custDataLst>
          </p:nvPr>
        </p:nvSpPr>
        <p:spPr>
          <a:xfrm>
            <a:off x="1446756" y="1828838"/>
            <a:ext cx="4361950" cy="5028927"/>
          </a:xfrm>
          <a:prstGeom prst="rect">
            <a:avLst/>
          </a:prstGeom>
        </p:spPr>
        <p:txBody>
          <a:bodyPr vert="horz" lIns="91440" tIns="45720" rIns="91440" bIns="45720" rtlCol="0" anchor="t"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30000"/>
              </a:lnSpc>
              <a:spcBef>
                <a:spcPct val="0"/>
              </a:spcBef>
              <a:spcAft>
                <a:spcPts val="1000"/>
              </a:spcAft>
              <a:buSzTx/>
              <a:buNone/>
            </a:pPr>
            <a:r>
              <a:rPr lang="zh-CN" altLang="en-US" sz="20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第一类精神药品注射剂，每张处方为一次常用量；控缓释制剂，每张处方不得超过7日常用量；其他剂型，每张处方不得超过3日常用量。哌醋甲酯用于治疗儿童多动症时，每张处方不得超过15日常用量。</a:t>
            </a:r>
            <a:endParaRPr lang="zh-CN" altLang="en-US" sz="20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grpSp>
        <p:nvGrpSpPr>
          <p:cNvPr id="22" name="组合 21"/>
          <p:cNvGrpSpPr/>
          <p:nvPr>
            <p:custDataLst>
              <p:tags r:id="rId9"/>
            </p:custDataLst>
          </p:nvPr>
        </p:nvGrpSpPr>
        <p:grpSpPr>
          <a:xfrm>
            <a:off x="2403234" y="-235"/>
            <a:ext cx="2452062" cy="1583560"/>
            <a:chOff x="1220" y="4282"/>
            <a:chExt cx="1763" cy="1138"/>
          </a:xfrm>
        </p:grpSpPr>
        <p:sp>
          <p:nvSpPr>
            <p:cNvPr id="23" name="Freeform 684"/>
            <p:cNvSpPr/>
            <p:nvPr>
              <p:custDataLst>
                <p:tags r:id="rId10"/>
              </p:custDataLst>
            </p:nvPr>
          </p:nvSpPr>
          <p:spPr bwMode="auto">
            <a:xfrm>
              <a:off x="1425" y="4282"/>
              <a:ext cx="990" cy="973"/>
            </a:xfrm>
            <a:custGeom>
              <a:gdLst>
                <a:gd name="T0" fmla="*/ 544 w 698"/>
                <a:gd name="T1" fmla="*/ 617 h 687"/>
                <a:gd name="T2" fmla="*/ 659 w 698"/>
                <a:gd name="T3" fmla="*/ 496 h 687"/>
                <a:gd name="T4" fmla="*/ 670 w 698"/>
                <a:gd name="T5" fmla="*/ 232 h 687"/>
                <a:gd name="T6" fmla="*/ 341 w 698"/>
                <a:gd name="T7" fmla="*/ 4 h 687"/>
                <a:gd name="T8" fmla="*/ 94 w 698"/>
                <a:gd name="T9" fmla="*/ 114 h 687"/>
                <a:gd name="T10" fmla="*/ 95 w 698"/>
                <a:gd name="T11" fmla="*/ 514 h 687"/>
                <a:gd name="T12" fmla="*/ 544 w 698"/>
                <a:gd name="T13" fmla="*/ 617 h 687"/>
              </a:gdLst>
              <a:cxnLst>
                <a:cxn ang="0">
                  <a:pos x="T0" y="T1"/>
                </a:cxn>
                <a:cxn ang="0">
                  <a:pos x="T2" y="T3"/>
                </a:cxn>
                <a:cxn ang="0">
                  <a:pos x="T4" y="T5"/>
                </a:cxn>
                <a:cxn ang="0">
                  <a:pos x="T6" y="T7"/>
                </a:cxn>
                <a:cxn ang="0">
                  <a:pos x="T8" y="T9"/>
                </a:cxn>
                <a:cxn ang="0">
                  <a:pos x="T10" y="T11"/>
                </a:cxn>
                <a:cxn ang="0">
                  <a:pos x="T12" y="T13"/>
                </a:cxn>
              </a:cxnLst>
              <a:rect l="0" t="0" r="r" b="b"/>
              <a:pathLst>
                <a:path w="698" h="687">
                  <a:moveTo>
                    <a:pt x="544" y="617"/>
                  </a:moveTo>
                  <a:cubicBezTo>
                    <a:pt x="591" y="594"/>
                    <a:pt x="636" y="544"/>
                    <a:pt x="659" y="496"/>
                  </a:cubicBezTo>
                  <a:cubicBezTo>
                    <a:pt x="696" y="420"/>
                    <a:pt x="698" y="311"/>
                    <a:pt x="670" y="232"/>
                  </a:cubicBezTo>
                  <a:cubicBezTo>
                    <a:pt x="621" y="96"/>
                    <a:pt x="482" y="9"/>
                    <a:pt x="341" y="4"/>
                  </a:cubicBezTo>
                  <a:cubicBezTo>
                    <a:pt x="246" y="0"/>
                    <a:pt x="148" y="33"/>
                    <a:pt x="94" y="114"/>
                  </a:cubicBezTo>
                  <a:cubicBezTo>
                    <a:pt x="12" y="237"/>
                    <a:pt x="0" y="397"/>
                    <a:pt x="95" y="514"/>
                  </a:cubicBezTo>
                  <a:cubicBezTo>
                    <a:pt x="195" y="636"/>
                    <a:pt x="400" y="687"/>
                    <a:pt x="544" y="617"/>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24" name="Freeform 1696"/>
            <p:cNvSpPr/>
            <p:nvPr>
              <p:custDataLst>
                <p:tags r:id="rId11"/>
              </p:custDataLst>
            </p:nvPr>
          </p:nvSpPr>
          <p:spPr bwMode="auto">
            <a:xfrm>
              <a:off x="1223" y="4993"/>
              <a:ext cx="158" cy="159"/>
            </a:xfrm>
            <a:custGeom>
              <a:gdLst>
                <a:gd name="T0" fmla="*/ 284 w 289"/>
                <a:gd name="T1" fmla="*/ 94 h 291"/>
                <a:gd name="T2" fmla="*/ 273 w 289"/>
                <a:gd name="T3" fmla="*/ 75 h 291"/>
                <a:gd name="T4" fmla="*/ 183 w 289"/>
                <a:gd name="T5" fmla="*/ 99 h 291"/>
                <a:gd name="T6" fmla="*/ 177 w 289"/>
                <a:gd name="T7" fmla="*/ 75 h 291"/>
                <a:gd name="T8" fmla="*/ 162 w 289"/>
                <a:gd name="T9" fmla="*/ 10 h 291"/>
                <a:gd name="T10" fmla="*/ 142 w 289"/>
                <a:gd name="T11" fmla="*/ 10 h 291"/>
                <a:gd name="T12" fmla="*/ 119 w 289"/>
                <a:gd name="T13" fmla="*/ 117 h 291"/>
                <a:gd name="T14" fmla="*/ 39 w 289"/>
                <a:gd name="T15" fmla="*/ 136 h 291"/>
                <a:gd name="T16" fmla="*/ 1 w 289"/>
                <a:gd name="T17" fmla="*/ 168 h 291"/>
                <a:gd name="T18" fmla="*/ 40 w 289"/>
                <a:gd name="T19" fmla="*/ 185 h 291"/>
                <a:gd name="T20" fmla="*/ 113 w 289"/>
                <a:gd name="T21" fmla="*/ 177 h 291"/>
                <a:gd name="T22" fmla="*/ 94 w 289"/>
                <a:gd name="T23" fmla="*/ 269 h 291"/>
                <a:gd name="T24" fmla="*/ 114 w 289"/>
                <a:gd name="T25" fmla="*/ 281 h 291"/>
                <a:gd name="T26" fmla="*/ 157 w 289"/>
                <a:gd name="T27" fmla="*/ 222 h 291"/>
                <a:gd name="T28" fmla="*/ 174 w 289"/>
                <a:gd name="T29" fmla="*/ 199 h 291"/>
                <a:gd name="T30" fmla="*/ 199 w 289"/>
                <a:gd name="T31" fmla="*/ 233 h 291"/>
                <a:gd name="T32" fmla="*/ 247 w 289"/>
                <a:gd name="T33" fmla="*/ 252 h 291"/>
                <a:gd name="T34" fmla="*/ 219 w 289"/>
                <a:gd name="T35" fmla="*/ 160 h 291"/>
                <a:gd name="T36" fmla="*/ 240 w 289"/>
                <a:gd name="T37" fmla="*/ 143 h 291"/>
                <a:gd name="T38" fmla="*/ 284 w 289"/>
                <a:gd name="T39" fmla="*/ 94 h 2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9" h="291">
                  <a:moveTo>
                    <a:pt x="284" y="94"/>
                  </a:moveTo>
                  <a:cubicBezTo>
                    <a:pt x="289" y="86"/>
                    <a:pt x="282" y="74"/>
                    <a:pt x="273" y="75"/>
                  </a:cubicBezTo>
                  <a:cubicBezTo>
                    <a:pt x="248" y="77"/>
                    <a:pt x="206" y="81"/>
                    <a:pt x="183" y="99"/>
                  </a:cubicBezTo>
                  <a:cubicBezTo>
                    <a:pt x="182" y="91"/>
                    <a:pt x="179" y="84"/>
                    <a:pt x="177" y="75"/>
                  </a:cubicBezTo>
                  <a:cubicBezTo>
                    <a:pt x="173" y="54"/>
                    <a:pt x="169" y="31"/>
                    <a:pt x="162" y="10"/>
                  </a:cubicBezTo>
                  <a:cubicBezTo>
                    <a:pt x="159" y="0"/>
                    <a:pt x="146" y="0"/>
                    <a:pt x="142" y="10"/>
                  </a:cubicBezTo>
                  <a:cubicBezTo>
                    <a:pt x="132" y="42"/>
                    <a:pt x="115" y="81"/>
                    <a:pt x="119" y="117"/>
                  </a:cubicBezTo>
                  <a:cubicBezTo>
                    <a:pt x="92" y="117"/>
                    <a:pt x="64" y="125"/>
                    <a:pt x="39" y="136"/>
                  </a:cubicBezTo>
                  <a:cubicBezTo>
                    <a:pt x="26" y="142"/>
                    <a:pt x="0" y="149"/>
                    <a:pt x="1" y="168"/>
                  </a:cubicBezTo>
                  <a:cubicBezTo>
                    <a:pt x="1" y="188"/>
                    <a:pt x="26" y="185"/>
                    <a:pt x="40" y="185"/>
                  </a:cubicBezTo>
                  <a:cubicBezTo>
                    <a:pt x="63" y="185"/>
                    <a:pt x="93" y="191"/>
                    <a:pt x="113" y="177"/>
                  </a:cubicBezTo>
                  <a:cubicBezTo>
                    <a:pt x="97" y="201"/>
                    <a:pt x="97" y="242"/>
                    <a:pt x="94" y="269"/>
                  </a:cubicBezTo>
                  <a:cubicBezTo>
                    <a:pt x="92" y="280"/>
                    <a:pt x="105" y="291"/>
                    <a:pt x="114" y="281"/>
                  </a:cubicBezTo>
                  <a:cubicBezTo>
                    <a:pt x="130" y="263"/>
                    <a:pt x="143" y="242"/>
                    <a:pt x="157" y="222"/>
                  </a:cubicBezTo>
                  <a:cubicBezTo>
                    <a:pt x="161" y="216"/>
                    <a:pt x="168" y="208"/>
                    <a:pt x="174" y="199"/>
                  </a:cubicBezTo>
                  <a:cubicBezTo>
                    <a:pt x="180" y="212"/>
                    <a:pt x="187" y="223"/>
                    <a:pt x="199" y="233"/>
                  </a:cubicBezTo>
                  <a:cubicBezTo>
                    <a:pt x="211" y="244"/>
                    <a:pt x="230" y="259"/>
                    <a:pt x="247" y="252"/>
                  </a:cubicBezTo>
                  <a:cubicBezTo>
                    <a:pt x="282" y="239"/>
                    <a:pt x="243" y="187"/>
                    <a:pt x="219" y="160"/>
                  </a:cubicBezTo>
                  <a:cubicBezTo>
                    <a:pt x="227" y="155"/>
                    <a:pt x="233" y="149"/>
                    <a:pt x="240" y="143"/>
                  </a:cubicBezTo>
                  <a:cubicBezTo>
                    <a:pt x="256" y="129"/>
                    <a:pt x="272" y="112"/>
                    <a:pt x="284" y="94"/>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25" name="Freeform 1698"/>
            <p:cNvSpPr/>
            <p:nvPr>
              <p:custDataLst>
                <p:tags r:id="rId12"/>
              </p:custDataLst>
            </p:nvPr>
          </p:nvSpPr>
          <p:spPr bwMode="auto">
            <a:xfrm>
              <a:off x="2340" y="5300"/>
              <a:ext cx="120" cy="120"/>
            </a:xfrm>
            <a:custGeom>
              <a:gdLst>
                <a:gd name="T0" fmla="*/ 328 w 347"/>
                <a:gd name="T1" fmla="*/ 125 h 365"/>
                <a:gd name="T2" fmla="*/ 243 w 347"/>
                <a:gd name="T3" fmla="*/ 152 h 365"/>
                <a:gd name="T4" fmla="*/ 262 w 347"/>
                <a:gd name="T5" fmla="*/ 17 h 365"/>
                <a:gd name="T6" fmla="*/ 246 w 347"/>
                <a:gd name="T7" fmla="*/ 10 h 365"/>
                <a:gd name="T8" fmla="*/ 201 w 347"/>
                <a:gd name="T9" fmla="*/ 96 h 365"/>
                <a:gd name="T10" fmla="*/ 168 w 347"/>
                <a:gd name="T11" fmla="*/ 163 h 365"/>
                <a:gd name="T12" fmla="*/ 103 w 347"/>
                <a:gd name="T13" fmla="*/ 154 h 365"/>
                <a:gd name="T14" fmla="*/ 17 w 347"/>
                <a:gd name="T15" fmla="*/ 151 h 365"/>
                <a:gd name="T16" fmla="*/ 10 w 347"/>
                <a:gd name="T17" fmla="*/ 174 h 365"/>
                <a:gd name="T18" fmla="*/ 84 w 347"/>
                <a:gd name="T19" fmla="*/ 216 h 365"/>
                <a:gd name="T20" fmla="*/ 110 w 347"/>
                <a:gd name="T21" fmla="*/ 231 h 365"/>
                <a:gd name="T22" fmla="*/ 61 w 347"/>
                <a:gd name="T23" fmla="*/ 344 h 365"/>
                <a:gd name="T24" fmla="*/ 77 w 347"/>
                <a:gd name="T25" fmla="*/ 357 h 365"/>
                <a:gd name="T26" fmla="*/ 143 w 347"/>
                <a:gd name="T27" fmla="*/ 296 h 365"/>
                <a:gd name="T28" fmla="*/ 178 w 347"/>
                <a:gd name="T29" fmla="*/ 268 h 365"/>
                <a:gd name="T30" fmla="*/ 243 w 347"/>
                <a:gd name="T31" fmla="*/ 351 h 365"/>
                <a:gd name="T32" fmla="*/ 264 w 347"/>
                <a:gd name="T33" fmla="*/ 339 h 365"/>
                <a:gd name="T34" fmla="*/ 248 w 347"/>
                <a:gd name="T35" fmla="*/ 274 h 365"/>
                <a:gd name="T36" fmla="*/ 239 w 347"/>
                <a:gd name="T37" fmla="*/ 244 h 365"/>
                <a:gd name="T38" fmla="*/ 265 w 347"/>
                <a:gd name="T39" fmla="*/ 218 h 365"/>
                <a:gd name="T40" fmla="*/ 340 w 347"/>
                <a:gd name="T41" fmla="*/ 145 h 365"/>
                <a:gd name="T42" fmla="*/ 328 w 347"/>
                <a:gd name="T43" fmla="*/ 125 h 3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47" h="365">
                  <a:moveTo>
                    <a:pt x="328" y="125"/>
                  </a:moveTo>
                  <a:cubicBezTo>
                    <a:pt x="302" y="134"/>
                    <a:pt x="271" y="140"/>
                    <a:pt x="243" y="152"/>
                  </a:cubicBezTo>
                  <a:cubicBezTo>
                    <a:pt x="252" y="108"/>
                    <a:pt x="256" y="62"/>
                    <a:pt x="262" y="17"/>
                  </a:cubicBezTo>
                  <a:cubicBezTo>
                    <a:pt x="264" y="8"/>
                    <a:pt x="251" y="0"/>
                    <a:pt x="246" y="10"/>
                  </a:cubicBezTo>
                  <a:cubicBezTo>
                    <a:pt x="201" y="96"/>
                    <a:pt x="201" y="96"/>
                    <a:pt x="201" y="96"/>
                  </a:cubicBezTo>
                  <a:cubicBezTo>
                    <a:pt x="189" y="118"/>
                    <a:pt x="175" y="139"/>
                    <a:pt x="168" y="163"/>
                  </a:cubicBezTo>
                  <a:cubicBezTo>
                    <a:pt x="148" y="151"/>
                    <a:pt x="125" y="154"/>
                    <a:pt x="103" y="154"/>
                  </a:cubicBezTo>
                  <a:cubicBezTo>
                    <a:pt x="74" y="153"/>
                    <a:pt x="45" y="151"/>
                    <a:pt x="17" y="151"/>
                  </a:cubicBezTo>
                  <a:cubicBezTo>
                    <a:pt x="4" y="150"/>
                    <a:pt x="0" y="168"/>
                    <a:pt x="10" y="174"/>
                  </a:cubicBezTo>
                  <a:cubicBezTo>
                    <a:pt x="35" y="188"/>
                    <a:pt x="60" y="202"/>
                    <a:pt x="84" y="216"/>
                  </a:cubicBezTo>
                  <a:cubicBezTo>
                    <a:pt x="93" y="221"/>
                    <a:pt x="101" y="226"/>
                    <a:pt x="110" y="231"/>
                  </a:cubicBezTo>
                  <a:cubicBezTo>
                    <a:pt x="92" y="268"/>
                    <a:pt x="77" y="307"/>
                    <a:pt x="61" y="344"/>
                  </a:cubicBezTo>
                  <a:cubicBezTo>
                    <a:pt x="56" y="355"/>
                    <a:pt x="68" y="365"/>
                    <a:pt x="77" y="357"/>
                  </a:cubicBezTo>
                  <a:cubicBezTo>
                    <a:pt x="99" y="337"/>
                    <a:pt x="121" y="316"/>
                    <a:pt x="143" y="296"/>
                  </a:cubicBezTo>
                  <a:cubicBezTo>
                    <a:pt x="154" y="286"/>
                    <a:pt x="166" y="276"/>
                    <a:pt x="178" y="268"/>
                  </a:cubicBezTo>
                  <a:cubicBezTo>
                    <a:pt x="173" y="272"/>
                    <a:pt x="239" y="346"/>
                    <a:pt x="243" y="351"/>
                  </a:cubicBezTo>
                  <a:cubicBezTo>
                    <a:pt x="252" y="361"/>
                    <a:pt x="267" y="351"/>
                    <a:pt x="264" y="339"/>
                  </a:cubicBezTo>
                  <a:cubicBezTo>
                    <a:pt x="259" y="317"/>
                    <a:pt x="254" y="296"/>
                    <a:pt x="248" y="274"/>
                  </a:cubicBezTo>
                  <a:cubicBezTo>
                    <a:pt x="245" y="264"/>
                    <a:pt x="243" y="253"/>
                    <a:pt x="239" y="244"/>
                  </a:cubicBezTo>
                  <a:cubicBezTo>
                    <a:pt x="248" y="235"/>
                    <a:pt x="256" y="226"/>
                    <a:pt x="265" y="218"/>
                  </a:cubicBezTo>
                  <a:cubicBezTo>
                    <a:pt x="290" y="194"/>
                    <a:pt x="316" y="171"/>
                    <a:pt x="340" y="145"/>
                  </a:cubicBezTo>
                  <a:cubicBezTo>
                    <a:pt x="347" y="137"/>
                    <a:pt x="340" y="121"/>
                    <a:pt x="328" y="125"/>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26" name="Freeform 1701"/>
            <p:cNvSpPr/>
            <p:nvPr>
              <p:custDataLst>
                <p:tags r:id="rId13"/>
              </p:custDataLst>
            </p:nvPr>
          </p:nvSpPr>
          <p:spPr bwMode="auto">
            <a:xfrm>
              <a:off x="2535" y="4610"/>
              <a:ext cx="132" cy="121"/>
            </a:xfrm>
            <a:custGeom>
              <a:gdLst>
                <a:gd name="T0" fmla="*/ 306 w 323"/>
                <a:gd name="T1" fmla="*/ 208 h 298"/>
                <a:gd name="T2" fmla="*/ 313 w 323"/>
                <a:gd name="T3" fmla="*/ 190 h 298"/>
                <a:gd name="T4" fmla="*/ 239 w 323"/>
                <a:gd name="T5" fmla="*/ 148 h 298"/>
                <a:gd name="T6" fmla="*/ 268 w 323"/>
                <a:gd name="T7" fmla="*/ 117 h 298"/>
                <a:gd name="T8" fmla="*/ 320 w 323"/>
                <a:gd name="T9" fmla="*/ 57 h 298"/>
                <a:gd name="T10" fmla="*/ 311 w 323"/>
                <a:gd name="T11" fmla="*/ 46 h 298"/>
                <a:gd name="T12" fmla="*/ 310 w 323"/>
                <a:gd name="T13" fmla="*/ 46 h 298"/>
                <a:gd name="T14" fmla="*/ 309 w 323"/>
                <a:gd name="T15" fmla="*/ 47 h 298"/>
                <a:gd name="T16" fmla="*/ 309 w 323"/>
                <a:gd name="T17" fmla="*/ 47 h 298"/>
                <a:gd name="T18" fmla="*/ 308 w 323"/>
                <a:gd name="T19" fmla="*/ 47 h 298"/>
                <a:gd name="T20" fmla="*/ 300 w 323"/>
                <a:gd name="T21" fmla="*/ 52 h 298"/>
                <a:gd name="T22" fmla="*/ 186 w 323"/>
                <a:gd name="T23" fmla="*/ 99 h 298"/>
                <a:gd name="T24" fmla="*/ 130 w 323"/>
                <a:gd name="T25" fmla="*/ 14 h 298"/>
                <a:gd name="T26" fmla="*/ 112 w 323"/>
                <a:gd name="T27" fmla="*/ 70 h 298"/>
                <a:gd name="T28" fmla="*/ 117 w 323"/>
                <a:gd name="T29" fmla="*/ 110 h 298"/>
                <a:gd name="T30" fmla="*/ 9 w 323"/>
                <a:gd name="T31" fmla="*/ 140 h 298"/>
                <a:gd name="T32" fmla="*/ 12 w 323"/>
                <a:gd name="T33" fmla="*/ 162 h 298"/>
                <a:gd name="T34" fmla="*/ 92 w 323"/>
                <a:gd name="T35" fmla="*/ 176 h 298"/>
                <a:gd name="T36" fmla="*/ 135 w 323"/>
                <a:gd name="T37" fmla="*/ 184 h 298"/>
                <a:gd name="T38" fmla="*/ 137 w 323"/>
                <a:gd name="T39" fmla="*/ 186 h 298"/>
                <a:gd name="T40" fmla="*/ 137 w 323"/>
                <a:gd name="T41" fmla="*/ 186 h 298"/>
                <a:gd name="T42" fmla="*/ 136 w 323"/>
                <a:gd name="T43" fmla="*/ 286 h 298"/>
                <a:gd name="T44" fmla="*/ 163 w 323"/>
                <a:gd name="T45" fmla="*/ 289 h 298"/>
                <a:gd name="T46" fmla="*/ 202 w 323"/>
                <a:gd name="T47" fmla="*/ 221 h 298"/>
                <a:gd name="T48" fmla="*/ 210 w 323"/>
                <a:gd name="T49" fmla="*/ 208 h 298"/>
                <a:gd name="T50" fmla="*/ 217 w 323"/>
                <a:gd name="T51" fmla="*/ 209 h 298"/>
                <a:gd name="T52" fmla="*/ 306 w 323"/>
                <a:gd name="T53" fmla="*/ 208 h 2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23" h="298">
                  <a:moveTo>
                    <a:pt x="306" y="208"/>
                  </a:moveTo>
                  <a:cubicBezTo>
                    <a:pt x="314" y="208"/>
                    <a:pt x="319" y="196"/>
                    <a:pt x="313" y="190"/>
                  </a:cubicBezTo>
                  <a:cubicBezTo>
                    <a:pt x="294" y="172"/>
                    <a:pt x="267" y="155"/>
                    <a:pt x="239" y="148"/>
                  </a:cubicBezTo>
                  <a:cubicBezTo>
                    <a:pt x="249" y="138"/>
                    <a:pt x="258" y="127"/>
                    <a:pt x="268" y="117"/>
                  </a:cubicBezTo>
                  <a:cubicBezTo>
                    <a:pt x="286" y="98"/>
                    <a:pt x="307" y="80"/>
                    <a:pt x="320" y="57"/>
                  </a:cubicBezTo>
                  <a:cubicBezTo>
                    <a:pt x="323" y="50"/>
                    <a:pt x="317" y="43"/>
                    <a:pt x="311" y="46"/>
                  </a:cubicBezTo>
                  <a:cubicBezTo>
                    <a:pt x="311" y="46"/>
                    <a:pt x="310" y="46"/>
                    <a:pt x="310" y="46"/>
                  </a:cubicBezTo>
                  <a:cubicBezTo>
                    <a:pt x="310" y="46"/>
                    <a:pt x="309" y="47"/>
                    <a:pt x="309" y="47"/>
                  </a:cubicBezTo>
                  <a:cubicBezTo>
                    <a:pt x="309" y="47"/>
                    <a:pt x="309" y="47"/>
                    <a:pt x="309" y="47"/>
                  </a:cubicBezTo>
                  <a:cubicBezTo>
                    <a:pt x="309" y="47"/>
                    <a:pt x="308" y="47"/>
                    <a:pt x="308" y="47"/>
                  </a:cubicBezTo>
                  <a:cubicBezTo>
                    <a:pt x="306" y="49"/>
                    <a:pt x="303" y="51"/>
                    <a:pt x="300" y="52"/>
                  </a:cubicBezTo>
                  <a:cubicBezTo>
                    <a:pt x="265" y="74"/>
                    <a:pt x="221" y="77"/>
                    <a:pt x="186" y="99"/>
                  </a:cubicBezTo>
                  <a:cubicBezTo>
                    <a:pt x="184" y="57"/>
                    <a:pt x="166" y="0"/>
                    <a:pt x="130" y="14"/>
                  </a:cubicBezTo>
                  <a:cubicBezTo>
                    <a:pt x="108" y="23"/>
                    <a:pt x="110" y="51"/>
                    <a:pt x="112" y="70"/>
                  </a:cubicBezTo>
                  <a:cubicBezTo>
                    <a:pt x="113" y="84"/>
                    <a:pt x="115" y="97"/>
                    <a:pt x="117" y="110"/>
                  </a:cubicBezTo>
                  <a:cubicBezTo>
                    <a:pt x="79" y="109"/>
                    <a:pt x="41" y="121"/>
                    <a:pt x="9" y="140"/>
                  </a:cubicBezTo>
                  <a:cubicBezTo>
                    <a:pt x="0" y="145"/>
                    <a:pt x="0" y="162"/>
                    <a:pt x="12" y="162"/>
                  </a:cubicBezTo>
                  <a:cubicBezTo>
                    <a:pt x="39" y="162"/>
                    <a:pt x="66" y="171"/>
                    <a:pt x="92" y="176"/>
                  </a:cubicBezTo>
                  <a:cubicBezTo>
                    <a:pt x="106" y="179"/>
                    <a:pt x="121" y="183"/>
                    <a:pt x="135" y="184"/>
                  </a:cubicBezTo>
                  <a:cubicBezTo>
                    <a:pt x="135" y="185"/>
                    <a:pt x="136" y="186"/>
                    <a:pt x="137" y="186"/>
                  </a:cubicBezTo>
                  <a:cubicBezTo>
                    <a:pt x="137" y="186"/>
                    <a:pt x="137" y="186"/>
                    <a:pt x="137" y="186"/>
                  </a:cubicBezTo>
                  <a:cubicBezTo>
                    <a:pt x="125" y="219"/>
                    <a:pt x="124" y="251"/>
                    <a:pt x="136" y="286"/>
                  </a:cubicBezTo>
                  <a:cubicBezTo>
                    <a:pt x="140" y="297"/>
                    <a:pt x="157" y="298"/>
                    <a:pt x="163" y="289"/>
                  </a:cubicBezTo>
                  <a:cubicBezTo>
                    <a:pt x="176" y="266"/>
                    <a:pt x="189" y="244"/>
                    <a:pt x="202" y="221"/>
                  </a:cubicBezTo>
                  <a:cubicBezTo>
                    <a:pt x="205" y="217"/>
                    <a:pt x="208" y="213"/>
                    <a:pt x="210" y="208"/>
                  </a:cubicBezTo>
                  <a:cubicBezTo>
                    <a:pt x="212" y="208"/>
                    <a:pt x="215" y="209"/>
                    <a:pt x="217" y="209"/>
                  </a:cubicBezTo>
                  <a:cubicBezTo>
                    <a:pt x="247" y="212"/>
                    <a:pt x="276" y="212"/>
                    <a:pt x="306" y="208"/>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27" name="Freeform 1702"/>
            <p:cNvSpPr/>
            <p:nvPr>
              <p:custDataLst>
                <p:tags r:id="rId14"/>
              </p:custDataLst>
            </p:nvPr>
          </p:nvSpPr>
          <p:spPr bwMode="auto">
            <a:xfrm>
              <a:off x="2863" y="4862"/>
              <a:ext cx="120" cy="131"/>
            </a:xfrm>
            <a:custGeom>
              <a:gdLst>
                <a:gd name="T0" fmla="*/ 67 w 293"/>
                <a:gd name="T1" fmla="*/ 296 h 336"/>
                <a:gd name="T2" fmla="*/ 84 w 293"/>
                <a:gd name="T3" fmla="*/ 305 h 336"/>
                <a:gd name="T4" fmla="*/ 136 w 293"/>
                <a:gd name="T5" fmla="*/ 238 h 336"/>
                <a:gd name="T6" fmla="*/ 162 w 293"/>
                <a:gd name="T7" fmla="*/ 271 h 336"/>
                <a:gd name="T8" fmla="*/ 214 w 293"/>
                <a:gd name="T9" fmla="*/ 331 h 336"/>
                <a:gd name="T10" fmla="*/ 226 w 293"/>
                <a:gd name="T11" fmla="*/ 324 h 336"/>
                <a:gd name="T12" fmla="*/ 227 w 293"/>
                <a:gd name="T13" fmla="*/ 324 h 336"/>
                <a:gd name="T14" fmla="*/ 226 w 293"/>
                <a:gd name="T15" fmla="*/ 322 h 336"/>
                <a:gd name="T16" fmla="*/ 226 w 293"/>
                <a:gd name="T17" fmla="*/ 322 h 336"/>
                <a:gd name="T18" fmla="*/ 226 w 293"/>
                <a:gd name="T19" fmla="*/ 322 h 336"/>
                <a:gd name="T20" fmla="*/ 222 w 293"/>
                <a:gd name="T21" fmla="*/ 313 h 336"/>
                <a:gd name="T22" fmla="*/ 193 w 293"/>
                <a:gd name="T23" fmla="*/ 193 h 336"/>
                <a:gd name="T24" fmla="*/ 285 w 293"/>
                <a:gd name="T25" fmla="*/ 150 h 336"/>
                <a:gd name="T26" fmla="*/ 232 w 293"/>
                <a:gd name="T27" fmla="*/ 124 h 336"/>
                <a:gd name="T28" fmla="*/ 192 w 293"/>
                <a:gd name="T29" fmla="*/ 123 h 336"/>
                <a:gd name="T30" fmla="*/ 179 w 293"/>
                <a:gd name="T31" fmla="*/ 12 h 336"/>
                <a:gd name="T32" fmla="*/ 157 w 293"/>
                <a:gd name="T33" fmla="*/ 12 h 336"/>
                <a:gd name="T34" fmla="*/ 130 w 293"/>
                <a:gd name="T35" fmla="*/ 89 h 336"/>
                <a:gd name="T36" fmla="*/ 116 w 293"/>
                <a:gd name="T37" fmla="*/ 130 h 336"/>
                <a:gd name="T38" fmla="*/ 114 w 293"/>
                <a:gd name="T39" fmla="*/ 131 h 336"/>
                <a:gd name="T40" fmla="*/ 114 w 293"/>
                <a:gd name="T41" fmla="*/ 131 h 336"/>
                <a:gd name="T42" fmla="*/ 15 w 293"/>
                <a:gd name="T43" fmla="*/ 116 h 336"/>
                <a:gd name="T44" fmla="*/ 9 w 293"/>
                <a:gd name="T45" fmla="*/ 141 h 336"/>
                <a:gd name="T46" fmla="*/ 69 w 293"/>
                <a:gd name="T47" fmla="*/ 191 h 336"/>
                <a:gd name="T48" fmla="*/ 81 w 293"/>
                <a:gd name="T49" fmla="*/ 201 h 336"/>
                <a:gd name="T50" fmla="*/ 80 w 293"/>
                <a:gd name="T51" fmla="*/ 207 h 336"/>
                <a:gd name="T52" fmla="*/ 67 w 293"/>
                <a:gd name="T53" fmla="*/ 296 h 3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3" h="336">
                  <a:moveTo>
                    <a:pt x="67" y="296"/>
                  </a:moveTo>
                  <a:cubicBezTo>
                    <a:pt x="66" y="304"/>
                    <a:pt x="77" y="311"/>
                    <a:pt x="84" y="305"/>
                  </a:cubicBezTo>
                  <a:cubicBezTo>
                    <a:pt x="105" y="289"/>
                    <a:pt x="125" y="265"/>
                    <a:pt x="136" y="238"/>
                  </a:cubicBezTo>
                  <a:cubicBezTo>
                    <a:pt x="144" y="249"/>
                    <a:pt x="154" y="260"/>
                    <a:pt x="162" y="271"/>
                  </a:cubicBezTo>
                  <a:cubicBezTo>
                    <a:pt x="178" y="292"/>
                    <a:pt x="193" y="315"/>
                    <a:pt x="214" y="331"/>
                  </a:cubicBezTo>
                  <a:cubicBezTo>
                    <a:pt x="220" y="336"/>
                    <a:pt x="228" y="331"/>
                    <a:pt x="226" y="324"/>
                  </a:cubicBezTo>
                  <a:cubicBezTo>
                    <a:pt x="226" y="324"/>
                    <a:pt x="227" y="324"/>
                    <a:pt x="227" y="324"/>
                  </a:cubicBezTo>
                  <a:cubicBezTo>
                    <a:pt x="226" y="324"/>
                    <a:pt x="226" y="323"/>
                    <a:pt x="226" y="322"/>
                  </a:cubicBezTo>
                  <a:cubicBezTo>
                    <a:pt x="226" y="322"/>
                    <a:pt x="226" y="322"/>
                    <a:pt x="226" y="322"/>
                  </a:cubicBezTo>
                  <a:cubicBezTo>
                    <a:pt x="226" y="322"/>
                    <a:pt x="226" y="322"/>
                    <a:pt x="226" y="322"/>
                  </a:cubicBezTo>
                  <a:cubicBezTo>
                    <a:pt x="224" y="319"/>
                    <a:pt x="223" y="316"/>
                    <a:pt x="222" y="313"/>
                  </a:cubicBezTo>
                  <a:cubicBezTo>
                    <a:pt x="206" y="275"/>
                    <a:pt x="209" y="231"/>
                    <a:pt x="193" y="193"/>
                  </a:cubicBezTo>
                  <a:cubicBezTo>
                    <a:pt x="235" y="198"/>
                    <a:pt x="293" y="188"/>
                    <a:pt x="285" y="150"/>
                  </a:cubicBezTo>
                  <a:cubicBezTo>
                    <a:pt x="280" y="127"/>
                    <a:pt x="251" y="125"/>
                    <a:pt x="232" y="124"/>
                  </a:cubicBezTo>
                  <a:cubicBezTo>
                    <a:pt x="219" y="123"/>
                    <a:pt x="205" y="123"/>
                    <a:pt x="192" y="123"/>
                  </a:cubicBezTo>
                  <a:cubicBezTo>
                    <a:pt x="199" y="86"/>
                    <a:pt x="193" y="46"/>
                    <a:pt x="179" y="12"/>
                  </a:cubicBezTo>
                  <a:cubicBezTo>
                    <a:pt x="175" y="2"/>
                    <a:pt x="159" y="0"/>
                    <a:pt x="157" y="12"/>
                  </a:cubicBezTo>
                  <a:cubicBezTo>
                    <a:pt x="153" y="38"/>
                    <a:pt x="140" y="64"/>
                    <a:pt x="130" y="89"/>
                  </a:cubicBezTo>
                  <a:cubicBezTo>
                    <a:pt x="125" y="102"/>
                    <a:pt x="119" y="116"/>
                    <a:pt x="116" y="130"/>
                  </a:cubicBezTo>
                  <a:cubicBezTo>
                    <a:pt x="115" y="130"/>
                    <a:pt x="114" y="131"/>
                    <a:pt x="114" y="131"/>
                  </a:cubicBezTo>
                  <a:cubicBezTo>
                    <a:pt x="114" y="131"/>
                    <a:pt x="114" y="131"/>
                    <a:pt x="114" y="131"/>
                  </a:cubicBezTo>
                  <a:cubicBezTo>
                    <a:pt x="83" y="115"/>
                    <a:pt x="52" y="109"/>
                    <a:pt x="15" y="116"/>
                  </a:cubicBezTo>
                  <a:cubicBezTo>
                    <a:pt x="4" y="117"/>
                    <a:pt x="0" y="135"/>
                    <a:pt x="9" y="141"/>
                  </a:cubicBezTo>
                  <a:cubicBezTo>
                    <a:pt x="29" y="158"/>
                    <a:pt x="49" y="175"/>
                    <a:pt x="69" y="191"/>
                  </a:cubicBezTo>
                  <a:cubicBezTo>
                    <a:pt x="73" y="194"/>
                    <a:pt x="77" y="197"/>
                    <a:pt x="81" y="201"/>
                  </a:cubicBezTo>
                  <a:cubicBezTo>
                    <a:pt x="81" y="203"/>
                    <a:pt x="80" y="205"/>
                    <a:pt x="80" y="207"/>
                  </a:cubicBezTo>
                  <a:cubicBezTo>
                    <a:pt x="72" y="236"/>
                    <a:pt x="68" y="266"/>
                    <a:pt x="67" y="296"/>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28" name="Freeform 1703"/>
            <p:cNvSpPr/>
            <p:nvPr>
              <p:custDataLst>
                <p:tags r:id="rId15"/>
              </p:custDataLst>
            </p:nvPr>
          </p:nvSpPr>
          <p:spPr bwMode="auto">
            <a:xfrm>
              <a:off x="1223" y="4282"/>
              <a:ext cx="120" cy="120"/>
            </a:xfrm>
            <a:custGeom>
              <a:gdLst>
                <a:gd name="T0" fmla="*/ 336 w 369"/>
                <a:gd name="T1" fmla="*/ 92 h 332"/>
                <a:gd name="T2" fmla="*/ 272 w 369"/>
                <a:gd name="T3" fmla="*/ 101 h 332"/>
                <a:gd name="T4" fmla="*/ 232 w 369"/>
                <a:gd name="T5" fmla="*/ 118 h 332"/>
                <a:gd name="T6" fmla="*/ 195 w 369"/>
                <a:gd name="T7" fmla="*/ 11 h 332"/>
                <a:gd name="T8" fmla="*/ 175 w 369"/>
                <a:gd name="T9" fmla="*/ 11 h 332"/>
                <a:gd name="T10" fmla="*/ 154 w 369"/>
                <a:gd name="T11" fmla="*/ 92 h 332"/>
                <a:gd name="T12" fmla="*/ 144 w 369"/>
                <a:gd name="T13" fmla="*/ 130 h 332"/>
                <a:gd name="T14" fmla="*/ 12 w 369"/>
                <a:gd name="T15" fmla="*/ 151 h 332"/>
                <a:gd name="T16" fmla="*/ 9 w 369"/>
                <a:gd name="T17" fmla="*/ 173 h 332"/>
                <a:gd name="T18" fmla="*/ 108 w 369"/>
                <a:gd name="T19" fmla="*/ 214 h 332"/>
                <a:gd name="T20" fmla="*/ 98 w 369"/>
                <a:gd name="T21" fmla="*/ 314 h 332"/>
                <a:gd name="T22" fmla="*/ 120 w 369"/>
                <a:gd name="T23" fmla="*/ 323 h 332"/>
                <a:gd name="T24" fmla="*/ 198 w 369"/>
                <a:gd name="T25" fmla="*/ 234 h 332"/>
                <a:gd name="T26" fmla="*/ 198 w 369"/>
                <a:gd name="T27" fmla="*/ 235 h 332"/>
                <a:gd name="T28" fmla="*/ 249 w 369"/>
                <a:gd name="T29" fmla="*/ 309 h 332"/>
                <a:gd name="T30" fmla="*/ 276 w 369"/>
                <a:gd name="T31" fmla="*/ 305 h 332"/>
                <a:gd name="T32" fmla="*/ 283 w 369"/>
                <a:gd name="T33" fmla="*/ 174 h 332"/>
                <a:gd name="T34" fmla="*/ 336 w 369"/>
                <a:gd name="T35" fmla="*/ 92 h 3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9" h="332">
                  <a:moveTo>
                    <a:pt x="336" y="92"/>
                  </a:moveTo>
                  <a:cubicBezTo>
                    <a:pt x="319" y="81"/>
                    <a:pt x="289" y="95"/>
                    <a:pt x="272" y="101"/>
                  </a:cubicBezTo>
                  <a:cubicBezTo>
                    <a:pt x="259" y="106"/>
                    <a:pt x="245" y="112"/>
                    <a:pt x="232" y="118"/>
                  </a:cubicBezTo>
                  <a:cubicBezTo>
                    <a:pt x="218" y="83"/>
                    <a:pt x="206" y="48"/>
                    <a:pt x="195" y="11"/>
                  </a:cubicBezTo>
                  <a:cubicBezTo>
                    <a:pt x="192" y="1"/>
                    <a:pt x="177" y="0"/>
                    <a:pt x="175" y="11"/>
                  </a:cubicBezTo>
                  <a:cubicBezTo>
                    <a:pt x="169" y="38"/>
                    <a:pt x="160" y="65"/>
                    <a:pt x="154" y="92"/>
                  </a:cubicBezTo>
                  <a:cubicBezTo>
                    <a:pt x="150" y="104"/>
                    <a:pt x="146" y="117"/>
                    <a:pt x="144" y="130"/>
                  </a:cubicBezTo>
                  <a:cubicBezTo>
                    <a:pt x="103" y="123"/>
                    <a:pt x="50" y="140"/>
                    <a:pt x="12" y="151"/>
                  </a:cubicBezTo>
                  <a:cubicBezTo>
                    <a:pt x="2" y="154"/>
                    <a:pt x="0" y="167"/>
                    <a:pt x="9" y="173"/>
                  </a:cubicBezTo>
                  <a:cubicBezTo>
                    <a:pt x="35" y="190"/>
                    <a:pt x="72" y="209"/>
                    <a:pt x="108" y="214"/>
                  </a:cubicBezTo>
                  <a:cubicBezTo>
                    <a:pt x="96" y="245"/>
                    <a:pt x="97" y="285"/>
                    <a:pt x="98" y="314"/>
                  </a:cubicBezTo>
                  <a:cubicBezTo>
                    <a:pt x="98" y="325"/>
                    <a:pt x="112" y="332"/>
                    <a:pt x="120" y="323"/>
                  </a:cubicBezTo>
                  <a:cubicBezTo>
                    <a:pt x="146" y="296"/>
                    <a:pt x="180" y="268"/>
                    <a:pt x="198" y="234"/>
                  </a:cubicBezTo>
                  <a:cubicBezTo>
                    <a:pt x="198" y="234"/>
                    <a:pt x="198" y="235"/>
                    <a:pt x="198" y="235"/>
                  </a:cubicBezTo>
                  <a:cubicBezTo>
                    <a:pt x="217" y="257"/>
                    <a:pt x="233" y="284"/>
                    <a:pt x="249" y="309"/>
                  </a:cubicBezTo>
                  <a:cubicBezTo>
                    <a:pt x="256" y="319"/>
                    <a:pt x="273" y="318"/>
                    <a:pt x="276" y="305"/>
                  </a:cubicBezTo>
                  <a:cubicBezTo>
                    <a:pt x="284" y="269"/>
                    <a:pt x="298" y="212"/>
                    <a:pt x="283" y="174"/>
                  </a:cubicBezTo>
                  <a:cubicBezTo>
                    <a:pt x="321" y="151"/>
                    <a:pt x="369" y="114"/>
                    <a:pt x="336" y="92"/>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29" name="文本框 28"/>
            <p:cNvSpPr txBox="1"/>
            <p:nvPr>
              <p:custDataLst>
                <p:tags r:id="rId16"/>
              </p:custDataLst>
            </p:nvPr>
          </p:nvSpPr>
          <p:spPr>
            <a:xfrm>
              <a:off x="1573" y="4431"/>
              <a:ext cx="741" cy="67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chemeClr val="lt1"/>
                  </a:solidFill>
                  <a:latin typeface="微软雅黑" panose="020b0503020204020204" charset="-122"/>
                  <a:ea typeface="微软雅黑" panose="020b0503020204020204" charset="-122"/>
                  <a:cs typeface="Arial" pitchFamily="34" charset="0"/>
                </a:rPr>
                <a:t>01</a:t>
              </a:r>
              <a:endParaRPr lang="en-US" altLang="zh-CN" sz="3200" b="1">
                <a:solidFill>
                  <a:schemeClr val="lt1"/>
                </a:solidFill>
                <a:latin typeface="微软雅黑" panose="020b0503020204020204" charset="-122"/>
                <a:ea typeface="微软雅黑" panose="020b0503020204020204" charset="-122"/>
                <a:cs typeface="Arial" pitchFamily="34" charset="0"/>
              </a:endParaRPr>
            </a:p>
          </p:txBody>
        </p:sp>
        <p:sp>
          <p:nvSpPr>
            <p:cNvPr id="30" name="Freeform 685"/>
            <p:cNvSpPr/>
            <p:nvPr>
              <p:custDataLst>
                <p:tags r:id="rId17"/>
              </p:custDataLst>
            </p:nvPr>
          </p:nvSpPr>
          <p:spPr bwMode="auto">
            <a:xfrm rot="21120000">
              <a:off x="1220" y="4702"/>
              <a:ext cx="1360" cy="606"/>
            </a:xfrm>
            <a:custGeom>
              <a:gdLst>
                <a:gd name="T0" fmla="*/ 18 w 1169"/>
                <a:gd name="T1" fmla="*/ 30 h 526"/>
                <a:gd name="T2" fmla="*/ 104 w 1169"/>
                <a:gd name="T3" fmla="*/ 6 h 526"/>
                <a:gd name="T4" fmla="*/ 207 w 1169"/>
                <a:gd name="T5" fmla="*/ 27 h 526"/>
                <a:gd name="T6" fmla="*/ 272 w 1169"/>
                <a:gd name="T7" fmla="*/ 52 h 526"/>
                <a:gd name="T8" fmla="*/ 287 w 1169"/>
                <a:gd name="T9" fmla="*/ 66 h 526"/>
                <a:gd name="T10" fmla="*/ 277 w 1169"/>
                <a:gd name="T11" fmla="*/ 82 h 526"/>
                <a:gd name="T12" fmla="*/ 267 w 1169"/>
                <a:gd name="T13" fmla="*/ 81 h 526"/>
                <a:gd name="T14" fmla="*/ 151 w 1169"/>
                <a:gd name="T15" fmla="*/ 36 h 526"/>
                <a:gd name="T16" fmla="*/ 40 w 1169"/>
                <a:gd name="T17" fmla="*/ 28 h 526"/>
                <a:gd name="T18" fmla="*/ 55 w 1169"/>
                <a:gd name="T19" fmla="*/ 105 h 526"/>
                <a:gd name="T20" fmla="*/ 121 w 1169"/>
                <a:gd name="T21" fmla="*/ 146 h 526"/>
                <a:gd name="T22" fmla="*/ 983 w 1169"/>
                <a:gd name="T23" fmla="*/ 460 h 526"/>
                <a:gd name="T24" fmla="*/ 1125 w 1169"/>
                <a:gd name="T25" fmla="*/ 425 h 526"/>
                <a:gd name="T26" fmla="*/ 1108 w 1169"/>
                <a:gd name="T27" fmla="*/ 405 h 526"/>
                <a:gd name="T28" fmla="*/ 919 w 1169"/>
                <a:gd name="T29" fmla="*/ 277 h 526"/>
                <a:gd name="T30" fmla="*/ 901 w 1169"/>
                <a:gd name="T31" fmla="*/ 267 h 526"/>
                <a:gd name="T32" fmla="*/ 898 w 1169"/>
                <a:gd name="T33" fmla="*/ 243 h 526"/>
                <a:gd name="T34" fmla="*/ 1076 w 1169"/>
                <a:gd name="T35" fmla="*/ 341 h 526"/>
                <a:gd name="T36" fmla="*/ 1130 w 1169"/>
                <a:gd name="T37" fmla="*/ 474 h 526"/>
                <a:gd name="T38" fmla="*/ 968 w 1169"/>
                <a:gd name="T39" fmla="*/ 497 h 526"/>
                <a:gd name="T40" fmla="*/ 766 w 1169"/>
                <a:gd name="T41" fmla="*/ 443 h 526"/>
                <a:gd name="T42" fmla="*/ 370 w 1169"/>
                <a:gd name="T43" fmla="*/ 301 h 526"/>
                <a:gd name="T44" fmla="*/ 184 w 1169"/>
                <a:gd name="T45" fmla="*/ 214 h 526"/>
                <a:gd name="T46" fmla="*/ 94 w 1169"/>
                <a:gd name="T47" fmla="*/ 166 h 526"/>
                <a:gd name="T48" fmla="*/ 20 w 1169"/>
                <a:gd name="T49" fmla="*/ 108 h 526"/>
                <a:gd name="T50" fmla="*/ 18 w 1169"/>
                <a:gd name="T51" fmla="*/ 30 h 5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60" h="606">
                  <a:moveTo>
                    <a:pt x="78" y="0"/>
                  </a:moveTo>
                  <a:cubicBezTo>
                    <a:pt x="81" y="0"/>
                    <a:pt x="85" y="0"/>
                    <a:pt x="88" y="0"/>
                  </a:cubicBezTo>
                  <a:cubicBezTo>
                    <a:pt x="97" y="0"/>
                    <a:pt x="107" y="1"/>
                    <a:pt x="117" y="2"/>
                  </a:cubicBezTo>
                  <a:cubicBezTo>
                    <a:pt x="158" y="6"/>
                    <a:pt x="200" y="14"/>
                    <a:pt x="240" y="27"/>
                  </a:cubicBezTo>
                  <a:cubicBezTo>
                    <a:pt x="247" y="29"/>
                    <a:pt x="253" y="32"/>
                    <a:pt x="260" y="34"/>
                  </a:cubicBezTo>
                  <a:lnTo>
                    <a:pt x="275" y="39"/>
                  </a:lnTo>
                  <a:lnTo>
                    <a:pt x="283" y="54"/>
                  </a:lnTo>
                  <a:cubicBezTo>
                    <a:pt x="287" y="59"/>
                    <a:pt x="290" y="65"/>
                    <a:pt x="294" y="71"/>
                  </a:cubicBezTo>
                  <a:cubicBezTo>
                    <a:pt x="298" y="76"/>
                    <a:pt x="302" y="82"/>
                    <a:pt x="306" y="88"/>
                  </a:cubicBezTo>
                  <a:lnTo>
                    <a:pt x="308" y="91"/>
                  </a:lnTo>
                  <a:lnTo>
                    <a:pt x="276" y="79"/>
                  </a:lnTo>
                  <a:cubicBezTo>
                    <a:pt x="241" y="66"/>
                    <a:pt x="208" y="52"/>
                    <a:pt x="173" y="38"/>
                  </a:cubicBezTo>
                  <a:cubicBezTo>
                    <a:pt x="141" y="26"/>
                    <a:pt x="70" y="2"/>
                    <a:pt x="40" y="29"/>
                  </a:cubicBezTo>
                  <a:cubicBezTo>
                    <a:pt x="10" y="54"/>
                    <a:pt x="38" y="100"/>
                    <a:pt x="58" y="121"/>
                  </a:cubicBezTo>
                  <a:cubicBezTo>
                    <a:pt x="80" y="143"/>
                    <a:pt x="108" y="157"/>
                    <a:pt x="137" y="170"/>
                  </a:cubicBezTo>
                  <a:cubicBezTo>
                    <a:pt x="468" y="324"/>
                    <a:pt x="819" y="436"/>
                    <a:pt x="1168" y="546"/>
                  </a:cubicBezTo>
                  <a:cubicBezTo>
                    <a:pt x="1204" y="558"/>
                    <a:pt x="1379" y="597"/>
                    <a:pt x="1338" y="504"/>
                  </a:cubicBezTo>
                  <a:cubicBezTo>
                    <a:pt x="1333" y="494"/>
                    <a:pt x="1326" y="487"/>
                    <a:pt x="1317" y="480"/>
                  </a:cubicBezTo>
                  <a:cubicBezTo>
                    <a:pt x="1265" y="428"/>
                    <a:pt x="1204" y="383"/>
                    <a:pt x="1138" y="349"/>
                  </a:cubicBezTo>
                  <a:lnTo>
                    <a:pt x="1128" y="344"/>
                  </a:lnTo>
                  <a:lnTo>
                    <a:pt x="1140" y="337"/>
                  </a:lnTo>
                  <a:cubicBezTo>
                    <a:pt x="1145" y="335"/>
                    <a:pt x="1149" y="332"/>
                    <a:pt x="1153" y="330"/>
                  </a:cubicBezTo>
                  <a:lnTo>
                    <a:pt x="1155" y="328"/>
                  </a:lnTo>
                  <a:lnTo>
                    <a:pt x="1176" y="339"/>
                  </a:lnTo>
                  <a:cubicBezTo>
                    <a:pt x="1211" y="359"/>
                    <a:pt x="1245" y="380"/>
                    <a:pt x="1279" y="403"/>
                  </a:cubicBezTo>
                  <a:cubicBezTo>
                    <a:pt x="1328" y="438"/>
                    <a:pt x="1390" y="500"/>
                    <a:pt x="1344" y="563"/>
                  </a:cubicBezTo>
                  <a:cubicBezTo>
                    <a:pt x="1298" y="625"/>
                    <a:pt x="1214" y="606"/>
                    <a:pt x="1150" y="590"/>
                  </a:cubicBezTo>
                  <a:cubicBezTo>
                    <a:pt x="1070" y="570"/>
                    <a:pt x="988" y="550"/>
                    <a:pt x="908" y="526"/>
                  </a:cubicBezTo>
                  <a:cubicBezTo>
                    <a:pt x="748" y="478"/>
                    <a:pt x="589" y="421"/>
                    <a:pt x="435" y="355"/>
                  </a:cubicBezTo>
                  <a:cubicBezTo>
                    <a:pt x="359" y="323"/>
                    <a:pt x="285" y="290"/>
                    <a:pt x="212" y="251"/>
                  </a:cubicBezTo>
                  <a:cubicBezTo>
                    <a:pt x="175" y="233"/>
                    <a:pt x="139" y="214"/>
                    <a:pt x="105" y="194"/>
                  </a:cubicBezTo>
                  <a:cubicBezTo>
                    <a:pt x="71" y="176"/>
                    <a:pt x="36" y="157"/>
                    <a:pt x="16" y="124"/>
                  </a:cubicBezTo>
                  <a:cubicBezTo>
                    <a:pt x="-2" y="97"/>
                    <a:pt x="-8" y="58"/>
                    <a:pt x="14" y="31"/>
                  </a:cubicBezTo>
                  <a:cubicBezTo>
                    <a:pt x="31" y="7"/>
                    <a:pt x="53" y="1"/>
                    <a:pt x="78" y="0"/>
                  </a:cubicBez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grpSp>
      <p:sp>
        <p:nvSpPr>
          <p:cNvPr id="5" name="内容占位符 6"/>
          <p:cNvSpPr>
            <a:spLocks noGrp="1"/>
          </p:cNvSpPr>
          <p:nvPr>
            <p:custDataLst>
              <p:tags r:id="rId18"/>
            </p:custDataLst>
          </p:nvPr>
        </p:nvSpPr>
        <p:spPr>
          <a:xfrm>
            <a:off x="6383294" y="1828838"/>
            <a:ext cx="4361950" cy="5028927"/>
          </a:xfrm>
          <a:prstGeom prst="rect">
            <a:avLst/>
          </a:prstGeom>
        </p:spPr>
        <p:txBody>
          <a:bodyPr vert="horz" lIns="91440" tIns="45720" rIns="91440" bIns="45720" rtlCol="0" anchor="t"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30000"/>
              </a:lnSpc>
              <a:spcBef>
                <a:spcPct val="0"/>
              </a:spcBef>
              <a:spcAft>
                <a:spcPts val="1000"/>
              </a:spcAft>
              <a:buSzTx/>
              <a:buNone/>
            </a:pPr>
            <a:r>
              <a:rPr lang="zh-CN" altLang="en-US" sz="20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第二类精神药品一般每张处方不得超过7日常用量；对于慢性病或某些特殊情况的患者，处方用量可以适当延长，医师应当注明理由。</a:t>
            </a:r>
            <a:endParaRPr lang="zh-CN" altLang="en-US" sz="20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grpSp>
        <p:nvGrpSpPr>
          <p:cNvPr id="6" name="组合 5"/>
          <p:cNvGrpSpPr/>
          <p:nvPr>
            <p:custDataLst>
              <p:tags r:id="rId19"/>
            </p:custDataLst>
          </p:nvPr>
        </p:nvGrpSpPr>
        <p:grpSpPr>
          <a:xfrm>
            <a:off x="7339772" y="-235"/>
            <a:ext cx="2452062" cy="1583560"/>
            <a:chOff x="1220" y="4282"/>
            <a:chExt cx="1763" cy="1138"/>
          </a:xfrm>
        </p:grpSpPr>
        <p:sp>
          <p:nvSpPr>
            <p:cNvPr id="7" name="Freeform 684"/>
            <p:cNvSpPr/>
            <p:nvPr>
              <p:custDataLst>
                <p:tags r:id="rId20"/>
              </p:custDataLst>
            </p:nvPr>
          </p:nvSpPr>
          <p:spPr bwMode="auto">
            <a:xfrm>
              <a:off x="1425" y="4282"/>
              <a:ext cx="990" cy="973"/>
            </a:xfrm>
            <a:custGeom>
              <a:gdLst>
                <a:gd name="T0" fmla="*/ 544 w 698"/>
                <a:gd name="T1" fmla="*/ 617 h 687"/>
                <a:gd name="T2" fmla="*/ 659 w 698"/>
                <a:gd name="T3" fmla="*/ 496 h 687"/>
                <a:gd name="T4" fmla="*/ 670 w 698"/>
                <a:gd name="T5" fmla="*/ 232 h 687"/>
                <a:gd name="T6" fmla="*/ 341 w 698"/>
                <a:gd name="T7" fmla="*/ 4 h 687"/>
                <a:gd name="T8" fmla="*/ 94 w 698"/>
                <a:gd name="T9" fmla="*/ 114 h 687"/>
                <a:gd name="T10" fmla="*/ 95 w 698"/>
                <a:gd name="T11" fmla="*/ 514 h 687"/>
                <a:gd name="T12" fmla="*/ 544 w 698"/>
                <a:gd name="T13" fmla="*/ 617 h 687"/>
              </a:gdLst>
              <a:cxnLst>
                <a:cxn ang="0">
                  <a:pos x="T0" y="T1"/>
                </a:cxn>
                <a:cxn ang="0">
                  <a:pos x="T2" y="T3"/>
                </a:cxn>
                <a:cxn ang="0">
                  <a:pos x="T4" y="T5"/>
                </a:cxn>
                <a:cxn ang="0">
                  <a:pos x="T6" y="T7"/>
                </a:cxn>
                <a:cxn ang="0">
                  <a:pos x="T8" y="T9"/>
                </a:cxn>
                <a:cxn ang="0">
                  <a:pos x="T10" y="T11"/>
                </a:cxn>
                <a:cxn ang="0">
                  <a:pos x="T12" y="T13"/>
                </a:cxn>
              </a:cxnLst>
              <a:rect l="0" t="0" r="r" b="b"/>
              <a:pathLst>
                <a:path w="698" h="687">
                  <a:moveTo>
                    <a:pt x="544" y="617"/>
                  </a:moveTo>
                  <a:cubicBezTo>
                    <a:pt x="591" y="594"/>
                    <a:pt x="636" y="544"/>
                    <a:pt x="659" y="496"/>
                  </a:cubicBezTo>
                  <a:cubicBezTo>
                    <a:pt x="696" y="420"/>
                    <a:pt x="698" y="311"/>
                    <a:pt x="670" y="232"/>
                  </a:cubicBezTo>
                  <a:cubicBezTo>
                    <a:pt x="621" y="96"/>
                    <a:pt x="482" y="9"/>
                    <a:pt x="341" y="4"/>
                  </a:cubicBezTo>
                  <a:cubicBezTo>
                    <a:pt x="246" y="0"/>
                    <a:pt x="148" y="33"/>
                    <a:pt x="94" y="114"/>
                  </a:cubicBezTo>
                  <a:cubicBezTo>
                    <a:pt x="12" y="237"/>
                    <a:pt x="0" y="397"/>
                    <a:pt x="95" y="514"/>
                  </a:cubicBezTo>
                  <a:cubicBezTo>
                    <a:pt x="195" y="636"/>
                    <a:pt x="400" y="687"/>
                    <a:pt x="544" y="617"/>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13" name="Freeform 1696"/>
            <p:cNvSpPr/>
            <p:nvPr>
              <p:custDataLst>
                <p:tags r:id="rId21"/>
              </p:custDataLst>
            </p:nvPr>
          </p:nvSpPr>
          <p:spPr bwMode="auto">
            <a:xfrm>
              <a:off x="1223" y="4993"/>
              <a:ext cx="158" cy="159"/>
            </a:xfrm>
            <a:custGeom>
              <a:gdLst>
                <a:gd name="T0" fmla="*/ 284 w 289"/>
                <a:gd name="T1" fmla="*/ 94 h 291"/>
                <a:gd name="T2" fmla="*/ 273 w 289"/>
                <a:gd name="T3" fmla="*/ 75 h 291"/>
                <a:gd name="T4" fmla="*/ 183 w 289"/>
                <a:gd name="T5" fmla="*/ 99 h 291"/>
                <a:gd name="T6" fmla="*/ 177 w 289"/>
                <a:gd name="T7" fmla="*/ 75 h 291"/>
                <a:gd name="T8" fmla="*/ 162 w 289"/>
                <a:gd name="T9" fmla="*/ 10 h 291"/>
                <a:gd name="T10" fmla="*/ 142 w 289"/>
                <a:gd name="T11" fmla="*/ 10 h 291"/>
                <a:gd name="T12" fmla="*/ 119 w 289"/>
                <a:gd name="T13" fmla="*/ 117 h 291"/>
                <a:gd name="T14" fmla="*/ 39 w 289"/>
                <a:gd name="T15" fmla="*/ 136 h 291"/>
                <a:gd name="T16" fmla="*/ 1 w 289"/>
                <a:gd name="T17" fmla="*/ 168 h 291"/>
                <a:gd name="T18" fmla="*/ 40 w 289"/>
                <a:gd name="T19" fmla="*/ 185 h 291"/>
                <a:gd name="T20" fmla="*/ 113 w 289"/>
                <a:gd name="T21" fmla="*/ 177 h 291"/>
                <a:gd name="T22" fmla="*/ 94 w 289"/>
                <a:gd name="T23" fmla="*/ 269 h 291"/>
                <a:gd name="T24" fmla="*/ 114 w 289"/>
                <a:gd name="T25" fmla="*/ 281 h 291"/>
                <a:gd name="T26" fmla="*/ 157 w 289"/>
                <a:gd name="T27" fmla="*/ 222 h 291"/>
                <a:gd name="T28" fmla="*/ 174 w 289"/>
                <a:gd name="T29" fmla="*/ 199 h 291"/>
                <a:gd name="T30" fmla="*/ 199 w 289"/>
                <a:gd name="T31" fmla="*/ 233 h 291"/>
                <a:gd name="T32" fmla="*/ 247 w 289"/>
                <a:gd name="T33" fmla="*/ 252 h 291"/>
                <a:gd name="T34" fmla="*/ 219 w 289"/>
                <a:gd name="T35" fmla="*/ 160 h 291"/>
                <a:gd name="T36" fmla="*/ 240 w 289"/>
                <a:gd name="T37" fmla="*/ 143 h 291"/>
                <a:gd name="T38" fmla="*/ 284 w 289"/>
                <a:gd name="T39" fmla="*/ 94 h 2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89" h="291">
                  <a:moveTo>
                    <a:pt x="284" y="94"/>
                  </a:moveTo>
                  <a:cubicBezTo>
                    <a:pt x="289" y="86"/>
                    <a:pt x="282" y="74"/>
                    <a:pt x="273" y="75"/>
                  </a:cubicBezTo>
                  <a:cubicBezTo>
                    <a:pt x="248" y="77"/>
                    <a:pt x="206" y="81"/>
                    <a:pt x="183" y="99"/>
                  </a:cubicBezTo>
                  <a:cubicBezTo>
                    <a:pt x="182" y="91"/>
                    <a:pt x="179" y="84"/>
                    <a:pt x="177" y="75"/>
                  </a:cubicBezTo>
                  <a:cubicBezTo>
                    <a:pt x="173" y="54"/>
                    <a:pt x="169" y="31"/>
                    <a:pt x="162" y="10"/>
                  </a:cubicBezTo>
                  <a:cubicBezTo>
                    <a:pt x="159" y="0"/>
                    <a:pt x="146" y="0"/>
                    <a:pt x="142" y="10"/>
                  </a:cubicBezTo>
                  <a:cubicBezTo>
                    <a:pt x="132" y="42"/>
                    <a:pt x="115" y="81"/>
                    <a:pt x="119" y="117"/>
                  </a:cubicBezTo>
                  <a:cubicBezTo>
                    <a:pt x="92" y="117"/>
                    <a:pt x="64" y="125"/>
                    <a:pt x="39" y="136"/>
                  </a:cubicBezTo>
                  <a:cubicBezTo>
                    <a:pt x="26" y="142"/>
                    <a:pt x="0" y="149"/>
                    <a:pt x="1" y="168"/>
                  </a:cubicBezTo>
                  <a:cubicBezTo>
                    <a:pt x="1" y="188"/>
                    <a:pt x="26" y="185"/>
                    <a:pt x="40" y="185"/>
                  </a:cubicBezTo>
                  <a:cubicBezTo>
                    <a:pt x="63" y="185"/>
                    <a:pt x="93" y="191"/>
                    <a:pt x="113" y="177"/>
                  </a:cubicBezTo>
                  <a:cubicBezTo>
                    <a:pt x="97" y="201"/>
                    <a:pt x="97" y="242"/>
                    <a:pt x="94" y="269"/>
                  </a:cubicBezTo>
                  <a:cubicBezTo>
                    <a:pt x="92" y="280"/>
                    <a:pt x="105" y="291"/>
                    <a:pt x="114" y="281"/>
                  </a:cubicBezTo>
                  <a:cubicBezTo>
                    <a:pt x="130" y="263"/>
                    <a:pt x="143" y="242"/>
                    <a:pt x="157" y="222"/>
                  </a:cubicBezTo>
                  <a:cubicBezTo>
                    <a:pt x="161" y="216"/>
                    <a:pt x="168" y="208"/>
                    <a:pt x="174" y="199"/>
                  </a:cubicBezTo>
                  <a:cubicBezTo>
                    <a:pt x="180" y="212"/>
                    <a:pt x="187" y="223"/>
                    <a:pt x="199" y="233"/>
                  </a:cubicBezTo>
                  <a:cubicBezTo>
                    <a:pt x="211" y="244"/>
                    <a:pt x="230" y="259"/>
                    <a:pt x="247" y="252"/>
                  </a:cubicBezTo>
                  <a:cubicBezTo>
                    <a:pt x="282" y="239"/>
                    <a:pt x="243" y="187"/>
                    <a:pt x="219" y="160"/>
                  </a:cubicBezTo>
                  <a:cubicBezTo>
                    <a:pt x="227" y="155"/>
                    <a:pt x="233" y="149"/>
                    <a:pt x="240" y="143"/>
                  </a:cubicBezTo>
                  <a:cubicBezTo>
                    <a:pt x="256" y="129"/>
                    <a:pt x="272" y="112"/>
                    <a:pt x="284" y="94"/>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14" name="Freeform 1698"/>
            <p:cNvSpPr/>
            <p:nvPr>
              <p:custDataLst>
                <p:tags r:id="rId22"/>
              </p:custDataLst>
            </p:nvPr>
          </p:nvSpPr>
          <p:spPr bwMode="auto">
            <a:xfrm>
              <a:off x="2340" y="5300"/>
              <a:ext cx="120" cy="120"/>
            </a:xfrm>
            <a:custGeom>
              <a:gdLst>
                <a:gd name="T0" fmla="*/ 328 w 347"/>
                <a:gd name="T1" fmla="*/ 125 h 365"/>
                <a:gd name="T2" fmla="*/ 243 w 347"/>
                <a:gd name="T3" fmla="*/ 152 h 365"/>
                <a:gd name="T4" fmla="*/ 262 w 347"/>
                <a:gd name="T5" fmla="*/ 17 h 365"/>
                <a:gd name="T6" fmla="*/ 246 w 347"/>
                <a:gd name="T7" fmla="*/ 10 h 365"/>
                <a:gd name="T8" fmla="*/ 201 w 347"/>
                <a:gd name="T9" fmla="*/ 96 h 365"/>
                <a:gd name="T10" fmla="*/ 168 w 347"/>
                <a:gd name="T11" fmla="*/ 163 h 365"/>
                <a:gd name="T12" fmla="*/ 103 w 347"/>
                <a:gd name="T13" fmla="*/ 154 h 365"/>
                <a:gd name="T14" fmla="*/ 17 w 347"/>
                <a:gd name="T15" fmla="*/ 151 h 365"/>
                <a:gd name="T16" fmla="*/ 10 w 347"/>
                <a:gd name="T17" fmla="*/ 174 h 365"/>
                <a:gd name="T18" fmla="*/ 84 w 347"/>
                <a:gd name="T19" fmla="*/ 216 h 365"/>
                <a:gd name="T20" fmla="*/ 110 w 347"/>
                <a:gd name="T21" fmla="*/ 231 h 365"/>
                <a:gd name="T22" fmla="*/ 61 w 347"/>
                <a:gd name="T23" fmla="*/ 344 h 365"/>
                <a:gd name="T24" fmla="*/ 77 w 347"/>
                <a:gd name="T25" fmla="*/ 357 h 365"/>
                <a:gd name="T26" fmla="*/ 143 w 347"/>
                <a:gd name="T27" fmla="*/ 296 h 365"/>
                <a:gd name="T28" fmla="*/ 178 w 347"/>
                <a:gd name="T29" fmla="*/ 268 h 365"/>
                <a:gd name="T30" fmla="*/ 243 w 347"/>
                <a:gd name="T31" fmla="*/ 351 h 365"/>
                <a:gd name="T32" fmla="*/ 264 w 347"/>
                <a:gd name="T33" fmla="*/ 339 h 365"/>
                <a:gd name="T34" fmla="*/ 248 w 347"/>
                <a:gd name="T35" fmla="*/ 274 h 365"/>
                <a:gd name="T36" fmla="*/ 239 w 347"/>
                <a:gd name="T37" fmla="*/ 244 h 365"/>
                <a:gd name="T38" fmla="*/ 265 w 347"/>
                <a:gd name="T39" fmla="*/ 218 h 365"/>
                <a:gd name="T40" fmla="*/ 340 w 347"/>
                <a:gd name="T41" fmla="*/ 145 h 365"/>
                <a:gd name="T42" fmla="*/ 328 w 347"/>
                <a:gd name="T43" fmla="*/ 125 h 3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47" h="365">
                  <a:moveTo>
                    <a:pt x="328" y="125"/>
                  </a:moveTo>
                  <a:cubicBezTo>
                    <a:pt x="302" y="134"/>
                    <a:pt x="271" y="140"/>
                    <a:pt x="243" y="152"/>
                  </a:cubicBezTo>
                  <a:cubicBezTo>
                    <a:pt x="252" y="108"/>
                    <a:pt x="256" y="62"/>
                    <a:pt x="262" y="17"/>
                  </a:cubicBezTo>
                  <a:cubicBezTo>
                    <a:pt x="264" y="8"/>
                    <a:pt x="251" y="0"/>
                    <a:pt x="246" y="10"/>
                  </a:cubicBezTo>
                  <a:cubicBezTo>
                    <a:pt x="201" y="96"/>
                    <a:pt x="201" y="96"/>
                    <a:pt x="201" y="96"/>
                  </a:cubicBezTo>
                  <a:cubicBezTo>
                    <a:pt x="189" y="118"/>
                    <a:pt x="175" y="139"/>
                    <a:pt x="168" y="163"/>
                  </a:cubicBezTo>
                  <a:cubicBezTo>
                    <a:pt x="148" y="151"/>
                    <a:pt x="125" y="154"/>
                    <a:pt x="103" y="154"/>
                  </a:cubicBezTo>
                  <a:cubicBezTo>
                    <a:pt x="74" y="153"/>
                    <a:pt x="45" y="151"/>
                    <a:pt x="17" y="151"/>
                  </a:cubicBezTo>
                  <a:cubicBezTo>
                    <a:pt x="4" y="150"/>
                    <a:pt x="0" y="168"/>
                    <a:pt x="10" y="174"/>
                  </a:cubicBezTo>
                  <a:cubicBezTo>
                    <a:pt x="35" y="188"/>
                    <a:pt x="60" y="202"/>
                    <a:pt x="84" y="216"/>
                  </a:cubicBezTo>
                  <a:cubicBezTo>
                    <a:pt x="93" y="221"/>
                    <a:pt x="101" y="226"/>
                    <a:pt x="110" y="231"/>
                  </a:cubicBezTo>
                  <a:cubicBezTo>
                    <a:pt x="92" y="268"/>
                    <a:pt x="77" y="307"/>
                    <a:pt x="61" y="344"/>
                  </a:cubicBezTo>
                  <a:cubicBezTo>
                    <a:pt x="56" y="355"/>
                    <a:pt x="68" y="365"/>
                    <a:pt x="77" y="357"/>
                  </a:cubicBezTo>
                  <a:cubicBezTo>
                    <a:pt x="99" y="337"/>
                    <a:pt x="121" y="316"/>
                    <a:pt x="143" y="296"/>
                  </a:cubicBezTo>
                  <a:cubicBezTo>
                    <a:pt x="154" y="286"/>
                    <a:pt x="166" y="276"/>
                    <a:pt x="178" y="268"/>
                  </a:cubicBezTo>
                  <a:cubicBezTo>
                    <a:pt x="173" y="272"/>
                    <a:pt x="239" y="346"/>
                    <a:pt x="243" y="351"/>
                  </a:cubicBezTo>
                  <a:cubicBezTo>
                    <a:pt x="252" y="361"/>
                    <a:pt x="267" y="351"/>
                    <a:pt x="264" y="339"/>
                  </a:cubicBezTo>
                  <a:cubicBezTo>
                    <a:pt x="259" y="317"/>
                    <a:pt x="254" y="296"/>
                    <a:pt x="248" y="274"/>
                  </a:cubicBezTo>
                  <a:cubicBezTo>
                    <a:pt x="245" y="264"/>
                    <a:pt x="243" y="253"/>
                    <a:pt x="239" y="244"/>
                  </a:cubicBezTo>
                  <a:cubicBezTo>
                    <a:pt x="248" y="235"/>
                    <a:pt x="256" y="226"/>
                    <a:pt x="265" y="218"/>
                  </a:cubicBezTo>
                  <a:cubicBezTo>
                    <a:pt x="290" y="194"/>
                    <a:pt x="316" y="171"/>
                    <a:pt x="340" y="145"/>
                  </a:cubicBezTo>
                  <a:cubicBezTo>
                    <a:pt x="347" y="137"/>
                    <a:pt x="340" y="121"/>
                    <a:pt x="328" y="125"/>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15" name="Freeform 1701"/>
            <p:cNvSpPr/>
            <p:nvPr>
              <p:custDataLst>
                <p:tags r:id="rId23"/>
              </p:custDataLst>
            </p:nvPr>
          </p:nvSpPr>
          <p:spPr bwMode="auto">
            <a:xfrm>
              <a:off x="2535" y="4610"/>
              <a:ext cx="132" cy="121"/>
            </a:xfrm>
            <a:custGeom>
              <a:gdLst>
                <a:gd name="T0" fmla="*/ 306 w 323"/>
                <a:gd name="T1" fmla="*/ 208 h 298"/>
                <a:gd name="T2" fmla="*/ 313 w 323"/>
                <a:gd name="T3" fmla="*/ 190 h 298"/>
                <a:gd name="T4" fmla="*/ 239 w 323"/>
                <a:gd name="T5" fmla="*/ 148 h 298"/>
                <a:gd name="T6" fmla="*/ 268 w 323"/>
                <a:gd name="T7" fmla="*/ 117 h 298"/>
                <a:gd name="T8" fmla="*/ 320 w 323"/>
                <a:gd name="T9" fmla="*/ 57 h 298"/>
                <a:gd name="T10" fmla="*/ 311 w 323"/>
                <a:gd name="T11" fmla="*/ 46 h 298"/>
                <a:gd name="T12" fmla="*/ 310 w 323"/>
                <a:gd name="T13" fmla="*/ 46 h 298"/>
                <a:gd name="T14" fmla="*/ 309 w 323"/>
                <a:gd name="T15" fmla="*/ 47 h 298"/>
                <a:gd name="T16" fmla="*/ 309 w 323"/>
                <a:gd name="T17" fmla="*/ 47 h 298"/>
                <a:gd name="T18" fmla="*/ 308 w 323"/>
                <a:gd name="T19" fmla="*/ 47 h 298"/>
                <a:gd name="T20" fmla="*/ 300 w 323"/>
                <a:gd name="T21" fmla="*/ 52 h 298"/>
                <a:gd name="T22" fmla="*/ 186 w 323"/>
                <a:gd name="T23" fmla="*/ 99 h 298"/>
                <a:gd name="T24" fmla="*/ 130 w 323"/>
                <a:gd name="T25" fmla="*/ 14 h 298"/>
                <a:gd name="T26" fmla="*/ 112 w 323"/>
                <a:gd name="T27" fmla="*/ 70 h 298"/>
                <a:gd name="T28" fmla="*/ 117 w 323"/>
                <a:gd name="T29" fmla="*/ 110 h 298"/>
                <a:gd name="T30" fmla="*/ 9 w 323"/>
                <a:gd name="T31" fmla="*/ 140 h 298"/>
                <a:gd name="T32" fmla="*/ 12 w 323"/>
                <a:gd name="T33" fmla="*/ 162 h 298"/>
                <a:gd name="T34" fmla="*/ 92 w 323"/>
                <a:gd name="T35" fmla="*/ 176 h 298"/>
                <a:gd name="T36" fmla="*/ 135 w 323"/>
                <a:gd name="T37" fmla="*/ 184 h 298"/>
                <a:gd name="T38" fmla="*/ 137 w 323"/>
                <a:gd name="T39" fmla="*/ 186 h 298"/>
                <a:gd name="T40" fmla="*/ 137 w 323"/>
                <a:gd name="T41" fmla="*/ 186 h 298"/>
                <a:gd name="T42" fmla="*/ 136 w 323"/>
                <a:gd name="T43" fmla="*/ 286 h 298"/>
                <a:gd name="T44" fmla="*/ 163 w 323"/>
                <a:gd name="T45" fmla="*/ 289 h 298"/>
                <a:gd name="T46" fmla="*/ 202 w 323"/>
                <a:gd name="T47" fmla="*/ 221 h 298"/>
                <a:gd name="T48" fmla="*/ 210 w 323"/>
                <a:gd name="T49" fmla="*/ 208 h 298"/>
                <a:gd name="T50" fmla="*/ 217 w 323"/>
                <a:gd name="T51" fmla="*/ 209 h 298"/>
                <a:gd name="T52" fmla="*/ 306 w 323"/>
                <a:gd name="T53" fmla="*/ 208 h 2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23" h="298">
                  <a:moveTo>
                    <a:pt x="306" y="208"/>
                  </a:moveTo>
                  <a:cubicBezTo>
                    <a:pt x="314" y="208"/>
                    <a:pt x="319" y="196"/>
                    <a:pt x="313" y="190"/>
                  </a:cubicBezTo>
                  <a:cubicBezTo>
                    <a:pt x="294" y="172"/>
                    <a:pt x="267" y="155"/>
                    <a:pt x="239" y="148"/>
                  </a:cubicBezTo>
                  <a:cubicBezTo>
                    <a:pt x="249" y="138"/>
                    <a:pt x="258" y="127"/>
                    <a:pt x="268" y="117"/>
                  </a:cubicBezTo>
                  <a:cubicBezTo>
                    <a:pt x="286" y="98"/>
                    <a:pt x="307" y="80"/>
                    <a:pt x="320" y="57"/>
                  </a:cubicBezTo>
                  <a:cubicBezTo>
                    <a:pt x="323" y="50"/>
                    <a:pt x="317" y="43"/>
                    <a:pt x="311" y="46"/>
                  </a:cubicBezTo>
                  <a:cubicBezTo>
                    <a:pt x="311" y="46"/>
                    <a:pt x="310" y="46"/>
                    <a:pt x="310" y="46"/>
                  </a:cubicBezTo>
                  <a:cubicBezTo>
                    <a:pt x="310" y="46"/>
                    <a:pt x="309" y="47"/>
                    <a:pt x="309" y="47"/>
                  </a:cubicBezTo>
                  <a:cubicBezTo>
                    <a:pt x="309" y="47"/>
                    <a:pt x="309" y="47"/>
                    <a:pt x="309" y="47"/>
                  </a:cubicBezTo>
                  <a:cubicBezTo>
                    <a:pt x="309" y="47"/>
                    <a:pt x="308" y="47"/>
                    <a:pt x="308" y="47"/>
                  </a:cubicBezTo>
                  <a:cubicBezTo>
                    <a:pt x="306" y="49"/>
                    <a:pt x="303" y="51"/>
                    <a:pt x="300" y="52"/>
                  </a:cubicBezTo>
                  <a:cubicBezTo>
                    <a:pt x="265" y="74"/>
                    <a:pt x="221" y="77"/>
                    <a:pt x="186" y="99"/>
                  </a:cubicBezTo>
                  <a:cubicBezTo>
                    <a:pt x="184" y="57"/>
                    <a:pt x="166" y="0"/>
                    <a:pt x="130" y="14"/>
                  </a:cubicBezTo>
                  <a:cubicBezTo>
                    <a:pt x="108" y="23"/>
                    <a:pt x="110" y="51"/>
                    <a:pt x="112" y="70"/>
                  </a:cubicBezTo>
                  <a:cubicBezTo>
                    <a:pt x="113" y="84"/>
                    <a:pt x="115" y="97"/>
                    <a:pt x="117" y="110"/>
                  </a:cubicBezTo>
                  <a:cubicBezTo>
                    <a:pt x="79" y="109"/>
                    <a:pt x="41" y="121"/>
                    <a:pt x="9" y="140"/>
                  </a:cubicBezTo>
                  <a:cubicBezTo>
                    <a:pt x="0" y="145"/>
                    <a:pt x="0" y="162"/>
                    <a:pt x="12" y="162"/>
                  </a:cubicBezTo>
                  <a:cubicBezTo>
                    <a:pt x="39" y="162"/>
                    <a:pt x="66" y="171"/>
                    <a:pt x="92" y="176"/>
                  </a:cubicBezTo>
                  <a:cubicBezTo>
                    <a:pt x="106" y="179"/>
                    <a:pt x="121" y="183"/>
                    <a:pt x="135" y="184"/>
                  </a:cubicBezTo>
                  <a:cubicBezTo>
                    <a:pt x="135" y="185"/>
                    <a:pt x="136" y="186"/>
                    <a:pt x="137" y="186"/>
                  </a:cubicBezTo>
                  <a:cubicBezTo>
                    <a:pt x="137" y="186"/>
                    <a:pt x="137" y="186"/>
                    <a:pt x="137" y="186"/>
                  </a:cubicBezTo>
                  <a:cubicBezTo>
                    <a:pt x="125" y="219"/>
                    <a:pt x="124" y="251"/>
                    <a:pt x="136" y="286"/>
                  </a:cubicBezTo>
                  <a:cubicBezTo>
                    <a:pt x="140" y="297"/>
                    <a:pt x="157" y="298"/>
                    <a:pt x="163" y="289"/>
                  </a:cubicBezTo>
                  <a:cubicBezTo>
                    <a:pt x="176" y="266"/>
                    <a:pt x="189" y="244"/>
                    <a:pt x="202" y="221"/>
                  </a:cubicBezTo>
                  <a:cubicBezTo>
                    <a:pt x="205" y="217"/>
                    <a:pt x="208" y="213"/>
                    <a:pt x="210" y="208"/>
                  </a:cubicBezTo>
                  <a:cubicBezTo>
                    <a:pt x="212" y="208"/>
                    <a:pt x="215" y="209"/>
                    <a:pt x="217" y="209"/>
                  </a:cubicBezTo>
                  <a:cubicBezTo>
                    <a:pt x="247" y="212"/>
                    <a:pt x="276" y="212"/>
                    <a:pt x="306" y="208"/>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16" name="Freeform 1702"/>
            <p:cNvSpPr/>
            <p:nvPr>
              <p:custDataLst>
                <p:tags r:id="rId24"/>
              </p:custDataLst>
            </p:nvPr>
          </p:nvSpPr>
          <p:spPr bwMode="auto">
            <a:xfrm>
              <a:off x="2863" y="4862"/>
              <a:ext cx="120" cy="131"/>
            </a:xfrm>
            <a:custGeom>
              <a:gdLst>
                <a:gd name="T0" fmla="*/ 67 w 293"/>
                <a:gd name="T1" fmla="*/ 296 h 336"/>
                <a:gd name="T2" fmla="*/ 84 w 293"/>
                <a:gd name="T3" fmla="*/ 305 h 336"/>
                <a:gd name="T4" fmla="*/ 136 w 293"/>
                <a:gd name="T5" fmla="*/ 238 h 336"/>
                <a:gd name="T6" fmla="*/ 162 w 293"/>
                <a:gd name="T7" fmla="*/ 271 h 336"/>
                <a:gd name="T8" fmla="*/ 214 w 293"/>
                <a:gd name="T9" fmla="*/ 331 h 336"/>
                <a:gd name="T10" fmla="*/ 226 w 293"/>
                <a:gd name="T11" fmla="*/ 324 h 336"/>
                <a:gd name="T12" fmla="*/ 227 w 293"/>
                <a:gd name="T13" fmla="*/ 324 h 336"/>
                <a:gd name="T14" fmla="*/ 226 w 293"/>
                <a:gd name="T15" fmla="*/ 322 h 336"/>
                <a:gd name="T16" fmla="*/ 226 w 293"/>
                <a:gd name="T17" fmla="*/ 322 h 336"/>
                <a:gd name="T18" fmla="*/ 226 w 293"/>
                <a:gd name="T19" fmla="*/ 322 h 336"/>
                <a:gd name="T20" fmla="*/ 222 w 293"/>
                <a:gd name="T21" fmla="*/ 313 h 336"/>
                <a:gd name="T22" fmla="*/ 193 w 293"/>
                <a:gd name="T23" fmla="*/ 193 h 336"/>
                <a:gd name="T24" fmla="*/ 285 w 293"/>
                <a:gd name="T25" fmla="*/ 150 h 336"/>
                <a:gd name="T26" fmla="*/ 232 w 293"/>
                <a:gd name="T27" fmla="*/ 124 h 336"/>
                <a:gd name="T28" fmla="*/ 192 w 293"/>
                <a:gd name="T29" fmla="*/ 123 h 336"/>
                <a:gd name="T30" fmla="*/ 179 w 293"/>
                <a:gd name="T31" fmla="*/ 12 h 336"/>
                <a:gd name="T32" fmla="*/ 157 w 293"/>
                <a:gd name="T33" fmla="*/ 12 h 336"/>
                <a:gd name="T34" fmla="*/ 130 w 293"/>
                <a:gd name="T35" fmla="*/ 89 h 336"/>
                <a:gd name="T36" fmla="*/ 116 w 293"/>
                <a:gd name="T37" fmla="*/ 130 h 336"/>
                <a:gd name="T38" fmla="*/ 114 w 293"/>
                <a:gd name="T39" fmla="*/ 131 h 336"/>
                <a:gd name="T40" fmla="*/ 114 w 293"/>
                <a:gd name="T41" fmla="*/ 131 h 336"/>
                <a:gd name="T42" fmla="*/ 15 w 293"/>
                <a:gd name="T43" fmla="*/ 116 h 336"/>
                <a:gd name="T44" fmla="*/ 9 w 293"/>
                <a:gd name="T45" fmla="*/ 141 h 336"/>
                <a:gd name="T46" fmla="*/ 69 w 293"/>
                <a:gd name="T47" fmla="*/ 191 h 336"/>
                <a:gd name="T48" fmla="*/ 81 w 293"/>
                <a:gd name="T49" fmla="*/ 201 h 336"/>
                <a:gd name="T50" fmla="*/ 80 w 293"/>
                <a:gd name="T51" fmla="*/ 207 h 336"/>
                <a:gd name="T52" fmla="*/ 67 w 293"/>
                <a:gd name="T53" fmla="*/ 296 h 3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3" h="336">
                  <a:moveTo>
                    <a:pt x="67" y="296"/>
                  </a:moveTo>
                  <a:cubicBezTo>
                    <a:pt x="66" y="304"/>
                    <a:pt x="77" y="311"/>
                    <a:pt x="84" y="305"/>
                  </a:cubicBezTo>
                  <a:cubicBezTo>
                    <a:pt x="105" y="289"/>
                    <a:pt x="125" y="265"/>
                    <a:pt x="136" y="238"/>
                  </a:cubicBezTo>
                  <a:cubicBezTo>
                    <a:pt x="144" y="249"/>
                    <a:pt x="154" y="260"/>
                    <a:pt x="162" y="271"/>
                  </a:cubicBezTo>
                  <a:cubicBezTo>
                    <a:pt x="178" y="292"/>
                    <a:pt x="193" y="315"/>
                    <a:pt x="214" y="331"/>
                  </a:cubicBezTo>
                  <a:cubicBezTo>
                    <a:pt x="220" y="336"/>
                    <a:pt x="228" y="331"/>
                    <a:pt x="226" y="324"/>
                  </a:cubicBezTo>
                  <a:cubicBezTo>
                    <a:pt x="226" y="324"/>
                    <a:pt x="227" y="324"/>
                    <a:pt x="227" y="324"/>
                  </a:cubicBezTo>
                  <a:cubicBezTo>
                    <a:pt x="226" y="324"/>
                    <a:pt x="226" y="323"/>
                    <a:pt x="226" y="322"/>
                  </a:cubicBezTo>
                  <a:cubicBezTo>
                    <a:pt x="226" y="322"/>
                    <a:pt x="226" y="322"/>
                    <a:pt x="226" y="322"/>
                  </a:cubicBezTo>
                  <a:cubicBezTo>
                    <a:pt x="226" y="322"/>
                    <a:pt x="226" y="322"/>
                    <a:pt x="226" y="322"/>
                  </a:cubicBezTo>
                  <a:cubicBezTo>
                    <a:pt x="224" y="319"/>
                    <a:pt x="223" y="316"/>
                    <a:pt x="222" y="313"/>
                  </a:cubicBezTo>
                  <a:cubicBezTo>
                    <a:pt x="206" y="275"/>
                    <a:pt x="209" y="231"/>
                    <a:pt x="193" y="193"/>
                  </a:cubicBezTo>
                  <a:cubicBezTo>
                    <a:pt x="235" y="198"/>
                    <a:pt x="293" y="188"/>
                    <a:pt x="285" y="150"/>
                  </a:cubicBezTo>
                  <a:cubicBezTo>
                    <a:pt x="280" y="127"/>
                    <a:pt x="251" y="125"/>
                    <a:pt x="232" y="124"/>
                  </a:cubicBezTo>
                  <a:cubicBezTo>
                    <a:pt x="219" y="123"/>
                    <a:pt x="205" y="123"/>
                    <a:pt x="192" y="123"/>
                  </a:cubicBezTo>
                  <a:cubicBezTo>
                    <a:pt x="199" y="86"/>
                    <a:pt x="193" y="46"/>
                    <a:pt x="179" y="12"/>
                  </a:cubicBezTo>
                  <a:cubicBezTo>
                    <a:pt x="175" y="2"/>
                    <a:pt x="159" y="0"/>
                    <a:pt x="157" y="12"/>
                  </a:cubicBezTo>
                  <a:cubicBezTo>
                    <a:pt x="153" y="38"/>
                    <a:pt x="140" y="64"/>
                    <a:pt x="130" y="89"/>
                  </a:cubicBezTo>
                  <a:cubicBezTo>
                    <a:pt x="125" y="102"/>
                    <a:pt x="119" y="116"/>
                    <a:pt x="116" y="130"/>
                  </a:cubicBezTo>
                  <a:cubicBezTo>
                    <a:pt x="115" y="130"/>
                    <a:pt x="114" y="131"/>
                    <a:pt x="114" y="131"/>
                  </a:cubicBezTo>
                  <a:cubicBezTo>
                    <a:pt x="114" y="131"/>
                    <a:pt x="114" y="131"/>
                    <a:pt x="114" y="131"/>
                  </a:cubicBezTo>
                  <a:cubicBezTo>
                    <a:pt x="83" y="115"/>
                    <a:pt x="52" y="109"/>
                    <a:pt x="15" y="116"/>
                  </a:cubicBezTo>
                  <a:cubicBezTo>
                    <a:pt x="4" y="117"/>
                    <a:pt x="0" y="135"/>
                    <a:pt x="9" y="141"/>
                  </a:cubicBezTo>
                  <a:cubicBezTo>
                    <a:pt x="29" y="158"/>
                    <a:pt x="49" y="175"/>
                    <a:pt x="69" y="191"/>
                  </a:cubicBezTo>
                  <a:cubicBezTo>
                    <a:pt x="73" y="194"/>
                    <a:pt x="77" y="197"/>
                    <a:pt x="81" y="201"/>
                  </a:cubicBezTo>
                  <a:cubicBezTo>
                    <a:pt x="81" y="203"/>
                    <a:pt x="80" y="205"/>
                    <a:pt x="80" y="207"/>
                  </a:cubicBezTo>
                  <a:cubicBezTo>
                    <a:pt x="72" y="236"/>
                    <a:pt x="68" y="266"/>
                    <a:pt x="67" y="296"/>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17" name="Freeform 1703"/>
            <p:cNvSpPr/>
            <p:nvPr>
              <p:custDataLst>
                <p:tags r:id="rId25"/>
              </p:custDataLst>
            </p:nvPr>
          </p:nvSpPr>
          <p:spPr bwMode="auto">
            <a:xfrm>
              <a:off x="1223" y="4282"/>
              <a:ext cx="120" cy="120"/>
            </a:xfrm>
            <a:custGeom>
              <a:gdLst>
                <a:gd name="T0" fmla="*/ 336 w 369"/>
                <a:gd name="T1" fmla="*/ 92 h 332"/>
                <a:gd name="T2" fmla="*/ 272 w 369"/>
                <a:gd name="T3" fmla="*/ 101 h 332"/>
                <a:gd name="T4" fmla="*/ 232 w 369"/>
                <a:gd name="T5" fmla="*/ 118 h 332"/>
                <a:gd name="T6" fmla="*/ 195 w 369"/>
                <a:gd name="T7" fmla="*/ 11 h 332"/>
                <a:gd name="T8" fmla="*/ 175 w 369"/>
                <a:gd name="T9" fmla="*/ 11 h 332"/>
                <a:gd name="T10" fmla="*/ 154 w 369"/>
                <a:gd name="T11" fmla="*/ 92 h 332"/>
                <a:gd name="T12" fmla="*/ 144 w 369"/>
                <a:gd name="T13" fmla="*/ 130 h 332"/>
                <a:gd name="T14" fmla="*/ 12 w 369"/>
                <a:gd name="T15" fmla="*/ 151 h 332"/>
                <a:gd name="T16" fmla="*/ 9 w 369"/>
                <a:gd name="T17" fmla="*/ 173 h 332"/>
                <a:gd name="T18" fmla="*/ 108 w 369"/>
                <a:gd name="T19" fmla="*/ 214 h 332"/>
                <a:gd name="T20" fmla="*/ 98 w 369"/>
                <a:gd name="T21" fmla="*/ 314 h 332"/>
                <a:gd name="T22" fmla="*/ 120 w 369"/>
                <a:gd name="T23" fmla="*/ 323 h 332"/>
                <a:gd name="T24" fmla="*/ 198 w 369"/>
                <a:gd name="T25" fmla="*/ 234 h 332"/>
                <a:gd name="T26" fmla="*/ 198 w 369"/>
                <a:gd name="T27" fmla="*/ 235 h 332"/>
                <a:gd name="T28" fmla="*/ 249 w 369"/>
                <a:gd name="T29" fmla="*/ 309 h 332"/>
                <a:gd name="T30" fmla="*/ 276 w 369"/>
                <a:gd name="T31" fmla="*/ 305 h 332"/>
                <a:gd name="T32" fmla="*/ 283 w 369"/>
                <a:gd name="T33" fmla="*/ 174 h 332"/>
                <a:gd name="T34" fmla="*/ 336 w 369"/>
                <a:gd name="T35" fmla="*/ 92 h 3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9" h="332">
                  <a:moveTo>
                    <a:pt x="336" y="92"/>
                  </a:moveTo>
                  <a:cubicBezTo>
                    <a:pt x="319" y="81"/>
                    <a:pt x="289" y="95"/>
                    <a:pt x="272" y="101"/>
                  </a:cubicBezTo>
                  <a:cubicBezTo>
                    <a:pt x="259" y="106"/>
                    <a:pt x="245" y="112"/>
                    <a:pt x="232" y="118"/>
                  </a:cubicBezTo>
                  <a:cubicBezTo>
                    <a:pt x="218" y="83"/>
                    <a:pt x="206" y="48"/>
                    <a:pt x="195" y="11"/>
                  </a:cubicBezTo>
                  <a:cubicBezTo>
                    <a:pt x="192" y="1"/>
                    <a:pt x="177" y="0"/>
                    <a:pt x="175" y="11"/>
                  </a:cubicBezTo>
                  <a:cubicBezTo>
                    <a:pt x="169" y="38"/>
                    <a:pt x="160" y="65"/>
                    <a:pt x="154" y="92"/>
                  </a:cubicBezTo>
                  <a:cubicBezTo>
                    <a:pt x="150" y="104"/>
                    <a:pt x="146" y="117"/>
                    <a:pt x="144" y="130"/>
                  </a:cubicBezTo>
                  <a:cubicBezTo>
                    <a:pt x="103" y="123"/>
                    <a:pt x="50" y="140"/>
                    <a:pt x="12" y="151"/>
                  </a:cubicBezTo>
                  <a:cubicBezTo>
                    <a:pt x="2" y="154"/>
                    <a:pt x="0" y="167"/>
                    <a:pt x="9" y="173"/>
                  </a:cubicBezTo>
                  <a:cubicBezTo>
                    <a:pt x="35" y="190"/>
                    <a:pt x="72" y="209"/>
                    <a:pt x="108" y="214"/>
                  </a:cubicBezTo>
                  <a:cubicBezTo>
                    <a:pt x="96" y="245"/>
                    <a:pt x="97" y="285"/>
                    <a:pt x="98" y="314"/>
                  </a:cubicBezTo>
                  <a:cubicBezTo>
                    <a:pt x="98" y="325"/>
                    <a:pt x="112" y="332"/>
                    <a:pt x="120" y="323"/>
                  </a:cubicBezTo>
                  <a:cubicBezTo>
                    <a:pt x="146" y="296"/>
                    <a:pt x="180" y="268"/>
                    <a:pt x="198" y="234"/>
                  </a:cubicBezTo>
                  <a:cubicBezTo>
                    <a:pt x="198" y="234"/>
                    <a:pt x="198" y="235"/>
                    <a:pt x="198" y="235"/>
                  </a:cubicBezTo>
                  <a:cubicBezTo>
                    <a:pt x="217" y="257"/>
                    <a:pt x="233" y="284"/>
                    <a:pt x="249" y="309"/>
                  </a:cubicBezTo>
                  <a:cubicBezTo>
                    <a:pt x="256" y="319"/>
                    <a:pt x="273" y="318"/>
                    <a:pt x="276" y="305"/>
                  </a:cubicBezTo>
                  <a:cubicBezTo>
                    <a:pt x="284" y="269"/>
                    <a:pt x="298" y="212"/>
                    <a:pt x="283" y="174"/>
                  </a:cubicBezTo>
                  <a:cubicBezTo>
                    <a:pt x="321" y="151"/>
                    <a:pt x="369" y="114"/>
                    <a:pt x="336" y="92"/>
                  </a:cubicBezTo>
                  <a:close/>
                </a:path>
              </a:pathLst>
            </a:custGeom>
            <a:solidFill>
              <a:schemeClr val="accent1"/>
            </a:solidFill>
            <a:ln>
              <a:noFill/>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18" name="文本框 17"/>
            <p:cNvSpPr txBox="1"/>
            <p:nvPr>
              <p:custDataLst>
                <p:tags r:id="rId26"/>
              </p:custDataLst>
            </p:nvPr>
          </p:nvSpPr>
          <p:spPr>
            <a:xfrm>
              <a:off x="1573" y="4431"/>
              <a:ext cx="741" cy="67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chemeClr val="lt1"/>
                  </a:solidFill>
                  <a:latin typeface="微软雅黑" panose="020b0503020204020204" charset="-122"/>
                  <a:ea typeface="微软雅黑" panose="020b0503020204020204" charset="-122"/>
                  <a:cs typeface="Arial" pitchFamily="34" charset="0"/>
                </a:rPr>
                <a:t>01</a:t>
              </a:r>
              <a:endParaRPr lang="en-US" altLang="zh-CN" sz="3200" b="1">
                <a:solidFill>
                  <a:schemeClr val="lt1"/>
                </a:solidFill>
                <a:latin typeface="微软雅黑" panose="020b0503020204020204" charset="-122"/>
                <a:ea typeface="微软雅黑" panose="020b0503020204020204" charset="-122"/>
                <a:cs typeface="Arial" pitchFamily="34" charset="0"/>
              </a:endParaRPr>
            </a:p>
          </p:txBody>
        </p:sp>
        <p:sp>
          <p:nvSpPr>
            <p:cNvPr id="19" name="Freeform 685"/>
            <p:cNvSpPr/>
            <p:nvPr>
              <p:custDataLst>
                <p:tags r:id="rId27"/>
              </p:custDataLst>
            </p:nvPr>
          </p:nvSpPr>
          <p:spPr bwMode="auto">
            <a:xfrm rot="21120000">
              <a:off x="1220" y="4702"/>
              <a:ext cx="1360" cy="606"/>
            </a:xfrm>
            <a:custGeom>
              <a:gdLst>
                <a:gd name="T0" fmla="*/ 18 w 1169"/>
                <a:gd name="T1" fmla="*/ 30 h 526"/>
                <a:gd name="T2" fmla="*/ 104 w 1169"/>
                <a:gd name="T3" fmla="*/ 6 h 526"/>
                <a:gd name="T4" fmla="*/ 207 w 1169"/>
                <a:gd name="T5" fmla="*/ 27 h 526"/>
                <a:gd name="T6" fmla="*/ 272 w 1169"/>
                <a:gd name="T7" fmla="*/ 52 h 526"/>
                <a:gd name="T8" fmla="*/ 287 w 1169"/>
                <a:gd name="T9" fmla="*/ 66 h 526"/>
                <a:gd name="T10" fmla="*/ 277 w 1169"/>
                <a:gd name="T11" fmla="*/ 82 h 526"/>
                <a:gd name="T12" fmla="*/ 267 w 1169"/>
                <a:gd name="T13" fmla="*/ 81 h 526"/>
                <a:gd name="T14" fmla="*/ 151 w 1169"/>
                <a:gd name="T15" fmla="*/ 36 h 526"/>
                <a:gd name="T16" fmla="*/ 40 w 1169"/>
                <a:gd name="T17" fmla="*/ 28 h 526"/>
                <a:gd name="T18" fmla="*/ 55 w 1169"/>
                <a:gd name="T19" fmla="*/ 105 h 526"/>
                <a:gd name="T20" fmla="*/ 121 w 1169"/>
                <a:gd name="T21" fmla="*/ 146 h 526"/>
                <a:gd name="T22" fmla="*/ 983 w 1169"/>
                <a:gd name="T23" fmla="*/ 460 h 526"/>
                <a:gd name="T24" fmla="*/ 1125 w 1169"/>
                <a:gd name="T25" fmla="*/ 425 h 526"/>
                <a:gd name="T26" fmla="*/ 1108 w 1169"/>
                <a:gd name="T27" fmla="*/ 405 h 526"/>
                <a:gd name="T28" fmla="*/ 919 w 1169"/>
                <a:gd name="T29" fmla="*/ 277 h 526"/>
                <a:gd name="T30" fmla="*/ 901 w 1169"/>
                <a:gd name="T31" fmla="*/ 267 h 526"/>
                <a:gd name="T32" fmla="*/ 898 w 1169"/>
                <a:gd name="T33" fmla="*/ 243 h 526"/>
                <a:gd name="T34" fmla="*/ 1076 w 1169"/>
                <a:gd name="T35" fmla="*/ 341 h 526"/>
                <a:gd name="T36" fmla="*/ 1130 w 1169"/>
                <a:gd name="T37" fmla="*/ 474 h 526"/>
                <a:gd name="T38" fmla="*/ 968 w 1169"/>
                <a:gd name="T39" fmla="*/ 497 h 526"/>
                <a:gd name="T40" fmla="*/ 766 w 1169"/>
                <a:gd name="T41" fmla="*/ 443 h 526"/>
                <a:gd name="T42" fmla="*/ 370 w 1169"/>
                <a:gd name="T43" fmla="*/ 301 h 526"/>
                <a:gd name="T44" fmla="*/ 184 w 1169"/>
                <a:gd name="T45" fmla="*/ 214 h 526"/>
                <a:gd name="T46" fmla="*/ 94 w 1169"/>
                <a:gd name="T47" fmla="*/ 166 h 526"/>
                <a:gd name="T48" fmla="*/ 20 w 1169"/>
                <a:gd name="T49" fmla="*/ 108 h 526"/>
                <a:gd name="T50" fmla="*/ 18 w 1169"/>
                <a:gd name="T51" fmla="*/ 30 h 5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60" h="606">
                  <a:moveTo>
                    <a:pt x="78" y="0"/>
                  </a:moveTo>
                  <a:cubicBezTo>
                    <a:pt x="81" y="0"/>
                    <a:pt x="85" y="0"/>
                    <a:pt x="88" y="0"/>
                  </a:cubicBezTo>
                  <a:cubicBezTo>
                    <a:pt x="97" y="0"/>
                    <a:pt x="107" y="1"/>
                    <a:pt x="117" y="2"/>
                  </a:cubicBezTo>
                  <a:cubicBezTo>
                    <a:pt x="158" y="6"/>
                    <a:pt x="200" y="14"/>
                    <a:pt x="240" y="27"/>
                  </a:cubicBezTo>
                  <a:cubicBezTo>
                    <a:pt x="247" y="29"/>
                    <a:pt x="253" y="32"/>
                    <a:pt x="260" y="34"/>
                  </a:cubicBezTo>
                  <a:lnTo>
                    <a:pt x="275" y="39"/>
                  </a:lnTo>
                  <a:lnTo>
                    <a:pt x="283" y="54"/>
                  </a:lnTo>
                  <a:cubicBezTo>
                    <a:pt x="287" y="59"/>
                    <a:pt x="290" y="65"/>
                    <a:pt x="294" y="71"/>
                  </a:cubicBezTo>
                  <a:cubicBezTo>
                    <a:pt x="298" y="76"/>
                    <a:pt x="302" y="82"/>
                    <a:pt x="306" y="88"/>
                  </a:cubicBezTo>
                  <a:lnTo>
                    <a:pt x="308" y="91"/>
                  </a:lnTo>
                  <a:lnTo>
                    <a:pt x="276" y="79"/>
                  </a:lnTo>
                  <a:cubicBezTo>
                    <a:pt x="241" y="66"/>
                    <a:pt x="208" y="52"/>
                    <a:pt x="173" y="38"/>
                  </a:cubicBezTo>
                  <a:cubicBezTo>
                    <a:pt x="141" y="26"/>
                    <a:pt x="70" y="2"/>
                    <a:pt x="40" y="29"/>
                  </a:cubicBezTo>
                  <a:cubicBezTo>
                    <a:pt x="10" y="54"/>
                    <a:pt x="38" y="100"/>
                    <a:pt x="58" y="121"/>
                  </a:cubicBezTo>
                  <a:cubicBezTo>
                    <a:pt x="80" y="143"/>
                    <a:pt x="108" y="157"/>
                    <a:pt x="137" y="170"/>
                  </a:cubicBezTo>
                  <a:cubicBezTo>
                    <a:pt x="468" y="324"/>
                    <a:pt x="819" y="436"/>
                    <a:pt x="1168" y="546"/>
                  </a:cubicBezTo>
                  <a:cubicBezTo>
                    <a:pt x="1204" y="558"/>
                    <a:pt x="1379" y="597"/>
                    <a:pt x="1338" y="504"/>
                  </a:cubicBezTo>
                  <a:cubicBezTo>
                    <a:pt x="1333" y="494"/>
                    <a:pt x="1326" y="487"/>
                    <a:pt x="1317" y="480"/>
                  </a:cubicBezTo>
                  <a:cubicBezTo>
                    <a:pt x="1265" y="428"/>
                    <a:pt x="1204" y="383"/>
                    <a:pt x="1138" y="349"/>
                  </a:cubicBezTo>
                  <a:lnTo>
                    <a:pt x="1128" y="344"/>
                  </a:lnTo>
                  <a:lnTo>
                    <a:pt x="1140" y="337"/>
                  </a:lnTo>
                  <a:cubicBezTo>
                    <a:pt x="1145" y="335"/>
                    <a:pt x="1149" y="332"/>
                    <a:pt x="1153" y="330"/>
                  </a:cubicBezTo>
                  <a:lnTo>
                    <a:pt x="1155" y="328"/>
                  </a:lnTo>
                  <a:lnTo>
                    <a:pt x="1176" y="339"/>
                  </a:lnTo>
                  <a:cubicBezTo>
                    <a:pt x="1211" y="359"/>
                    <a:pt x="1245" y="380"/>
                    <a:pt x="1279" y="403"/>
                  </a:cubicBezTo>
                  <a:cubicBezTo>
                    <a:pt x="1328" y="438"/>
                    <a:pt x="1390" y="500"/>
                    <a:pt x="1344" y="563"/>
                  </a:cubicBezTo>
                  <a:cubicBezTo>
                    <a:pt x="1298" y="625"/>
                    <a:pt x="1214" y="606"/>
                    <a:pt x="1150" y="590"/>
                  </a:cubicBezTo>
                  <a:cubicBezTo>
                    <a:pt x="1070" y="570"/>
                    <a:pt x="988" y="550"/>
                    <a:pt x="908" y="526"/>
                  </a:cubicBezTo>
                  <a:cubicBezTo>
                    <a:pt x="748" y="478"/>
                    <a:pt x="589" y="421"/>
                    <a:pt x="435" y="355"/>
                  </a:cubicBezTo>
                  <a:cubicBezTo>
                    <a:pt x="359" y="323"/>
                    <a:pt x="285" y="290"/>
                    <a:pt x="212" y="251"/>
                  </a:cubicBezTo>
                  <a:cubicBezTo>
                    <a:pt x="175" y="233"/>
                    <a:pt x="139" y="214"/>
                    <a:pt x="105" y="194"/>
                  </a:cubicBezTo>
                  <a:cubicBezTo>
                    <a:pt x="71" y="176"/>
                    <a:pt x="36" y="157"/>
                    <a:pt x="16" y="124"/>
                  </a:cubicBezTo>
                  <a:cubicBezTo>
                    <a:pt x="-2" y="97"/>
                    <a:pt x="-8" y="58"/>
                    <a:pt x="14" y="31"/>
                  </a:cubicBezTo>
                  <a:cubicBezTo>
                    <a:pt x="31" y="7"/>
                    <a:pt x="53" y="1"/>
                    <a:pt x="78" y="0"/>
                  </a:cubicBezTo>
                  <a:close/>
                </a:path>
              </a:pathLst>
            </a:custGeom>
            <a:solidFill>
              <a:schemeClr val="accent1">
                <a:lumMod val="60000"/>
                <a:lumOff val="4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grpSp>
    </p:spTree>
    <p:custDataLst>
      <p:tags r:id="rId29"/>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8"/>
          <a:stretch>
            <a:fillRect/>
          </a:stretch>
        </a:blipFill>
        <a:effectLst/>
      </p:bgPr>
    </p:bg>
    <p:spTree>
      <p:nvGrpSpPr>
        <p:cNvPr id="1" name=""/>
        <p:cNvGrpSpPr/>
        <p:nvPr/>
      </p:nvGrpSpPr>
      <p:grpSpPr>
        <a:xfrm>
          <a:off x="0" y="0"/>
          <a:ext cx="0" cy="0"/>
        </a:xfrm>
      </p:grpSpPr>
      <p:pic>
        <p:nvPicPr>
          <p:cNvPr id="29"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8"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5" name="Oval 40"/>
          <p:cNvSpPr/>
          <p:nvPr>
            <p:custDataLst>
              <p:tags r:id="rId8"/>
            </p:custDataLst>
          </p:nvPr>
        </p:nvSpPr>
        <p:spPr bwMode="auto">
          <a:xfrm>
            <a:off x="481" y="646903"/>
            <a:ext cx="2111813" cy="2114859"/>
          </a:xfrm>
          <a:prstGeom prst="ellipse">
            <a:avLst/>
          </a:prstGeom>
          <a:solidFill>
            <a:schemeClr val="accent1"/>
          </a:solidFill>
          <a:ln>
            <a:noFill/>
          </a:ln>
          <a:effectLst>
            <a:outerShdw blurRad="241300" sx="99000" sy="99000" algn="ctr" rotWithShape="0">
              <a:schemeClr val="dk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sz="3200" i="1">
              <a:solidFill>
                <a:schemeClr val="lt1"/>
              </a:solidFill>
              <a:latin typeface="微软雅黑" panose="020b0503020204020204" charset="-122"/>
              <a:ea typeface="微软雅黑" panose="020b0503020204020204" charset="-122"/>
              <a:sym typeface="+mn-lt"/>
            </a:endParaRPr>
          </a:p>
          <a:p>
            <a:pPr algn="ctr"/>
            <a:endParaRPr lang="en-US" sz="3200" i="1">
              <a:solidFill>
                <a:schemeClr val="lt1"/>
              </a:solidFill>
              <a:latin typeface="微软雅黑" panose="020b0503020204020204" charset="-122"/>
              <a:ea typeface="微软雅黑" panose="020b0503020204020204" charset="-122"/>
              <a:sym typeface="+mn-lt"/>
            </a:endParaRPr>
          </a:p>
        </p:txBody>
      </p:sp>
      <p:sp>
        <p:nvSpPr>
          <p:cNvPr id="16" name="矩形 15"/>
          <p:cNvSpPr/>
          <p:nvPr>
            <p:custDataLst>
              <p:tags r:id="rId9"/>
            </p:custDataLst>
          </p:nvPr>
        </p:nvSpPr>
        <p:spPr bwMode="auto">
          <a:xfrm>
            <a:off x="2534278" y="646903"/>
            <a:ext cx="9658163" cy="2114859"/>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91440" tIns="45720" rIns="91440" bIns="45720" anchor="ctr" anchorCtr="0">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FontTx/>
              <a:buNone/>
            </a:pPr>
            <a:r>
              <a:rPr lang="zh-CN" altLang="en-US" sz="2000" spc="150">
                <a:solidFill>
                  <a:schemeClr val="dk1"/>
                </a:solidFill>
                <a:latin typeface="微软雅黑" panose="020b0503020204020204" charset="-122"/>
                <a:ea typeface="微软雅黑" panose="020b0503020204020204" charset="-122"/>
                <a:cs typeface="微软雅黑" panose="020b0503020204020204" charset="-122"/>
              </a:rPr>
              <a:t>第二十四条  为门〔急〕诊癌症疼痛患者和中、重度慢性疼痛患者开具的麻醉药品、第一类精神药品注射剂，每张处方不得超过3日常用量；控缓释制剂，每张处方不得超过15日常用量；其他剂型，每张处方不得超过7日常用量。</a:t>
            </a:r>
            <a:endParaRPr lang="zh-CN" altLang="en-US" sz="2000" spc="150">
              <a:solidFill>
                <a:schemeClr val="dk1"/>
              </a:solidFill>
              <a:latin typeface="微软雅黑" panose="020b0503020204020204" charset="-122"/>
              <a:ea typeface="微软雅黑" panose="020b0503020204020204" charset="-122"/>
              <a:cs typeface="微软雅黑" panose="020b0503020204020204" charset="-122"/>
            </a:endParaRPr>
          </a:p>
        </p:txBody>
      </p:sp>
      <p:pic>
        <p:nvPicPr>
          <p:cNvPr id="17" name="图形 6"/>
          <p:cNvPicPr/>
          <p:nvPr>
            <p:custDataLst>
              <p:tags r:id="rId12"/>
            </p:custDataLst>
          </p:nvPr>
        </p:nvPicPr>
        <p:blipFill>
          <a:blip r:embed="rId10">
            <a:extLst>
              <a:ext uri="{96DAC541-7B7A-43D3-8B79-37D633B846F1}">
                <asvg:svgBlip xmlns:asvg="http://schemas.microsoft.com/office/drawing/2016/SVG/main" r:embed="rId11"/>
              </a:ext>
              <a:ext uri="{28A0092B-C50C-407E-A947-70E740481C1C}">
                <a14:useLocalDpi xmlns:a14="http://schemas.microsoft.com/office/drawing/2010/main" val="0"/>
              </a:ext>
            </a:extLst>
          </a:blip>
          <a:stretch>
            <a:fillRect/>
          </a:stretch>
        </p:blipFill>
        <p:spPr>
          <a:xfrm>
            <a:off x="438876" y="1086822"/>
            <a:ext cx="1235022" cy="1235022"/>
          </a:xfrm>
          <a:prstGeom prst="rect">
            <a:avLst/>
          </a:prstGeom>
        </p:spPr>
      </p:pic>
      <p:sp>
        <p:nvSpPr>
          <p:cNvPr id="18" name="Oval 40"/>
          <p:cNvSpPr/>
          <p:nvPr>
            <p:custDataLst>
              <p:tags r:id="rId13"/>
            </p:custDataLst>
          </p:nvPr>
        </p:nvSpPr>
        <p:spPr bwMode="auto">
          <a:xfrm>
            <a:off x="481" y="4097160"/>
            <a:ext cx="2111813" cy="2114859"/>
          </a:xfrm>
          <a:prstGeom prst="ellipse">
            <a:avLst/>
          </a:prstGeom>
          <a:solidFill>
            <a:schemeClr val="accent2"/>
          </a:solidFill>
          <a:ln>
            <a:noFill/>
          </a:ln>
          <a:effectLst>
            <a:outerShdw blurRad="241300" sx="99000" sy="99000" algn="ctr" rotWithShape="0">
              <a:schemeClr val="dk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sz="3200" i="1">
              <a:solidFill>
                <a:schemeClr val="dk1">
                  <a:lumMod val="85000"/>
                  <a:lumOff val="15000"/>
                </a:schemeClr>
              </a:solidFill>
              <a:latin typeface="微软雅黑" panose="020b0503020204020204" charset="-122"/>
              <a:ea typeface="微软雅黑" panose="020b0503020204020204" charset="-122"/>
              <a:sym typeface="+mn-lt"/>
            </a:endParaRPr>
          </a:p>
          <a:p>
            <a:pPr algn="ctr"/>
            <a:endParaRPr lang="en-US" sz="3200" i="1">
              <a:solidFill>
                <a:schemeClr val="dk1">
                  <a:lumMod val="85000"/>
                  <a:lumOff val="15000"/>
                </a:schemeClr>
              </a:solidFill>
              <a:latin typeface="微软雅黑" panose="020b0503020204020204" charset="-122"/>
              <a:ea typeface="微软雅黑" panose="020b0503020204020204" charset="-122"/>
              <a:sym typeface="+mn-lt"/>
            </a:endParaRPr>
          </a:p>
        </p:txBody>
      </p:sp>
      <p:sp>
        <p:nvSpPr>
          <p:cNvPr id="19" name="矩形 18"/>
          <p:cNvSpPr/>
          <p:nvPr>
            <p:custDataLst>
              <p:tags r:id="rId14"/>
            </p:custDataLst>
          </p:nvPr>
        </p:nvSpPr>
        <p:spPr bwMode="auto">
          <a:xfrm>
            <a:off x="2534276" y="4097160"/>
            <a:ext cx="9658163" cy="2114859"/>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91440" tIns="45720" rIns="91440" bIns="45720" anchor="ctr" anchorCtr="0">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FontTx/>
              <a:buNone/>
            </a:pPr>
            <a:r>
              <a:rPr lang="zh-CN" altLang="en-US" sz="2000" spc="150">
                <a:solidFill>
                  <a:schemeClr val="dk1"/>
                </a:solidFill>
                <a:latin typeface="微软雅黑" panose="020b0503020204020204" charset="-122"/>
                <a:ea typeface="微软雅黑" panose="020b0503020204020204" charset="-122"/>
                <a:cs typeface="微软雅黑" panose="020b0503020204020204" charset="-122"/>
              </a:rPr>
              <a:t>第二十五条  为住院患者开具的麻醉药品和第一类精神药品处方应当逐日开具，每张处方为1日常用量。</a:t>
            </a:r>
            <a:endParaRPr lang="zh-CN" altLang="en-US" sz="2000" spc="150">
              <a:solidFill>
                <a:schemeClr val="dk1"/>
              </a:solidFill>
              <a:latin typeface="微软雅黑" panose="020b0503020204020204" charset="-122"/>
              <a:ea typeface="微软雅黑" panose="020b0503020204020204" charset="-122"/>
              <a:cs typeface="微软雅黑" panose="020b0503020204020204" charset="-122"/>
            </a:endParaRPr>
          </a:p>
        </p:txBody>
      </p:sp>
      <p:pic>
        <p:nvPicPr>
          <p:cNvPr id="20" name="图形 9"/>
          <p:cNvPicPr>
            <a:picLocks noChangeAspect="1"/>
          </p:cNvPicPr>
          <p:nvPr>
            <p:custDataLst>
              <p:tags r:id="rId17"/>
            </p:custDataLst>
          </p:nvPr>
        </p:nvPicPr>
        <p:blipFill>
          <a:blip r:embed="rId15">
            <a:extLst>
              <a:ext uri="{96DAC541-7B7A-43D3-8B79-37D633B846F1}">
                <asvg:svgBlip xmlns:asvg="http://schemas.microsoft.com/office/drawing/2016/SVG/main" r:embed="rId16"/>
              </a:ext>
              <a:ext uri="{28A0092B-C50C-407E-A947-70E740481C1C}">
                <a14:useLocalDpi xmlns:a14="http://schemas.microsoft.com/office/drawing/2010/main" val="0"/>
              </a:ext>
            </a:extLst>
          </a:blip>
          <a:stretch>
            <a:fillRect/>
          </a:stretch>
        </p:blipFill>
        <p:spPr>
          <a:xfrm>
            <a:off x="509698" y="4607901"/>
            <a:ext cx="1093380" cy="1093380"/>
          </a:xfrm>
          <a:prstGeom prst="rect">
            <a:avLst/>
          </a:prstGeom>
        </p:spPr>
      </p:pic>
    </p:spTree>
    <p:custDataLst>
      <p:tags r:id="rId19"/>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5"/>
          <a:stretch>
            <a:fillRect/>
          </a:stretch>
        </a:blipFill>
        <a:effectLst/>
      </p:bgPr>
    </p:bg>
    <p:spTree>
      <p:nvGrpSpPr>
        <p:cNvPr id="1" name=""/>
        <p:cNvGrpSpPr/>
        <p:nvPr/>
      </p:nvGrpSpPr>
      <p:grpSpPr>
        <a:xfrm>
          <a:off x="0" y="0"/>
          <a:ext cx="0" cy="0"/>
        </a:xfrm>
      </p:grpSpPr>
      <p:pic>
        <p:nvPicPr>
          <p:cNvPr id="23"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1"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5" name="文本框 22"/>
          <p:cNvSpPr txBox="1"/>
          <p:nvPr>
            <p:custDataLst>
              <p:tags r:id="rId8"/>
            </p:custDataLst>
          </p:nvPr>
        </p:nvSpPr>
        <p:spPr>
          <a:xfrm flipH="1">
            <a:off x="5811617" y="1730702"/>
            <a:ext cx="6379902" cy="1093709"/>
          </a:xfrm>
          <a:prstGeom prst="rect">
            <a:avLst/>
          </a:prstGeom>
          <a:noFill/>
          <a:ln w="9525">
            <a:noFill/>
          </a:ln>
          <a:effectLst>
            <a:outerShdw sx="999" sy="999" algn="ctr" rotWithShape="0">
              <a:srgbClr val="000000"/>
            </a:outerShdw>
          </a:effectLst>
        </p:spPr>
        <p:txBody>
          <a:bodyPr wrap="square" lIns="90000" tIns="46800" rIns="90000" bIns="46800" anchor="t">
            <a:normAutofit/>
          </a:bodyPr>
          <a:lstStyle>
            <a:defPPr>
              <a:defRPr lang="zh-CN"/>
            </a:defPPr>
            <a:lvl1pPr marL="285750" lvl="0" indent="-285750" algn="l" defTabSz="914400" rtl="0" eaLnBrk="1" latinLnBrk="0" hangingPunct="1">
              <a:lnSpc>
                <a:spcPct val="120000"/>
              </a:lnSpc>
              <a:buFont typeface="Arial" pitchFamily="34" charset="0"/>
              <a:buChar char="•"/>
              <a:defRPr sz="1400" kern="1200">
                <a:solidFill>
                  <a:srgbClr val="404040"/>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zh-CN" altLang="en-US" sz="1800" spc="150">
                <a:solidFill>
                  <a:schemeClr val="dk1">
                    <a:lumMod val="85000"/>
                    <a:lumOff val="15000"/>
                  </a:schemeClr>
                </a:solidFill>
                <a:latin typeface="微软雅黑" panose="020b0503020204020204" charset="-122"/>
                <a:ea typeface="微软雅黑" panose="020b0503020204020204" charset="-122"/>
              </a:rPr>
              <a:t>第二十六条对于需要特别加强管制的麻醉药品，盐酸二氢埃托啡处方为一次常用量，仅限于二级以上医院内使用；盐酸哌替啶处方为一次常用量，仅限于医疗机构内使用。</a:t>
            </a:r>
            <a:endParaRPr lang="zh-CN" altLang="en-US" sz="1800" spc="150">
              <a:solidFill>
                <a:schemeClr val="dk1">
                  <a:lumMod val="85000"/>
                  <a:lumOff val="15000"/>
                </a:schemeClr>
              </a:solidFill>
              <a:latin typeface="微软雅黑" panose="020b0503020204020204" charset="-122"/>
              <a:ea typeface="微软雅黑" panose="020b0503020204020204" charset="-122"/>
            </a:endParaRPr>
          </a:p>
        </p:txBody>
      </p:sp>
      <p:sp>
        <p:nvSpPr>
          <p:cNvPr id="5" name="文本框 22"/>
          <p:cNvSpPr txBox="1"/>
          <p:nvPr>
            <p:custDataLst>
              <p:tags r:id="rId9"/>
            </p:custDataLst>
          </p:nvPr>
        </p:nvSpPr>
        <p:spPr>
          <a:xfrm flipH="1">
            <a:off x="741759" y="4034400"/>
            <a:ext cx="6375314" cy="1093709"/>
          </a:xfrm>
          <a:prstGeom prst="rect">
            <a:avLst/>
          </a:prstGeom>
          <a:noFill/>
          <a:ln w="9525">
            <a:noFill/>
          </a:ln>
          <a:effectLst>
            <a:outerShdw sx="999" sy="999" algn="ctr" rotWithShape="0">
              <a:srgbClr val="000000"/>
            </a:outerShdw>
          </a:effectLst>
        </p:spPr>
        <p:txBody>
          <a:bodyPr wrap="square" lIns="90000" tIns="46800" rIns="90000" bIns="46800" anchor="t">
            <a:normAutofit lnSpcReduction="10000"/>
          </a:bodyPr>
          <a:lstStyle>
            <a:defPPr>
              <a:defRPr lang="zh-CN"/>
            </a:defPPr>
            <a:lvl1pPr marL="285750" lvl="0" indent="-285750" algn="l" defTabSz="914400" rtl="0" eaLnBrk="1" latinLnBrk="0" hangingPunct="1">
              <a:lnSpc>
                <a:spcPct val="120000"/>
              </a:lnSpc>
              <a:buFont typeface="Arial" pitchFamily="34" charset="0"/>
              <a:buChar char="•"/>
              <a:defRPr sz="1400" kern="1200">
                <a:solidFill>
                  <a:srgbClr val="404040"/>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zh-CN" altLang="en-US" sz="1800" spc="150">
                <a:solidFill>
                  <a:schemeClr val="dk1">
                    <a:lumMod val="85000"/>
                    <a:lumOff val="15000"/>
                  </a:schemeClr>
                </a:solidFill>
                <a:latin typeface="微软雅黑" panose="020b0503020204020204" charset="-122"/>
                <a:ea typeface="微软雅黑" panose="020b0503020204020204" charset="-122"/>
                <a:cs typeface="微软雅黑" panose="020b0503020204020204" charset="-122"/>
              </a:rPr>
              <a:t>第二十七条医疗机构应当要求长期使用麻醉药品和第一类精神药品的门〔急〕诊癌症患者和中、重度慢性疼痛患者，每3个月复诊或者随诊一次。</a:t>
            </a:r>
            <a:endParaRPr lang="zh-CN" altLang="en-US" sz="1800" spc="150">
              <a:solidFill>
                <a:schemeClr val="dk1">
                  <a:lumMod val="85000"/>
                  <a:lumOff val="15000"/>
                </a:schemeClr>
              </a:solidFill>
              <a:latin typeface="微软雅黑" panose="020b0503020204020204" charset="-122"/>
              <a:ea typeface="微软雅黑" panose="020b0503020204020204" charset="-122"/>
              <a:cs typeface="微软雅黑" panose="020b0503020204020204" charset="-122"/>
            </a:endParaRPr>
          </a:p>
        </p:txBody>
      </p:sp>
      <p:pic>
        <p:nvPicPr>
          <p:cNvPr id="19" name="图形 18"/>
          <p:cNvPicPr>
            <a:picLocks noChangeAspect="1"/>
          </p:cNvPicPr>
          <p:nvPr>
            <p:custDataLst>
              <p:tags r:id="rId12"/>
            </p:custDataLst>
          </p:nvPr>
        </p:nvPicPr>
        <p:blipFill>
          <a:blip r:embed="rId10">
            <a:extLst>
              <a:ext uri="{96DAC541-7B7A-43D3-8B79-37D633B846F1}">
                <asvg:svgBlip xmlns:asvg="http://schemas.microsoft.com/office/drawing/2016/SVG/main" r:embed="rId11"/>
              </a:ext>
            </a:extLst>
          </a:blip>
          <a:stretch>
            <a:fillRect/>
          </a:stretch>
        </p:blipFill>
        <p:spPr>
          <a:xfrm>
            <a:off x="103306" y="4146206"/>
            <a:ext cx="484799" cy="472974"/>
          </a:xfrm>
          <a:prstGeom prst="rect">
            <a:avLst/>
          </a:prstGeom>
        </p:spPr>
      </p:pic>
      <p:sp>
        <p:nvSpPr>
          <p:cNvPr id="20" name="矩形 19"/>
          <p:cNvSpPr/>
          <p:nvPr>
            <p:custDataLst>
              <p:tags r:id="rId13"/>
            </p:custDataLst>
          </p:nvPr>
        </p:nvSpPr>
        <p:spPr>
          <a:xfrm>
            <a:off x="964" y="3525288"/>
            <a:ext cx="12098733" cy="387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base">
              <a:lnSpc>
                <a:spcPct val="140000"/>
              </a:lnSpc>
            </a:pPr>
            <a:endParaRPr lang="zh-CN" altLang="en-US" strike="noStrike" noProof="1">
              <a:solidFill>
                <a:schemeClr val="dk1"/>
              </a:solidFill>
              <a:latin typeface="微软雅黑" panose="020b0503020204020204" charset="-122"/>
              <a:ea typeface="微软雅黑" panose="020b0503020204020204" charset="-122"/>
              <a:sym typeface="Arial" pitchFamily="34" charset="0"/>
            </a:endParaRPr>
          </a:p>
        </p:txBody>
      </p:sp>
      <p:pic>
        <p:nvPicPr>
          <p:cNvPr id="22" name="图形 21"/>
          <p:cNvPicPr>
            <a:picLocks noChangeAspect="1"/>
          </p:cNvPicPr>
          <p:nvPr>
            <p:custDataLst>
              <p:tags r:id="rId14"/>
            </p:custDataLst>
          </p:nvPr>
        </p:nvPicPr>
        <p:blipFill>
          <a:blip r:embed="rId10">
            <a:extLst>
              <a:ext uri="{96DAC541-7B7A-43D3-8B79-37D633B846F1}">
                <asvg:svgBlip xmlns:asvg="http://schemas.microsoft.com/office/drawing/2016/SVG/main" r:embed="rId11"/>
              </a:ext>
            </a:extLst>
          </a:blip>
          <a:stretch>
            <a:fillRect/>
          </a:stretch>
        </p:blipFill>
        <p:spPr>
          <a:xfrm>
            <a:off x="5186823" y="1833107"/>
            <a:ext cx="484799" cy="472974"/>
          </a:xfrm>
          <a:prstGeom prst="rect">
            <a:avLst/>
          </a:prstGeom>
        </p:spPr>
      </p:pic>
    </p:spTree>
    <p:custDataLst>
      <p:tags r:id="rId16"/>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pic>
        <p:nvPicPr>
          <p:cNvPr id="23"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2"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4" name="矩形 3"/>
          <p:cNvSpPr/>
          <p:nvPr>
            <p:custDataLst>
              <p:tags r:id="rId8"/>
            </p:custDataLst>
          </p:nvPr>
        </p:nvSpPr>
        <p:spPr>
          <a:xfrm>
            <a:off x="349130" y="356369"/>
            <a:ext cx="11463401" cy="6144605"/>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5" name="直接连接符 4"/>
          <p:cNvCxnSpPr/>
          <p:nvPr>
            <p:custDataLst>
              <p:tags r:id="rId9"/>
            </p:custDataLst>
          </p:nvPr>
        </p:nvCxnSpPr>
        <p:spPr>
          <a:xfrm>
            <a:off x="536911" y="-26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10"/>
            </p:custDataLst>
          </p:nvPr>
        </p:nvCxnSpPr>
        <p:spPr>
          <a:xfrm>
            <a:off x="349128" y="8818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11"/>
            </p:custDataLst>
          </p:nvPr>
        </p:nvCxnSpPr>
        <p:spPr>
          <a:xfrm>
            <a:off x="11329087" y="6256244"/>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2"/>
            </p:custDataLst>
          </p:nvPr>
        </p:nvCxnSpPr>
        <p:spPr>
          <a:xfrm>
            <a:off x="11141304" y="6344691"/>
            <a:ext cx="512915" cy="512915"/>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14" name="Title 6"/>
          <p:cNvSpPr txBox="1"/>
          <p:nvPr>
            <p:custDataLst>
              <p:tags r:id="rId13"/>
            </p:custDataLst>
          </p:nvPr>
        </p:nvSpPr>
        <p:spPr>
          <a:xfrm>
            <a:off x="691992" y="974896"/>
            <a:ext cx="10777673" cy="4907549"/>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二十八条医师利用计算机开具、传递普通处方时，应当同时打印出纸质处方，其格式与手写处方一致；打印的纸质处方经签名或者加盖签章后有效。药师核发药品时，应当核对打印的纸质处方，无误后发给药品，并将打印的纸质处方与计算机传递处方同时收存备查。</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Tree>
    <p:custDataLst>
      <p:tags r:id="rId15"/>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5"/>
          <a:stretch>
            <a:fillRect/>
          </a:stretch>
        </a:blipFill>
        <a:effectLst/>
      </p:bgPr>
    </p:bg>
    <p:spTree>
      <p:nvGrpSpPr>
        <p:cNvPr id="1" name=""/>
        <p:cNvGrpSpPr/>
        <p:nvPr/>
      </p:nvGrpSpPr>
      <p:grpSpPr>
        <a:xfrm>
          <a:off x="0" y="0"/>
          <a:ext cx="0" cy="0"/>
        </a:xfrm>
      </p:grpSpPr>
      <p:pic>
        <p:nvPicPr>
          <p:cNvPr id="28"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7"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8"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执业医师法有关规定</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6"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21</a:t>
            </a:fld>
            <a:endParaRPr lang="zh-CN" altLang="en-US" sz="1400">
              <a:solidFill>
                <a:schemeClr val="dk1"/>
              </a:solidFill>
              <a:latin typeface="微软雅黑" panose="020b0503020204020204" charset="-122"/>
              <a:ea typeface="微软雅黑" panose="020b0503020204020204" charset="-122"/>
            </a:endParaRPr>
          </a:p>
        </p:txBody>
      </p:sp>
      <p:sp>
        <p:nvSpPr>
          <p:cNvPr id="17"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2"/>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19" name="Title 6"/>
          <p:cNvSpPr txBox="1"/>
          <p:nvPr>
            <p:custDataLst>
              <p:tags r:id="rId13"/>
            </p:custDataLst>
          </p:nvPr>
        </p:nvSpPr>
        <p:spPr>
          <a:xfrm>
            <a:off x="3000351" y="2337581"/>
            <a:ext cx="6216697" cy="3249636"/>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第37款第七条规定，但凡不按照规定使用麻醉药品、医疗用毒性药品、精神药品和放射性药品的，那么由县级以上人民政府卫生行政部门给予警告或者责令暂停六个月以上一年以下执业活动，情节严重的，撤消其执业证书，构成犯罪的，依法追究刑事责任。</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5" name="灯片编号占位符 14"/>
          <p:cNvSpPr/>
          <p:nvPr>
            <p:custDataLst>
              <p:tags r:id="rId14"/>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21</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6"/>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2"/>
          <a:stretch>
            <a:fillRect/>
          </a:stretch>
        </a:blipFill>
        <a:effectLst/>
      </p:bgPr>
    </p:bg>
    <p:spTree>
      <p:nvGrpSpPr>
        <p:cNvPr id="1" name=""/>
        <p:cNvGrpSpPr/>
        <p:nvPr/>
      </p:nvGrpSpPr>
      <p:grpSpPr>
        <a:xfrm>
          <a:off x="0" y="0"/>
          <a:ext cx="0" cy="0"/>
        </a:xfrm>
      </p:grpSpPr>
      <p:pic>
        <p:nvPicPr>
          <p:cNvPr id="24"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3"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4"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相关的法律、法规、规章</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3"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22</a:t>
            </a:fld>
            <a:endParaRPr lang="zh-CN" altLang="en-US" sz="1400">
              <a:solidFill>
                <a:schemeClr val="dk1"/>
              </a:solidFill>
              <a:latin typeface="微软雅黑" panose="020b0503020204020204" charset="-122"/>
              <a:ea typeface="微软雅黑" panose="020b0503020204020204" charset="-122"/>
            </a:endParaRPr>
          </a:p>
        </p:txBody>
      </p:sp>
      <p:sp>
        <p:nvSpPr>
          <p:cNvPr id="15" name="Title 6"/>
          <p:cNvSpPr txBox="1"/>
          <p:nvPr>
            <p:custDataLst>
              <p:tags r:id="rId11"/>
            </p:custDataLst>
          </p:nvPr>
        </p:nvSpPr>
        <p:spPr>
          <a:xfrm>
            <a:off x="457161" y="1673661"/>
            <a:ext cx="11303078" cy="4577479"/>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浙江省医疗机构</a:t>
            </a:r>
            <a:endPar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285750" lvl="1" indent="0" algn="l" eaLnBrk="1" fontAlgn="auto" hangingPunct="1">
              <a:lnSpc>
                <a:spcPct val="120000"/>
              </a:lnSpc>
              <a:spcBef>
                <a:spcPct val="0"/>
              </a:spcBef>
              <a:spcAft>
                <a:spcPts val="800"/>
              </a:spcAft>
              <a:buSzTx/>
              <a:buNone/>
            </a:pPr>
            <a:r>
              <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麻醉药品、精神药品管理实施细那么 </a:t>
            </a:r>
            <a:endPar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7"/>
          <a:stretch>
            <a:fillRect/>
          </a:stretch>
        </a:blipFill>
        <a:effectLst/>
      </p:bgPr>
    </p:bg>
    <p:spTree>
      <p:nvGrpSpPr>
        <p:cNvPr id="1" name=""/>
        <p:cNvGrpSpPr/>
        <p:nvPr/>
      </p:nvGrpSpPr>
      <p:grpSpPr>
        <a:xfrm>
          <a:off x="0" y="0"/>
          <a:ext cx="0" cy="0"/>
        </a:xfrm>
      </p:grpSpPr>
      <p:pic>
        <p:nvPicPr>
          <p:cNvPr id="58"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57"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 name="灯片编号占位符 3"/>
          <p:cNvSpPr/>
          <p:nvPr>
            <p:custDataLst>
              <p:tags r:id="rId8"/>
            </p:custDataLst>
          </p:nvPr>
        </p:nvSpPr>
        <p:spPr>
          <a:xfrm>
            <a:off x="8760040" y="6301946"/>
            <a:ext cx="2316892" cy="556054"/>
          </a:xfrm>
          <a:prstGeom prst="rect">
            <a:avLst/>
          </a:prstGeom>
          <a:noFill/>
          <a:ln w="9525">
            <a:noFill/>
          </a:ln>
        </p:spPr>
        <p:txBody>
          <a:bodyPr lIns="92075" tIns="46038" rIns="92075" bIns="46038" anchor="ctr" anchorCtr="0">
            <a:normAutofit/>
          </a:bodyPr>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23</a:t>
            </a:fld>
            <a:endParaRPr lang="zh-CN" altLang="en-US" sz="1400">
              <a:solidFill>
                <a:schemeClr val="dk1"/>
              </a:solidFill>
              <a:latin typeface="微软雅黑" panose="020b0503020204020204" charset="-122"/>
              <a:ea typeface="微软雅黑" panose="020b0503020204020204" charset="-122"/>
            </a:endParaRPr>
          </a:p>
        </p:txBody>
      </p:sp>
      <p:sp>
        <p:nvSpPr>
          <p:cNvPr id="3" name="折角形 2"/>
          <p:cNvSpPr/>
          <p:nvPr>
            <p:custDataLst>
              <p:tags r:id="rId9"/>
            </p:custDataLst>
          </p:nvPr>
        </p:nvSpPr>
        <p:spPr>
          <a:xfrm>
            <a:off x="2788791" y="215737"/>
            <a:ext cx="2823335" cy="2965474"/>
          </a:xfrm>
          <a:prstGeom prst="foldedCorner">
            <a:avLst>
              <a:gd name="adj" fmla="val 12009"/>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5" name="文本框 24"/>
          <p:cNvSpPr txBox="1"/>
          <p:nvPr>
            <p:custDataLst>
              <p:tags r:id="rId10"/>
            </p:custDataLst>
          </p:nvPr>
        </p:nvSpPr>
        <p:spPr>
          <a:xfrm>
            <a:off x="3003085" y="327573"/>
            <a:ext cx="2609042" cy="69429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400" spc="150">
                <a:solidFill>
                  <a:schemeClr val="dk1">
                    <a:lumMod val="85000"/>
                    <a:lumOff val="15000"/>
                  </a:schemeClr>
                </a:solidFill>
                <a:uFillTx/>
                <a:latin typeface="微软雅黑" panose="020b0503020204020204" charset="-122"/>
                <a:ea typeface="微软雅黑" panose="020b0503020204020204" charset="-122"/>
              </a:rPr>
              <a:t>麻醉药品、精神药品管理机构</a:t>
            </a:r>
            <a:endParaRPr lang="zh-CN" altLang="en-US" sz="1400" spc="150">
              <a:solidFill>
                <a:schemeClr val="dk1">
                  <a:lumMod val="85000"/>
                  <a:lumOff val="15000"/>
                </a:schemeClr>
              </a:solidFill>
              <a:uFillTx/>
              <a:latin typeface="微软雅黑" panose="020b0503020204020204" charset="-122"/>
              <a:ea typeface="微软雅黑" panose="020b0503020204020204" charset="-122"/>
            </a:endParaRPr>
          </a:p>
        </p:txBody>
      </p:sp>
      <p:sp>
        <p:nvSpPr>
          <p:cNvPr id="29" name="椭圆 28"/>
          <p:cNvSpPr/>
          <p:nvPr>
            <p:custDataLst>
              <p:tags r:id="rId11"/>
            </p:custDataLst>
          </p:nvPr>
        </p:nvSpPr>
        <p:spPr>
          <a:xfrm>
            <a:off x="2549965" y="0"/>
            <a:ext cx="580107" cy="58010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ltLang="zh-CN" b="1">
              <a:solidFill>
                <a:schemeClr val="lt1"/>
              </a:solidFill>
              <a:latin typeface="微软雅黑" panose="020b0503020204020204" charset="-122"/>
              <a:ea typeface="微软雅黑" panose="020b0503020204020204" charset="-122"/>
            </a:endParaRPr>
          </a:p>
        </p:txBody>
      </p:sp>
      <p:sp>
        <p:nvSpPr>
          <p:cNvPr id="33" name="折角形 32"/>
          <p:cNvSpPr/>
          <p:nvPr>
            <p:custDataLst>
              <p:tags r:id="rId12"/>
            </p:custDataLst>
          </p:nvPr>
        </p:nvSpPr>
        <p:spPr>
          <a:xfrm>
            <a:off x="6179967" y="215737"/>
            <a:ext cx="2823335" cy="2965474"/>
          </a:xfrm>
          <a:prstGeom prst="foldedCorner">
            <a:avLst>
              <a:gd name="adj" fmla="val 12009"/>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4" name="文本框 33"/>
          <p:cNvSpPr txBox="1"/>
          <p:nvPr>
            <p:custDataLst>
              <p:tags r:id="rId13"/>
            </p:custDataLst>
          </p:nvPr>
        </p:nvSpPr>
        <p:spPr>
          <a:xfrm>
            <a:off x="6394261" y="327573"/>
            <a:ext cx="2609042" cy="69429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400" spc="150">
                <a:solidFill>
                  <a:schemeClr val="dk1">
                    <a:lumMod val="85000"/>
                    <a:lumOff val="15000"/>
                  </a:schemeClr>
                </a:solidFill>
                <a:uFillTx/>
                <a:latin typeface="微软雅黑" panose="020b0503020204020204" charset="-122"/>
                <a:ea typeface="微软雅黑" panose="020b0503020204020204" charset="-122"/>
              </a:rPr>
              <a:t>麻醉药品、精神药品管理人员岗位职责</a:t>
            </a:r>
            <a:endParaRPr lang="zh-CN" altLang="en-US" sz="1400" spc="150">
              <a:solidFill>
                <a:schemeClr val="dk1">
                  <a:lumMod val="85000"/>
                  <a:lumOff val="15000"/>
                </a:schemeClr>
              </a:solidFill>
              <a:uFillTx/>
              <a:latin typeface="微软雅黑" panose="020b0503020204020204" charset="-122"/>
              <a:ea typeface="微软雅黑" panose="020b0503020204020204" charset="-122"/>
            </a:endParaRPr>
          </a:p>
        </p:txBody>
      </p:sp>
      <p:sp>
        <p:nvSpPr>
          <p:cNvPr id="35" name="椭圆 34"/>
          <p:cNvSpPr/>
          <p:nvPr>
            <p:custDataLst>
              <p:tags r:id="rId14"/>
            </p:custDataLst>
          </p:nvPr>
        </p:nvSpPr>
        <p:spPr>
          <a:xfrm>
            <a:off x="5941142" y="0"/>
            <a:ext cx="580107" cy="58010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ltLang="zh-CN" b="1">
              <a:solidFill>
                <a:schemeClr val="lt1"/>
              </a:solidFill>
              <a:latin typeface="微软雅黑" panose="020b0503020204020204" charset="-122"/>
              <a:ea typeface="微软雅黑" panose="020b0503020204020204" charset="-122"/>
            </a:endParaRPr>
          </a:p>
        </p:txBody>
      </p:sp>
      <p:sp>
        <p:nvSpPr>
          <p:cNvPr id="36" name="折角形 35"/>
          <p:cNvSpPr/>
          <p:nvPr>
            <p:custDataLst>
              <p:tags r:id="rId15"/>
            </p:custDataLst>
          </p:nvPr>
        </p:nvSpPr>
        <p:spPr>
          <a:xfrm>
            <a:off x="1114850" y="3707927"/>
            <a:ext cx="2823335" cy="2965474"/>
          </a:xfrm>
          <a:prstGeom prst="foldedCorner">
            <a:avLst>
              <a:gd name="adj" fmla="val 12009"/>
            </a:avLst>
          </a:prstGeom>
          <a:solidFill>
            <a:schemeClr val="accent4">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7" name="文本框 36"/>
          <p:cNvSpPr txBox="1"/>
          <p:nvPr>
            <p:custDataLst>
              <p:tags r:id="rId16"/>
            </p:custDataLst>
          </p:nvPr>
        </p:nvSpPr>
        <p:spPr>
          <a:xfrm>
            <a:off x="1329142" y="3819763"/>
            <a:ext cx="2609042" cy="985451"/>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400" spc="150">
                <a:solidFill>
                  <a:schemeClr val="dk1">
                    <a:lumMod val="85000"/>
                    <a:lumOff val="15000"/>
                  </a:schemeClr>
                </a:solidFill>
                <a:uFillTx/>
                <a:latin typeface="微软雅黑" panose="020b0503020204020204" charset="-122"/>
                <a:ea typeface="微软雅黑" panose="020b0503020204020204" charset="-122"/>
              </a:rPr>
              <a:t>麻醉药品、精神药品的采购、验收、储存、保管和发放管理</a:t>
            </a:r>
            <a:endParaRPr lang="zh-CN" altLang="en-US" sz="1400" spc="150">
              <a:solidFill>
                <a:schemeClr val="dk1">
                  <a:lumMod val="85000"/>
                  <a:lumOff val="15000"/>
                </a:schemeClr>
              </a:solidFill>
              <a:uFillTx/>
              <a:latin typeface="微软雅黑" panose="020b0503020204020204" charset="-122"/>
              <a:ea typeface="微软雅黑" panose="020b0503020204020204" charset="-122"/>
            </a:endParaRPr>
          </a:p>
        </p:txBody>
      </p:sp>
      <p:sp>
        <p:nvSpPr>
          <p:cNvPr id="38" name="折角形 37"/>
          <p:cNvSpPr/>
          <p:nvPr>
            <p:custDataLst>
              <p:tags r:id="rId17"/>
            </p:custDataLst>
          </p:nvPr>
        </p:nvSpPr>
        <p:spPr>
          <a:xfrm>
            <a:off x="4506025" y="3707927"/>
            <a:ext cx="2823335" cy="2965474"/>
          </a:xfrm>
          <a:prstGeom prst="foldedCorner">
            <a:avLst>
              <a:gd name="adj" fmla="val 12009"/>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9" name="文本框 38"/>
          <p:cNvSpPr txBox="1"/>
          <p:nvPr>
            <p:custDataLst>
              <p:tags r:id="rId18"/>
            </p:custDataLst>
          </p:nvPr>
        </p:nvSpPr>
        <p:spPr>
          <a:xfrm>
            <a:off x="4720319" y="3819763"/>
            <a:ext cx="2609042" cy="69429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400" spc="150">
                <a:solidFill>
                  <a:schemeClr val="dk1">
                    <a:lumMod val="85000"/>
                    <a:lumOff val="15000"/>
                  </a:schemeClr>
                </a:solidFill>
                <a:uFillTx/>
                <a:latin typeface="微软雅黑" panose="020b0503020204020204" charset="-122"/>
                <a:ea typeface="微软雅黑" panose="020b0503020204020204" charset="-122"/>
              </a:rPr>
              <a:t>麻醉药品、精神药品的使用管理细那么</a:t>
            </a:r>
            <a:endParaRPr lang="zh-CN" altLang="en-US" sz="1400" spc="150">
              <a:solidFill>
                <a:schemeClr val="dk1">
                  <a:lumMod val="85000"/>
                  <a:lumOff val="15000"/>
                </a:schemeClr>
              </a:solidFill>
              <a:uFillTx/>
              <a:latin typeface="微软雅黑" panose="020b0503020204020204" charset="-122"/>
              <a:ea typeface="微软雅黑" panose="020b0503020204020204" charset="-122"/>
            </a:endParaRPr>
          </a:p>
        </p:txBody>
      </p:sp>
      <p:sp>
        <p:nvSpPr>
          <p:cNvPr id="40" name="椭圆 39"/>
          <p:cNvSpPr/>
          <p:nvPr>
            <p:custDataLst>
              <p:tags r:id="rId19"/>
            </p:custDataLst>
          </p:nvPr>
        </p:nvSpPr>
        <p:spPr>
          <a:xfrm>
            <a:off x="4267199" y="3492190"/>
            <a:ext cx="580107" cy="58010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ltLang="zh-CN" b="1">
              <a:solidFill>
                <a:schemeClr val="lt1"/>
              </a:solidFill>
              <a:latin typeface="微软雅黑" panose="020b0503020204020204" charset="-122"/>
              <a:ea typeface="微软雅黑" panose="020b0503020204020204" charset="-122"/>
            </a:endParaRPr>
          </a:p>
        </p:txBody>
      </p:sp>
      <p:sp>
        <p:nvSpPr>
          <p:cNvPr id="42" name="折角形 41"/>
          <p:cNvSpPr/>
          <p:nvPr>
            <p:custDataLst>
              <p:tags r:id="rId20"/>
            </p:custDataLst>
          </p:nvPr>
        </p:nvSpPr>
        <p:spPr>
          <a:xfrm>
            <a:off x="7897201" y="3707927"/>
            <a:ext cx="2823335" cy="2965474"/>
          </a:xfrm>
          <a:prstGeom prst="foldedCorner">
            <a:avLst>
              <a:gd name="adj" fmla="val 12009"/>
            </a:avLst>
          </a:prstGeom>
          <a:solidFill>
            <a:schemeClr val="accent6">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44" name="文本框 43"/>
          <p:cNvSpPr txBox="1"/>
          <p:nvPr>
            <p:custDataLst>
              <p:tags r:id="rId21"/>
            </p:custDataLst>
          </p:nvPr>
        </p:nvSpPr>
        <p:spPr>
          <a:xfrm>
            <a:off x="8111495" y="3819763"/>
            <a:ext cx="2609042" cy="302740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4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应遵循“WHO癌症疼痛三阶梯〞治疗根本原那么和卫生部印发的?麻醉药品临床应用指导原那么?、?精神药品临床应用指导原那么?，保障癌症患者缓解癌性癌痛和其它疾病患者慢性中重度疼痛〔非癌性疼痛〕治疗时麻醉药品的使用。</a:t>
            </a:r>
            <a:endParaRPr lang="zh-CN" altLang="en-US" sz="14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45" name="椭圆 44"/>
          <p:cNvSpPr/>
          <p:nvPr>
            <p:custDataLst>
              <p:tags r:id="rId22"/>
            </p:custDataLst>
          </p:nvPr>
        </p:nvSpPr>
        <p:spPr>
          <a:xfrm>
            <a:off x="7658376" y="3492190"/>
            <a:ext cx="580107" cy="58010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ltLang="zh-CN" b="1">
              <a:solidFill>
                <a:schemeClr val="lt1"/>
              </a:solidFill>
              <a:latin typeface="微软雅黑" panose="020b0503020204020204" charset="-122"/>
              <a:ea typeface="微软雅黑" panose="020b0503020204020204" charset="-122"/>
            </a:endParaRPr>
          </a:p>
        </p:txBody>
      </p:sp>
      <p:sp>
        <p:nvSpPr>
          <p:cNvPr id="46" name="文本框 45"/>
          <p:cNvSpPr txBox="1"/>
          <p:nvPr>
            <p:custDataLst>
              <p:tags r:id="rId23"/>
            </p:custDataLst>
          </p:nvPr>
        </p:nvSpPr>
        <p:spPr>
          <a:xfrm>
            <a:off x="2667316" y="88884"/>
            <a:ext cx="293921" cy="447932"/>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solidFill>
                  <a:schemeClr val="lt1"/>
                </a:solidFill>
                <a:latin typeface="微软雅黑" panose="020b0503020204020204" charset="-122"/>
                <a:ea typeface="微软雅黑" panose="020b0503020204020204" charset="-122"/>
              </a:rPr>
              <a:t>1</a:t>
            </a:r>
            <a:endParaRPr lang="en-US" altLang="zh-CN" b="1">
              <a:solidFill>
                <a:schemeClr val="lt1"/>
              </a:solidFill>
              <a:latin typeface="微软雅黑" panose="020b0503020204020204" charset="-122"/>
              <a:ea typeface="微软雅黑" panose="020b0503020204020204" charset="-122"/>
            </a:endParaRPr>
          </a:p>
        </p:txBody>
      </p:sp>
      <p:sp>
        <p:nvSpPr>
          <p:cNvPr id="47" name="文本框 46"/>
          <p:cNvSpPr txBox="1"/>
          <p:nvPr>
            <p:custDataLst>
              <p:tags r:id="rId24"/>
            </p:custDataLst>
          </p:nvPr>
        </p:nvSpPr>
        <p:spPr>
          <a:xfrm>
            <a:off x="6046716" y="88884"/>
            <a:ext cx="293921" cy="447932"/>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solidFill>
                  <a:schemeClr val="dk1">
                    <a:lumMod val="85000"/>
                    <a:lumOff val="15000"/>
                  </a:schemeClr>
                </a:solidFill>
                <a:latin typeface="微软雅黑" panose="020b0503020204020204" charset="-122"/>
                <a:ea typeface="微软雅黑" panose="020b0503020204020204" charset="-122"/>
              </a:rPr>
              <a:t>2</a:t>
            </a:r>
            <a:endParaRPr lang="en-US" altLang="zh-CN" b="1">
              <a:solidFill>
                <a:schemeClr val="dk1">
                  <a:lumMod val="85000"/>
                  <a:lumOff val="15000"/>
                </a:schemeClr>
              </a:solidFill>
              <a:latin typeface="微软雅黑" panose="020b0503020204020204" charset="-122"/>
              <a:ea typeface="微软雅黑" panose="020b0503020204020204" charset="-122"/>
            </a:endParaRPr>
          </a:p>
        </p:txBody>
      </p:sp>
      <p:sp>
        <p:nvSpPr>
          <p:cNvPr id="48" name="文本框 47"/>
          <p:cNvSpPr txBox="1"/>
          <p:nvPr>
            <p:custDataLst>
              <p:tags r:id="rId25"/>
            </p:custDataLst>
          </p:nvPr>
        </p:nvSpPr>
        <p:spPr>
          <a:xfrm>
            <a:off x="4356900" y="3594421"/>
            <a:ext cx="293921" cy="447932"/>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solidFill>
                  <a:schemeClr val="lt1"/>
                </a:solidFill>
                <a:latin typeface="微软雅黑" panose="020b0503020204020204" charset="-122"/>
                <a:ea typeface="微软雅黑" panose="020b0503020204020204" charset="-122"/>
              </a:rPr>
              <a:t>4</a:t>
            </a:r>
            <a:endParaRPr lang="en-US" altLang="zh-CN" b="1">
              <a:solidFill>
                <a:schemeClr val="lt1"/>
              </a:solidFill>
              <a:latin typeface="微软雅黑" panose="020b0503020204020204" charset="-122"/>
              <a:ea typeface="微软雅黑" panose="020b0503020204020204" charset="-122"/>
            </a:endParaRPr>
          </a:p>
        </p:txBody>
      </p:sp>
      <p:sp>
        <p:nvSpPr>
          <p:cNvPr id="49" name="文本框 48"/>
          <p:cNvSpPr txBox="1"/>
          <p:nvPr>
            <p:custDataLst>
              <p:tags r:id="rId26"/>
            </p:custDataLst>
          </p:nvPr>
        </p:nvSpPr>
        <p:spPr>
          <a:xfrm>
            <a:off x="7734367" y="3585763"/>
            <a:ext cx="293921" cy="447932"/>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b="1">
                <a:solidFill>
                  <a:schemeClr val="lt1"/>
                </a:solidFill>
                <a:latin typeface="微软雅黑" panose="020b0503020204020204" charset="-122"/>
                <a:ea typeface="微软雅黑" panose="020b0503020204020204" charset="-122"/>
              </a:rPr>
              <a:t>5</a:t>
            </a:r>
            <a:endParaRPr lang="en-US" altLang="zh-CN" b="1">
              <a:solidFill>
                <a:schemeClr val="lt1"/>
              </a:solidFill>
              <a:latin typeface="微软雅黑" panose="020b0503020204020204" charset="-122"/>
              <a:ea typeface="微软雅黑" panose="020b0503020204020204" charset="-122"/>
            </a:endParaRPr>
          </a:p>
        </p:txBody>
      </p:sp>
    </p:spTree>
    <p:custDataLst>
      <p:tags r:id="rId28"/>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7"/>
          <a:stretch>
            <a:fillRect/>
          </a:stretch>
        </a:blipFill>
        <a:effectLst/>
      </p:bgPr>
    </p:bg>
    <p:spTree>
      <p:nvGrpSpPr>
        <p:cNvPr id="1" name=""/>
        <p:cNvGrpSpPr/>
        <p:nvPr/>
      </p:nvGrpSpPr>
      <p:grpSpPr>
        <a:xfrm>
          <a:off x="0" y="0"/>
          <a:ext cx="0" cy="0"/>
        </a:xfrm>
      </p:grpSpPr>
      <p:pic>
        <p:nvPicPr>
          <p:cNvPr id="86"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85"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55" name="灯片编号占位符 3"/>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24</a:t>
            </a:fld>
            <a:endParaRPr lang="zh-CN" altLang="en-US" sz="1400">
              <a:solidFill>
                <a:schemeClr val="dk1"/>
              </a:solidFill>
              <a:latin typeface="微软雅黑" panose="020b0503020204020204" charset="-122"/>
              <a:ea typeface="微软雅黑" panose="020b0503020204020204" charset="-122"/>
            </a:endParaRPr>
          </a:p>
        </p:txBody>
      </p:sp>
      <p:sp>
        <p:nvSpPr>
          <p:cNvPr id="56"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1"/>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50" name="直接连接符 49"/>
          <p:cNvCxnSpPr/>
          <p:nvPr>
            <p:custDataLst>
              <p:tags r:id="rId12"/>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custDataLst>
              <p:tags r:id="rId13"/>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custDataLst>
              <p:tags r:id="rId14"/>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custDataLst>
              <p:tags r:id="rId15"/>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65" name="矩形 64"/>
          <p:cNvSpPr/>
          <p:nvPr>
            <p:custDataLst>
              <p:tags r:id="rId16"/>
            </p:custDataLst>
          </p:nvPr>
        </p:nvSpPr>
        <p:spPr>
          <a:xfrm flipH="1">
            <a:off x="2025279" y="4996903"/>
            <a:ext cx="8142921" cy="813001"/>
          </a:xfrm>
          <a:prstGeom prst="rect">
            <a:avLst/>
          </a:prstGeom>
          <a:solidFill>
            <a:schemeClr val="lt1"/>
          </a:solidFill>
          <a:ln>
            <a:noFill/>
          </a:ln>
          <a:effectLst>
            <a:outerShdw blurRad="63500" algn="ctr" rotWithShape="0">
              <a:schemeClr val="dk1">
                <a:lumMod val="50000"/>
                <a:lumOff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67" name="任意多边形: 形状 66"/>
          <p:cNvSpPr>
            <a:spLocks noChangeAspect="1"/>
          </p:cNvSpPr>
          <p:nvPr>
            <p:custDataLst>
              <p:tags r:id="rId17"/>
            </p:custDataLst>
          </p:nvPr>
        </p:nvSpPr>
        <p:spPr>
          <a:xfrm flipH="1">
            <a:off x="2025279" y="4996903"/>
            <a:ext cx="1193647" cy="813001"/>
          </a:xfrm>
          <a:custGeom>
            <a:gdLst>
              <a:gd name="connsiteX0" fmla="*/ 991964 w 1616685"/>
              <a:gd name="connsiteY0" fmla="*/ 0 h 1199251"/>
              <a:gd name="connsiteX1" fmla="*/ 633636 w 1616685"/>
              <a:gd name="connsiteY1" fmla="*/ 0 h 1199251"/>
              <a:gd name="connsiteX2" fmla="*/ 0 w 1616685"/>
              <a:gd name="connsiteY2" fmla="*/ 1199251 h 1199251"/>
              <a:gd name="connsiteX3" fmla="*/ 948419 w 1616685"/>
              <a:gd name="connsiteY3" fmla="*/ 1199251 h 1199251"/>
              <a:gd name="connsiteX4" fmla="*/ 1616076 w 1616685"/>
              <a:gd name="connsiteY4" fmla="*/ 1199251 h 1199251"/>
              <a:gd name="connsiteX5" fmla="*/ 1616685 w 1616685"/>
              <a:gd name="connsiteY5" fmla="*/ 1199251 h 1199251"/>
              <a:gd name="connsiteX6" fmla="*/ 1616685 w 1616685"/>
              <a:gd name="connsiteY6" fmla="*/ 1182379 h 1199251"/>
              <a:gd name="connsiteX7" fmla="*/ 1616076 w 1616685"/>
              <a:gd name="connsiteY7" fmla="*/ 1181226 h 1199251"/>
              <a:gd name="connsiteX8" fmla="*/ 1616076 w 1616685"/>
              <a:gd name="connsiteY8" fmla="*/ 1029 h 1199251"/>
              <a:gd name="connsiteX9" fmla="*/ 992508 w 1616685"/>
              <a:gd name="connsiteY9" fmla="*/ 1029 h 11992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16685" h="1199251">
                <a:moveTo>
                  <a:pt x="991964" y="0"/>
                </a:moveTo>
                <a:lnTo>
                  <a:pt x="633636" y="0"/>
                </a:lnTo>
                <a:lnTo>
                  <a:pt x="0" y="1199251"/>
                </a:lnTo>
                <a:lnTo>
                  <a:pt x="948419" y="1199251"/>
                </a:lnTo>
                <a:lnTo>
                  <a:pt x="1616076" y="1199251"/>
                </a:lnTo>
                <a:lnTo>
                  <a:pt x="1616685" y="1199251"/>
                </a:lnTo>
                <a:lnTo>
                  <a:pt x="1616685" y="1182379"/>
                </a:lnTo>
                <a:lnTo>
                  <a:pt x="1616076" y="1181226"/>
                </a:lnTo>
                <a:lnTo>
                  <a:pt x="1616076" y="1029"/>
                </a:lnTo>
                <a:lnTo>
                  <a:pt x="992508" y="102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58" name="文本框 57"/>
          <p:cNvSpPr txBox="1"/>
          <p:nvPr>
            <p:custDataLst>
              <p:tags r:id="rId18"/>
            </p:custDataLst>
          </p:nvPr>
        </p:nvSpPr>
        <p:spPr>
          <a:xfrm flipH="1">
            <a:off x="3473138" y="5418229"/>
            <a:ext cx="6164460" cy="240552"/>
          </a:xfrm>
          <a:prstGeom prst="rect">
            <a:avLst/>
          </a:prstGeom>
          <a:noFill/>
        </p:spPr>
        <p:txBody>
          <a:bodyPr wrap="square" lIns="90000" tIns="0" rIns="90000" bIns="46800" rtlCol="0">
            <a:normAutofit fontScale="60000"/>
          </a:bodyPr>
          <a:lstStyle>
            <a:defPPr>
              <a:defRPr lang="zh-CN"/>
            </a:defPPr>
            <a:lvl1pPr marL="0" algn="l" defTabSz="914400" rtl="0" eaLnBrk="1" fontAlgn="auto" latinLnBrk="0" hangingPunct="1">
              <a:lnSpc>
                <a:spcPct val="130000"/>
              </a:lnSpc>
              <a:defRPr sz="1600" kern="1200" spc="150">
                <a:solidFill>
                  <a:schemeClr val="tx1"/>
                </a:solidFill>
                <a:uFillTx/>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en-US" altLang="zh-CN" sz="1700">
                <a:solidFill>
                  <a:schemeClr val="dk1">
                    <a:lumMod val="50000"/>
                    <a:lumOff val="50000"/>
                  </a:schemeClr>
                </a:solidFill>
                <a:latin typeface="微软雅黑" panose="020b0503020204020204" charset="-122"/>
                <a:ea typeface="微软雅黑" panose="020b0503020204020204" charset="-122"/>
              </a:rPr>
              <a:t>门、急诊药房的麻醉药品、第一类精神药品调配管理</a:t>
            </a:r>
            <a:endParaRPr lang="en-US" altLang="zh-CN" sz="1700">
              <a:solidFill>
                <a:schemeClr val="dk1">
                  <a:lumMod val="50000"/>
                  <a:lumOff val="50000"/>
                </a:schemeClr>
              </a:solidFill>
              <a:latin typeface="微软雅黑" panose="020b0503020204020204" charset="-122"/>
              <a:ea typeface="微软雅黑" panose="020b0503020204020204" charset="-122"/>
            </a:endParaRPr>
          </a:p>
        </p:txBody>
      </p:sp>
      <p:sp>
        <p:nvSpPr>
          <p:cNvPr id="59" name="文本框 58"/>
          <p:cNvSpPr txBox="1"/>
          <p:nvPr>
            <p:custDataLst>
              <p:tags r:id="rId19"/>
            </p:custDataLst>
          </p:nvPr>
        </p:nvSpPr>
        <p:spPr>
          <a:xfrm flipH="1">
            <a:off x="3473138" y="5129374"/>
            <a:ext cx="6164460" cy="289792"/>
          </a:xfrm>
          <a:prstGeom prst="rect">
            <a:avLst/>
          </a:prstGeom>
          <a:noFill/>
        </p:spPr>
        <p:txBody>
          <a:bodyPr wrap="square" lIns="90000" tIns="46800" rIns="90000" bIns="0" rtlCol="0" anchor="b" anchorCtr="0">
            <a:normAutofit fontScale="60000"/>
          </a:bodyPr>
          <a:lstStyle>
            <a:defPPr>
              <a:defRPr lang="zh-CN"/>
            </a:defPPr>
            <a:lvl1pPr marL="0" algn="l" defTabSz="914400" rtl="0" eaLnBrk="1" latinLnBrk="0" hangingPunct="1">
              <a:defRPr sz="2400" kern="1200" spc="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buNone/>
            </a:pPr>
            <a:r>
              <a:rPr lang="en-US" altLang="zh-CN" sz="2100" b="1">
                <a:solidFill>
                  <a:schemeClr val="dk1">
                    <a:lumMod val="75000"/>
                    <a:lumOff val="25000"/>
                  </a:schemeClr>
                </a:solidFill>
                <a:uFillTx/>
                <a:latin typeface="微软雅黑" panose="020b0503020204020204" charset="-122"/>
                <a:ea typeface="微软雅黑" panose="020b0503020204020204" charset="-122"/>
              </a:rPr>
              <a:t>医生的诊疗管理：</a:t>
            </a:r>
            <a:endParaRPr lang="en-US" altLang="zh-CN" sz="2100" b="1">
              <a:solidFill>
                <a:schemeClr val="dk1">
                  <a:lumMod val="75000"/>
                  <a:lumOff val="25000"/>
                </a:schemeClr>
              </a:solidFill>
              <a:uFillTx/>
              <a:latin typeface="微软雅黑" panose="020b0503020204020204" charset="-122"/>
              <a:ea typeface="微软雅黑" panose="020b0503020204020204" charset="-122"/>
            </a:endParaRPr>
          </a:p>
        </p:txBody>
      </p:sp>
      <p:sp>
        <p:nvSpPr>
          <p:cNvPr id="60" name="文本框 59"/>
          <p:cNvSpPr txBox="1"/>
          <p:nvPr>
            <p:custDataLst>
              <p:tags r:id="rId20"/>
            </p:custDataLst>
          </p:nvPr>
        </p:nvSpPr>
        <p:spPr>
          <a:xfrm flipH="1">
            <a:off x="2080017" y="5055709"/>
            <a:ext cx="718564" cy="695385"/>
          </a:xfrm>
          <a:prstGeom prst="rect">
            <a:avLst/>
          </a:prstGeom>
          <a:noFill/>
        </p:spPr>
        <p:txBody>
          <a:bodyPr wrap="square"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a:solidFill>
                  <a:schemeClr val="lt1"/>
                </a:solidFill>
                <a:latin typeface="微软雅黑" panose="020b0503020204020204" charset="-122"/>
                <a:ea typeface="微软雅黑" panose="020b0503020204020204" charset="-122"/>
                <a:sym typeface="Arial" pitchFamily="34" charset="0"/>
              </a:rPr>
              <a:t>04</a:t>
            </a:r>
            <a:endParaRPr lang="en-US" altLang="zh-CN" sz="5400" b="1">
              <a:solidFill>
                <a:schemeClr val="lt1"/>
              </a:solidFill>
              <a:latin typeface="微软雅黑" panose="020b0503020204020204" charset="-122"/>
              <a:ea typeface="微软雅黑" panose="020b0503020204020204" charset="-122"/>
              <a:sym typeface="Arial" pitchFamily="34" charset="0"/>
            </a:endParaRPr>
          </a:p>
        </p:txBody>
      </p:sp>
      <p:sp>
        <p:nvSpPr>
          <p:cNvPr id="61" name="矩形 60"/>
          <p:cNvSpPr/>
          <p:nvPr>
            <p:custDataLst>
              <p:tags r:id="rId21"/>
            </p:custDataLst>
          </p:nvPr>
        </p:nvSpPr>
        <p:spPr>
          <a:xfrm flipH="1">
            <a:off x="2025279" y="4036068"/>
            <a:ext cx="8142921" cy="813001"/>
          </a:xfrm>
          <a:prstGeom prst="rect">
            <a:avLst/>
          </a:prstGeom>
          <a:solidFill>
            <a:schemeClr val="lt1"/>
          </a:solidFill>
          <a:ln>
            <a:noFill/>
          </a:ln>
          <a:effectLst>
            <a:outerShdw blurRad="63500" algn="ctr" rotWithShape="0">
              <a:schemeClr val="dk1">
                <a:lumMod val="50000"/>
                <a:lumOff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62" name="任意多边形: 形状 33"/>
          <p:cNvSpPr>
            <a:spLocks noChangeAspect="1"/>
          </p:cNvSpPr>
          <p:nvPr>
            <p:custDataLst>
              <p:tags r:id="rId22"/>
            </p:custDataLst>
          </p:nvPr>
        </p:nvSpPr>
        <p:spPr>
          <a:xfrm flipH="1">
            <a:off x="2025279" y="4036068"/>
            <a:ext cx="1193647" cy="813001"/>
          </a:xfrm>
          <a:custGeom>
            <a:gdLst>
              <a:gd name="connsiteX0" fmla="*/ 991964 w 1616685"/>
              <a:gd name="connsiteY0" fmla="*/ 0 h 1199251"/>
              <a:gd name="connsiteX1" fmla="*/ 633636 w 1616685"/>
              <a:gd name="connsiteY1" fmla="*/ 0 h 1199251"/>
              <a:gd name="connsiteX2" fmla="*/ 0 w 1616685"/>
              <a:gd name="connsiteY2" fmla="*/ 1199251 h 1199251"/>
              <a:gd name="connsiteX3" fmla="*/ 948419 w 1616685"/>
              <a:gd name="connsiteY3" fmla="*/ 1199251 h 1199251"/>
              <a:gd name="connsiteX4" fmla="*/ 1616076 w 1616685"/>
              <a:gd name="connsiteY4" fmla="*/ 1199251 h 1199251"/>
              <a:gd name="connsiteX5" fmla="*/ 1616685 w 1616685"/>
              <a:gd name="connsiteY5" fmla="*/ 1199251 h 1199251"/>
              <a:gd name="connsiteX6" fmla="*/ 1616685 w 1616685"/>
              <a:gd name="connsiteY6" fmla="*/ 1182379 h 1199251"/>
              <a:gd name="connsiteX7" fmla="*/ 1616076 w 1616685"/>
              <a:gd name="connsiteY7" fmla="*/ 1181226 h 1199251"/>
              <a:gd name="connsiteX8" fmla="*/ 1616076 w 1616685"/>
              <a:gd name="connsiteY8" fmla="*/ 1029 h 1199251"/>
              <a:gd name="connsiteX9" fmla="*/ 992508 w 1616685"/>
              <a:gd name="connsiteY9" fmla="*/ 1029 h 11992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16685" h="1199251">
                <a:moveTo>
                  <a:pt x="991964" y="0"/>
                </a:moveTo>
                <a:lnTo>
                  <a:pt x="633636" y="0"/>
                </a:lnTo>
                <a:lnTo>
                  <a:pt x="0" y="1199251"/>
                </a:lnTo>
                <a:lnTo>
                  <a:pt x="948419" y="1199251"/>
                </a:lnTo>
                <a:lnTo>
                  <a:pt x="1616076" y="1199251"/>
                </a:lnTo>
                <a:lnTo>
                  <a:pt x="1616685" y="1199251"/>
                </a:lnTo>
                <a:lnTo>
                  <a:pt x="1616685" y="1182379"/>
                </a:lnTo>
                <a:lnTo>
                  <a:pt x="1616076" y="1181226"/>
                </a:lnTo>
                <a:lnTo>
                  <a:pt x="1616076" y="1029"/>
                </a:lnTo>
                <a:lnTo>
                  <a:pt x="992508" y="102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63" name="文本框 62"/>
          <p:cNvSpPr txBox="1"/>
          <p:nvPr>
            <p:custDataLst>
              <p:tags r:id="rId23"/>
            </p:custDataLst>
          </p:nvPr>
        </p:nvSpPr>
        <p:spPr>
          <a:xfrm flipH="1">
            <a:off x="3473138" y="4456974"/>
            <a:ext cx="6164460" cy="240552"/>
          </a:xfrm>
          <a:prstGeom prst="rect">
            <a:avLst/>
          </a:prstGeom>
          <a:noFill/>
        </p:spPr>
        <p:txBody>
          <a:bodyPr wrap="square" lIns="90000" tIns="0" rIns="90000" bIns="46800" rtlCol="0">
            <a:normAutofit fontScale="60000"/>
          </a:bodyPr>
          <a:lstStyle>
            <a:defPPr>
              <a:defRPr lang="zh-CN"/>
            </a:defPPr>
            <a:lvl1pPr marL="0" algn="l" defTabSz="914400" rtl="0" eaLnBrk="1" fontAlgn="auto" latinLnBrk="0" hangingPunct="1">
              <a:lnSpc>
                <a:spcPct val="130000"/>
              </a:lnSpc>
              <a:defRPr sz="1600" kern="1200" spc="150">
                <a:solidFill>
                  <a:schemeClr val="tx1"/>
                </a:solidFill>
                <a:uFillTx/>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en-US" altLang="zh-CN" sz="1700">
                <a:solidFill>
                  <a:schemeClr val="dk1">
                    <a:lumMod val="50000"/>
                    <a:lumOff val="50000"/>
                  </a:schemeClr>
                </a:solidFill>
                <a:latin typeface="微软雅黑" panose="020b0503020204020204" charset="-122"/>
                <a:ea typeface="微软雅黑" panose="020b0503020204020204" charset="-122"/>
              </a:rPr>
              <a:t>门〔急诊〕及住院药房的药品、处方及帐册保存管理</a:t>
            </a:r>
            <a:endParaRPr lang="en-US" altLang="zh-CN" sz="1700">
              <a:solidFill>
                <a:schemeClr val="dk1">
                  <a:lumMod val="50000"/>
                  <a:lumOff val="50000"/>
                </a:schemeClr>
              </a:solidFill>
              <a:latin typeface="微软雅黑" panose="020b0503020204020204" charset="-122"/>
              <a:ea typeface="微软雅黑" panose="020b0503020204020204" charset="-122"/>
            </a:endParaRPr>
          </a:p>
        </p:txBody>
      </p:sp>
      <p:sp>
        <p:nvSpPr>
          <p:cNvPr id="64" name="文本框 63"/>
          <p:cNvSpPr txBox="1"/>
          <p:nvPr>
            <p:custDataLst>
              <p:tags r:id="rId24"/>
            </p:custDataLst>
          </p:nvPr>
        </p:nvSpPr>
        <p:spPr>
          <a:xfrm flipH="1">
            <a:off x="3473138" y="4168120"/>
            <a:ext cx="6164460" cy="289792"/>
          </a:xfrm>
          <a:prstGeom prst="rect">
            <a:avLst/>
          </a:prstGeom>
          <a:noFill/>
        </p:spPr>
        <p:txBody>
          <a:bodyPr wrap="square" lIns="90000" tIns="46800" rIns="90000" bIns="0" rtlCol="0" anchor="b" anchorCtr="0">
            <a:normAutofit fontScale="60000"/>
          </a:bodyPr>
          <a:lstStyle>
            <a:defPPr>
              <a:defRPr lang="zh-CN"/>
            </a:defPPr>
            <a:lvl1pPr marL="0" algn="l" defTabSz="914400" rtl="0" eaLnBrk="1" latinLnBrk="0" hangingPunct="1">
              <a:defRPr sz="2400" kern="1200" spc="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buNone/>
            </a:pPr>
            <a:r>
              <a:rPr lang="en-US" altLang="zh-CN" sz="2100" b="1">
                <a:solidFill>
                  <a:schemeClr val="dk1">
                    <a:lumMod val="75000"/>
                    <a:lumOff val="25000"/>
                  </a:schemeClr>
                </a:solidFill>
                <a:uFillTx/>
                <a:latin typeface="微软雅黑" panose="020b0503020204020204" charset="-122"/>
                <a:ea typeface="微软雅黑" panose="020b0503020204020204" charset="-122"/>
              </a:rPr>
              <a:t>医生的处方权管理：</a:t>
            </a:r>
            <a:endParaRPr lang="en-US" altLang="zh-CN" sz="2100" b="1">
              <a:solidFill>
                <a:schemeClr val="dk1">
                  <a:lumMod val="75000"/>
                  <a:lumOff val="25000"/>
                </a:schemeClr>
              </a:solidFill>
              <a:uFillTx/>
              <a:latin typeface="微软雅黑" panose="020b0503020204020204" charset="-122"/>
              <a:ea typeface="微软雅黑" panose="020b0503020204020204" charset="-122"/>
            </a:endParaRPr>
          </a:p>
        </p:txBody>
      </p:sp>
      <p:sp>
        <p:nvSpPr>
          <p:cNvPr id="66" name="文本框 65"/>
          <p:cNvSpPr txBox="1"/>
          <p:nvPr>
            <p:custDataLst>
              <p:tags r:id="rId25"/>
            </p:custDataLst>
          </p:nvPr>
        </p:nvSpPr>
        <p:spPr>
          <a:xfrm flipH="1">
            <a:off x="2080018" y="4094875"/>
            <a:ext cx="718564" cy="695385"/>
          </a:xfrm>
          <a:prstGeom prst="rect">
            <a:avLst/>
          </a:prstGeom>
          <a:noFill/>
        </p:spPr>
        <p:txBody>
          <a:bodyPr wrap="square"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a:solidFill>
                  <a:schemeClr val="lt1"/>
                </a:solidFill>
                <a:latin typeface="微软雅黑" panose="020b0503020204020204" charset="-122"/>
                <a:ea typeface="微软雅黑" panose="020b0503020204020204" charset="-122"/>
                <a:sym typeface="Arial" pitchFamily="34" charset="0"/>
              </a:rPr>
              <a:t>03</a:t>
            </a:r>
            <a:endParaRPr lang="en-US" altLang="zh-CN" sz="5400" b="1">
              <a:solidFill>
                <a:schemeClr val="lt1"/>
              </a:solidFill>
              <a:latin typeface="微软雅黑" panose="020b0503020204020204" charset="-122"/>
              <a:ea typeface="微软雅黑" panose="020b0503020204020204" charset="-122"/>
              <a:sym typeface="Arial" pitchFamily="34" charset="0"/>
            </a:endParaRPr>
          </a:p>
        </p:txBody>
      </p:sp>
      <p:sp>
        <p:nvSpPr>
          <p:cNvPr id="68" name="矩形 67"/>
          <p:cNvSpPr/>
          <p:nvPr>
            <p:custDataLst>
              <p:tags r:id="rId26"/>
            </p:custDataLst>
          </p:nvPr>
        </p:nvSpPr>
        <p:spPr>
          <a:xfrm flipH="1">
            <a:off x="2025279" y="3075233"/>
            <a:ext cx="8142921" cy="813001"/>
          </a:xfrm>
          <a:prstGeom prst="rect">
            <a:avLst/>
          </a:prstGeom>
          <a:solidFill>
            <a:schemeClr val="lt1"/>
          </a:solidFill>
          <a:ln>
            <a:noFill/>
          </a:ln>
          <a:effectLst>
            <a:outerShdw blurRad="63500" algn="ctr" rotWithShape="0">
              <a:schemeClr val="dk1">
                <a:lumMod val="50000"/>
                <a:lumOff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69" name="任意多边形: 形状 43"/>
          <p:cNvSpPr>
            <a:spLocks noChangeAspect="1"/>
          </p:cNvSpPr>
          <p:nvPr>
            <p:custDataLst>
              <p:tags r:id="rId27"/>
            </p:custDataLst>
          </p:nvPr>
        </p:nvSpPr>
        <p:spPr>
          <a:xfrm flipH="1">
            <a:off x="2025279" y="3075233"/>
            <a:ext cx="1193647" cy="813001"/>
          </a:xfrm>
          <a:custGeom>
            <a:gdLst>
              <a:gd name="connsiteX0" fmla="*/ 991964 w 1616685"/>
              <a:gd name="connsiteY0" fmla="*/ 0 h 1199251"/>
              <a:gd name="connsiteX1" fmla="*/ 633636 w 1616685"/>
              <a:gd name="connsiteY1" fmla="*/ 0 h 1199251"/>
              <a:gd name="connsiteX2" fmla="*/ 0 w 1616685"/>
              <a:gd name="connsiteY2" fmla="*/ 1199251 h 1199251"/>
              <a:gd name="connsiteX3" fmla="*/ 948419 w 1616685"/>
              <a:gd name="connsiteY3" fmla="*/ 1199251 h 1199251"/>
              <a:gd name="connsiteX4" fmla="*/ 1616076 w 1616685"/>
              <a:gd name="connsiteY4" fmla="*/ 1199251 h 1199251"/>
              <a:gd name="connsiteX5" fmla="*/ 1616685 w 1616685"/>
              <a:gd name="connsiteY5" fmla="*/ 1199251 h 1199251"/>
              <a:gd name="connsiteX6" fmla="*/ 1616685 w 1616685"/>
              <a:gd name="connsiteY6" fmla="*/ 1182379 h 1199251"/>
              <a:gd name="connsiteX7" fmla="*/ 1616076 w 1616685"/>
              <a:gd name="connsiteY7" fmla="*/ 1181226 h 1199251"/>
              <a:gd name="connsiteX8" fmla="*/ 1616076 w 1616685"/>
              <a:gd name="connsiteY8" fmla="*/ 1029 h 1199251"/>
              <a:gd name="connsiteX9" fmla="*/ 992508 w 1616685"/>
              <a:gd name="connsiteY9" fmla="*/ 1029 h 11992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16685" h="1199251">
                <a:moveTo>
                  <a:pt x="991964" y="0"/>
                </a:moveTo>
                <a:lnTo>
                  <a:pt x="633636" y="0"/>
                </a:lnTo>
                <a:lnTo>
                  <a:pt x="0" y="1199251"/>
                </a:lnTo>
                <a:lnTo>
                  <a:pt x="948419" y="1199251"/>
                </a:lnTo>
                <a:lnTo>
                  <a:pt x="1616076" y="1199251"/>
                </a:lnTo>
                <a:lnTo>
                  <a:pt x="1616685" y="1199251"/>
                </a:lnTo>
                <a:lnTo>
                  <a:pt x="1616685" y="1182379"/>
                </a:lnTo>
                <a:lnTo>
                  <a:pt x="1616076" y="1181226"/>
                </a:lnTo>
                <a:lnTo>
                  <a:pt x="1616076" y="1029"/>
                </a:lnTo>
                <a:lnTo>
                  <a:pt x="992508" y="102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70" name="文本框 69"/>
          <p:cNvSpPr txBox="1"/>
          <p:nvPr>
            <p:custDataLst>
              <p:tags r:id="rId28"/>
            </p:custDataLst>
          </p:nvPr>
        </p:nvSpPr>
        <p:spPr>
          <a:xfrm flipH="1">
            <a:off x="3473138" y="3496199"/>
            <a:ext cx="6164460" cy="240552"/>
          </a:xfrm>
          <a:prstGeom prst="rect">
            <a:avLst/>
          </a:prstGeom>
          <a:noFill/>
        </p:spPr>
        <p:txBody>
          <a:bodyPr wrap="square" lIns="90000" tIns="0" rIns="90000" bIns="46800" rtlCol="0">
            <a:normAutofit fontScale="60000"/>
          </a:bodyPr>
          <a:lstStyle>
            <a:defPPr>
              <a:defRPr lang="zh-CN"/>
            </a:defPPr>
            <a:lvl1pPr marL="0" algn="l" defTabSz="914400" rtl="0" eaLnBrk="1" fontAlgn="auto" latinLnBrk="0" hangingPunct="1">
              <a:lnSpc>
                <a:spcPct val="130000"/>
              </a:lnSpc>
              <a:defRPr sz="1600" kern="1200" spc="150">
                <a:solidFill>
                  <a:schemeClr val="tx1"/>
                </a:solidFill>
                <a:uFillTx/>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en-US" altLang="zh-CN" sz="1700">
                <a:solidFill>
                  <a:schemeClr val="dk1">
                    <a:lumMod val="50000"/>
                    <a:lumOff val="50000"/>
                  </a:schemeClr>
                </a:solidFill>
                <a:latin typeface="微软雅黑" panose="020b0503020204020204" charset="-122"/>
                <a:ea typeface="微软雅黑" panose="020b0503020204020204" charset="-122"/>
                <a:cs typeface="微软雅黑" panose="020b0503020204020204" charset="-122"/>
              </a:rPr>
              <a:t>药师调剂权的管理 </a:t>
            </a:r>
            <a:endParaRPr lang="en-US" altLang="zh-CN" sz="1700">
              <a:solidFill>
                <a:schemeClr val="dk1">
                  <a:lumMod val="50000"/>
                  <a:lumOff val="50000"/>
                </a:schemeClr>
              </a:solidFill>
              <a:latin typeface="微软雅黑" panose="020b0503020204020204" charset="-122"/>
              <a:ea typeface="微软雅黑" panose="020b0503020204020204" charset="-122"/>
              <a:cs typeface="微软雅黑" panose="020b0503020204020204" charset="-122"/>
            </a:endParaRPr>
          </a:p>
        </p:txBody>
      </p:sp>
      <p:sp>
        <p:nvSpPr>
          <p:cNvPr id="71" name="文本框 70"/>
          <p:cNvSpPr txBox="1"/>
          <p:nvPr>
            <p:custDataLst>
              <p:tags r:id="rId29"/>
            </p:custDataLst>
          </p:nvPr>
        </p:nvSpPr>
        <p:spPr>
          <a:xfrm flipH="1">
            <a:off x="3473138" y="3207344"/>
            <a:ext cx="6164460" cy="289792"/>
          </a:xfrm>
          <a:prstGeom prst="rect">
            <a:avLst/>
          </a:prstGeom>
          <a:noFill/>
        </p:spPr>
        <p:txBody>
          <a:bodyPr wrap="square" lIns="90000" tIns="46800" rIns="90000" bIns="0" rtlCol="0" anchor="b" anchorCtr="0">
            <a:normAutofit fontScale="60000"/>
          </a:bodyPr>
          <a:lstStyle>
            <a:defPPr>
              <a:defRPr lang="zh-CN"/>
            </a:defPPr>
            <a:lvl1pPr marL="0" algn="l" defTabSz="914400" rtl="0" eaLnBrk="1" latinLnBrk="0" hangingPunct="1">
              <a:defRPr sz="2400" kern="1200" spc="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buNone/>
            </a:pPr>
            <a:r>
              <a:rPr lang="en-US" altLang="zh-CN" sz="2100" b="1">
                <a:solidFill>
                  <a:schemeClr val="dk1">
                    <a:lumMod val="75000"/>
                    <a:lumOff val="25000"/>
                  </a:schemeClr>
                </a:solidFill>
                <a:uFillTx/>
                <a:latin typeface="微软雅黑" panose="020b0503020204020204" charset="-122"/>
                <a:ea typeface="微软雅黑" panose="020b0503020204020204" charset="-122"/>
              </a:rPr>
              <a:t>麻醉药品、第一类精神药品专用病历的管理：</a:t>
            </a:r>
            <a:endParaRPr lang="en-US" altLang="zh-CN" sz="2100" b="1">
              <a:solidFill>
                <a:schemeClr val="dk1">
                  <a:lumMod val="75000"/>
                  <a:lumOff val="25000"/>
                </a:schemeClr>
              </a:solidFill>
              <a:uFillTx/>
              <a:latin typeface="微软雅黑" panose="020b0503020204020204" charset="-122"/>
              <a:ea typeface="微软雅黑" panose="020b0503020204020204" charset="-122"/>
            </a:endParaRPr>
          </a:p>
        </p:txBody>
      </p:sp>
      <p:sp>
        <p:nvSpPr>
          <p:cNvPr id="72" name="文本框 71"/>
          <p:cNvSpPr txBox="1"/>
          <p:nvPr>
            <p:custDataLst>
              <p:tags r:id="rId30"/>
            </p:custDataLst>
          </p:nvPr>
        </p:nvSpPr>
        <p:spPr>
          <a:xfrm flipH="1">
            <a:off x="2080018" y="3134041"/>
            <a:ext cx="718564" cy="695385"/>
          </a:xfrm>
          <a:prstGeom prst="rect">
            <a:avLst/>
          </a:prstGeom>
          <a:noFill/>
        </p:spPr>
        <p:txBody>
          <a:bodyPr wrap="square"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a:solidFill>
                  <a:schemeClr val="lt1"/>
                </a:solidFill>
                <a:latin typeface="微软雅黑" panose="020b0503020204020204" charset="-122"/>
                <a:ea typeface="微软雅黑" panose="020b0503020204020204" charset="-122"/>
                <a:sym typeface="Arial" pitchFamily="34" charset="0"/>
              </a:rPr>
              <a:t>02</a:t>
            </a:r>
            <a:endParaRPr lang="en-US" altLang="zh-CN" sz="5400" b="1">
              <a:solidFill>
                <a:schemeClr val="lt1"/>
              </a:solidFill>
              <a:latin typeface="微软雅黑" panose="020b0503020204020204" charset="-122"/>
              <a:ea typeface="微软雅黑" panose="020b0503020204020204" charset="-122"/>
              <a:sym typeface="Arial" pitchFamily="34" charset="0"/>
            </a:endParaRPr>
          </a:p>
        </p:txBody>
      </p:sp>
      <p:sp>
        <p:nvSpPr>
          <p:cNvPr id="73" name="矩形 72"/>
          <p:cNvSpPr/>
          <p:nvPr>
            <p:custDataLst>
              <p:tags r:id="rId31"/>
            </p:custDataLst>
          </p:nvPr>
        </p:nvSpPr>
        <p:spPr>
          <a:xfrm flipH="1">
            <a:off x="2025279" y="2114399"/>
            <a:ext cx="8142921" cy="813001"/>
          </a:xfrm>
          <a:prstGeom prst="rect">
            <a:avLst/>
          </a:prstGeom>
          <a:solidFill>
            <a:schemeClr val="lt1"/>
          </a:solidFill>
          <a:ln>
            <a:noFill/>
          </a:ln>
          <a:effectLst>
            <a:outerShdw blurRad="63500" algn="ctr" rotWithShape="0">
              <a:schemeClr val="dk1">
                <a:lumMod val="50000"/>
                <a:lumOff val="5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74" name="任意多边形: 形状 53"/>
          <p:cNvSpPr/>
          <p:nvPr>
            <p:custDataLst>
              <p:tags r:id="rId32"/>
            </p:custDataLst>
          </p:nvPr>
        </p:nvSpPr>
        <p:spPr>
          <a:xfrm flipH="1">
            <a:off x="2025279" y="2114399"/>
            <a:ext cx="1193647" cy="813001"/>
          </a:xfrm>
          <a:custGeom>
            <a:gdLst>
              <a:gd name="connsiteX0" fmla="*/ 991964 w 1616685"/>
              <a:gd name="connsiteY0" fmla="*/ 0 h 1199251"/>
              <a:gd name="connsiteX1" fmla="*/ 633636 w 1616685"/>
              <a:gd name="connsiteY1" fmla="*/ 0 h 1199251"/>
              <a:gd name="connsiteX2" fmla="*/ 0 w 1616685"/>
              <a:gd name="connsiteY2" fmla="*/ 1199251 h 1199251"/>
              <a:gd name="connsiteX3" fmla="*/ 948419 w 1616685"/>
              <a:gd name="connsiteY3" fmla="*/ 1199251 h 1199251"/>
              <a:gd name="connsiteX4" fmla="*/ 1616076 w 1616685"/>
              <a:gd name="connsiteY4" fmla="*/ 1199251 h 1199251"/>
              <a:gd name="connsiteX5" fmla="*/ 1616685 w 1616685"/>
              <a:gd name="connsiteY5" fmla="*/ 1199251 h 1199251"/>
              <a:gd name="connsiteX6" fmla="*/ 1616685 w 1616685"/>
              <a:gd name="connsiteY6" fmla="*/ 1182379 h 1199251"/>
              <a:gd name="connsiteX7" fmla="*/ 1616076 w 1616685"/>
              <a:gd name="connsiteY7" fmla="*/ 1181226 h 1199251"/>
              <a:gd name="connsiteX8" fmla="*/ 1616076 w 1616685"/>
              <a:gd name="connsiteY8" fmla="*/ 1029 h 1199251"/>
              <a:gd name="connsiteX9" fmla="*/ 992508 w 1616685"/>
              <a:gd name="connsiteY9" fmla="*/ 1029 h 11992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16685" h="1199251">
                <a:moveTo>
                  <a:pt x="991964" y="0"/>
                </a:moveTo>
                <a:lnTo>
                  <a:pt x="633636" y="0"/>
                </a:lnTo>
                <a:lnTo>
                  <a:pt x="0" y="1199251"/>
                </a:lnTo>
                <a:lnTo>
                  <a:pt x="948419" y="1199251"/>
                </a:lnTo>
                <a:lnTo>
                  <a:pt x="1616076" y="1199251"/>
                </a:lnTo>
                <a:lnTo>
                  <a:pt x="1616685" y="1199251"/>
                </a:lnTo>
                <a:lnTo>
                  <a:pt x="1616685" y="1182379"/>
                </a:lnTo>
                <a:lnTo>
                  <a:pt x="1616076" y="1181226"/>
                </a:lnTo>
                <a:lnTo>
                  <a:pt x="1616076" y="1029"/>
                </a:lnTo>
                <a:lnTo>
                  <a:pt x="992508" y="102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kumimoji="1" lang="zh-CN" altLang="en-US" sz="1600" b="1">
              <a:solidFill>
                <a:schemeClr val="lt1"/>
              </a:solidFill>
              <a:latin typeface="微软雅黑" panose="020b0503020204020204" charset="-122"/>
              <a:ea typeface="微软雅黑" panose="020b0503020204020204" charset="-122"/>
              <a:sym typeface="Arial" pitchFamily="34" charset="0"/>
            </a:endParaRPr>
          </a:p>
        </p:txBody>
      </p:sp>
      <p:sp>
        <p:nvSpPr>
          <p:cNvPr id="75" name="文本框 74"/>
          <p:cNvSpPr txBox="1"/>
          <p:nvPr>
            <p:custDataLst>
              <p:tags r:id="rId33"/>
            </p:custDataLst>
          </p:nvPr>
        </p:nvSpPr>
        <p:spPr>
          <a:xfrm flipH="1">
            <a:off x="3473138" y="2535423"/>
            <a:ext cx="6164460" cy="240552"/>
          </a:xfrm>
          <a:prstGeom prst="rect">
            <a:avLst/>
          </a:prstGeom>
          <a:noFill/>
        </p:spPr>
        <p:txBody>
          <a:bodyPr wrap="square" lIns="90000" tIns="0" rIns="90000" bIns="46800" rtlCol="0">
            <a:normAutofit fontScale="60000"/>
          </a:bodyPr>
          <a:lstStyle>
            <a:defPPr>
              <a:defRPr lang="zh-CN"/>
            </a:defPPr>
            <a:lvl1pPr marL="0" algn="l" defTabSz="914400" rtl="0" eaLnBrk="1" fontAlgn="auto" latinLnBrk="0" hangingPunct="1">
              <a:lnSpc>
                <a:spcPct val="130000"/>
              </a:lnSpc>
              <a:defRPr sz="1600" kern="1200" spc="150">
                <a:solidFill>
                  <a:schemeClr val="tx1"/>
                </a:solidFill>
                <a:uFillTx/>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en-US" altLang="zh-CN" sz="1700">
                <a:solidFill>
                  <a:schemeClr val="dk1">
                    <a:lumMod val="50000"/>
                    <a:lumOff val="50000"/>
                  </a:schemeClr>
                </a:solidFill>
                <a:latin typeface="微软雅黑" panose="020b0503020204020204" charset="-122"/>
                <a:ea typeface="微软雅黑" panose="020b0503020204020204" charset="-122"/>
              </a:rPr>
              <a:t>处方用量管理：</a:t>
            </a:r>
            <a:endParaRPr lang="en-US" altLang="zh-CN" sz="1700">
              <a:solidFill>
                <a:schemeClr val="dk1">
                  <a:lumMod val="50000"/>
                  <a:lumOff val="50000"/>
                </a:schemeClr>
              </a:solidFill>
              <a:latin typeface="微软雅黑" panose="020b0503020204020204" charset="-122"/>
              <a:ea typeface="微软雅黑" panose="020b0503020204020204" charset="-122"/>
            </a:endParaRPr>
          </a:p>
        </p:txBody>
      </p:sp>
      <p:sp>
        <p:nvSpPr>
          <p:cNvPr id="76" name="文本框 75"/>
          <p:cNvSpPr txBox="1"/>
          <p:nvPr>
            <p:custDataLst>
              <p:tags r:id="rId34"/>
            </p:custDataLst>
          </p:nvPr>
        </p:nvSpPr>
        <p:spPr>
          <a:xfrm flipH="1">
            <a:off x="3473138" y="2246568"/>
            <a:ext cx="6164460" cy="289792"/>
          </a:xfrm>
          <a:prstGeom prst="rect">
            <a:avLst/>
          </a:prstGeom>
          <a:noFill/>
        </p:spPr>
        <p:txBody>
          <a:bodyPr wrap="square" lIns="90000" tIns="46800" rIns="90000" bIns="0" rtlCol="0" anchor="b" anchorCtr="0">
            <a:normAutofit fontScale="60000"/>
          </a:bodyPr>
          <a:lstStyle>
            <a:defPPr>
              <a:defRPr lang="zh-CN"/>
            </a:defPPr>
            <a:lvl1pPr marL="0" algn="l" defTabSz="914400" rtl="0" eaLnBrk="1" latinLnBrk="0" hangingPunct="1">
              <a:defRPr sz="2400" kern="1200" spc="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buNone/>
            </a:pPr>
            <a:r>
              <a:rPr lang="en-US" altLang="zh-CN" sz="2100" b="1">
                <a:solidFill>
                  <a:schemeClr val="dk1">
                    <a:lumMod val="75000"/>
                    <a:lumOff val="25000"/>
                  </a:schemeClr>
                </a:solidFill>
                <a:uFillTx/>
                <a:latin typeface="微软雅黑" panose="020b0503020204020204" charset="-122"/>
                <a:ea typeface="微软雅黑" panose="020b0503020204020204" charset="-122"/>
              </a:rPr>
              <a:t>麻醉药品、精神药品处方的管理：</a:t>
            </a:r>
            <a:endParaRPr lang="en-US" altLang="zh-CN" sz="2100" b="1">
              <a:solidFill>
                <a:schemeClr val="dk1">
                  <a:lumMod val="75000"/>
                  <a:lumOff val="25000"/>
                </a:schemeClr>
              </a:solidFill>
              <a:uFillTx/>
              <a:latin typeface="微软雅黑" panose="020b0503020204020204" charset="-122"/>
              <a:ea typeface="微软雅黑" panose="020b0503020204020204" charset="-122"/>
            </a:endParaRPr>
          </a:p>
        </p:txBody>
      </p:sp>
      <p:sp>
        <p:nvSpPr>
          <p:cNvPr id="77" name="文本框 76"/>
          <p:cNvSpPr txBox="1"/>
          <p:nvPr>
            <p:custDataLst>
              <p:tags r:id="rId35"/>
            </p:custDataLst>
          </p:nvPr>
        </p:nvSpPr>
        <p:spPr>
          <a:xfrm flipH="1">
            <a:off x="2080018" y="2173206"/>
            <a:ext cx="718564" cy="695385"/>
          </a:xfrm>
          <a:prstGeom prst="rect">
            <a:avLst/>
          </a:prstGeom>
          <a:noFill/>
        </p:spPr>
        <p:txBody>
          <a:bodyPr wrap="square"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a:solidFill>
                  <a:schemeClr val="lt1"/>
                </a:solidFill>
                <a:latin typeface="微软雅黑" panose="020b0503020204020204" charset="-122"/>
                <a:ea typeface="微软雅黑" panose="020b0503020204020204" charset="-122"/>
                <a:sym typeface="Arial" pitchFamily="34" charset="0"/>
              </a:rPr>
              <a:t>01</a:t>
            </a:r>
            <a:endParaRPr lang="en-US" altLang="zh-CN" sz="5400" b="1">
              <a:solidFill>
                <a:schemeClr val="lt1"/>
              </a:solidFill>
              <a:latin typeface="微软雅黑" panose="020b0503020204020204" charset="-122"/>
              <a:ea typeface="微软雅黑" panose="020b0503020204020204" charset="-122"/>
              <a:sym typeface="Arial" pitchFamily="34" charset="0"/>
            </a:endParaRPr>
          </a:p>
        </p:txBody>
      </p:sp>
      <p:sp>
        <p:nvSpPr>
          <p:cNvPr id="54" name="灯片编号占位符 53"/>
          <p:cNvSpPr/>
          <p:nvPr>
            <p:custDataLst>
              <p:tags r:id="rId36"/>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24</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38"/>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2"/>
          <a:stretch>
            <a:fillRect/>
          </a:stretch>
        </a:blipFill>
        <a:effectLst/>
      </p:bgPr>
    </p:bg>
    <p:spTree>
      <p:nvGrpSpPr>
        <p:cNvPr id="1" name=""/>
        <p:cNvGrpSpPr/>
        <p:nvPr/>
      </p:nvGrpSpPr>
      <p:grpSpPr>
        <a:xfrm>
          <a:off x="0" y="0"/>
          <a:ext cx="0" cy="0"/>
        </a:xfrm>
      </p:grpSpPr>
      <p:pic>
        <p:nvPicPr>
          <p:cNvPr id="47"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6"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8"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25</a:t>
            </a:fld>
            <a:endParaRPr lang="zh-CN" altLang="en-US" sz="1400">
              <a:solidFill>
                <a:schemeClr val="dk1"/>
              </a:solidFill>
              <a:latin typeface="微软雅黑" panose="020b0503020204020204" charset="-122"/>
              <a:ea typeface="微软雅黑" panose="020b0503020204020204" charset="-122"/>
            </a:endParaRPr>
          </a:p>
        </p:txBody>
      </p:sp>
      <p:sp>
        <p:nvSpPr>
          <p:cNvPr id="39"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1"/>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33" name="直接连接符 32"/>
          <p:cNvCxnSpPr/>
          <p:nvPr>
            <p:custDataLst>
              <p:tags r:id="rId12"/>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13"/>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14"/>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15"/>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56" name="圆角矩形 3"/>
          <p:cNvSpPr/>
          <p:nvPr>
            <p:custDataLst>
              <p:tags r:id="rId16"/>
            </p:custDataLst>
          </p:nvPr>
        </p:nvSpPr>
        <p:spPr>
          <a:xfrm>
            <a:off x="2025690" y="1875778"/>
            <a:ext cx="1438941" cy="2831182"/>
          </a:xfrm>
          <a:prstGeom prst="roundRect">
            <a:avLst>
              <a:gd name="adj" fmla="val 50000"/>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57" name="文本框 56"/>
          <p:cNvSpPr txBox="1"/>
          <p:nvPr>
            <p:custDataLst>
              <p:tags r:id="rId17"/>
            </p:custDataLst>
          </p:nvPr>
        </p:nvSpPr>
        <p:spPr>
          <a:xfrm>
            <a:off x="2110540" y="2212199"/>
            <a:ext cx="1268656" cy="21699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buNone/>
            </a:pPr>
            <a:r>
              <a:rPr lang="en-US" altLang="zh-CN" sz="1700">
                <a:solidFill>
                  <a:schemeClr val="lt1"/>
                </a:solidFill>
                <a:uFillTx/>
                <a:latin typeface="微软雅黑" panose="020b0503020204020204" charset="-122"/>
                <a:ea typeface="微软雅黑" panose="020b0503020204020204" charset="-122"/>
              </a:rPr>
              <a:t>住院药房的麻醉药品、第一类精神药品调配管理：</a:t>
            </a:r>
            <a:endParaRPr lang="en-US" altLang="zh-CN" sz="1700">
              <a:solidFill>
                <a:schemeClr val="lt1"/>
              </a:solidFill>
              <a:uFillTx/>
              <a:latin typeface="微软雅黑" panose="020b0503020204020204" charset="-122"/>
              <a:ea typeface="微软雅黑" panose="020b0503020204020204" charset="-122"/>
            </a:endParaRPr>
          </a:p>
        </p:txBody>
      </p:sp>
      <p:sp>
        <p:nvSpPr>
          <p:cNvPr id="58" name="椭圆 57"/>
          <p:cNvSpPr/>
          <p:nvPr>
            <p:custDataLst>
              <p:tags r:id="rId18"/>
            </p:custDataLst>
          </p:nvPr>
        </p:nvSpPr>
        <p:spPr>
          <a:xfrm>
            <a:off x="2662358" y="4862623"/>
            <a:ext cx="165604" cy="166197"/>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59" name="椭圆 58"/>
          <p:cNvSpPr/>
          <p:nvPr>
            <p:custDataLst>
              <p:tags r:id="rId19"/>
            </p:custDataLst>
          </p:nvPr>
        </p:nvSpPr>
        <p:spPr>
          <a:xfrm>
            <a:off x="2629588" y="5184481"/>
            <a:ext cx="231728" cy="232909"/>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60" name="椭圆 59"/>
          <p:cNvSpPr/>
          <p:nvPr>
            <p:custDataLst>
              <p:tags r:id="rId20"/>
            </p:custDataLst>
          </p:nvPr>
        </p:nvSpPr>
        <p:spPr>
          <a:xfrm>
            <a:off x="2509044" y="5573052"/>
            <a:ext cx="472820" cy="475179"/>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solidFill>
                  <a:schemeClr val="lt1"/>
                </a:solidFill>
                <a:latin typeface="微软雅黑" panose="020b0503020204020204" charset="-122"/>
                <a:ea typeface="微软雅黑" panose="020b0503020204020204" charset="-122"/>
              </a:rPr>
              <a:t>01</a:t>
            </a:r>
            <a:endParaRPr lang="en-US" altLang="zh-CN" b="1">
              <a:solidFill>
                <a:schemeClr val="lt1"/>
              </a:solidFill>
              <a:latin typeface="微软雅黑" panose="020b0503020204020204" charset="-122"/>
              <a:ea typeface="微软雅黑" panose="020b0503020204020204" charset="-122"/>
            </a:endParaRPr>
          </a:p>
        </p:txBody>
      </p:sp>
      <p:sp>
        <p:nvSpPr>
          <p:cNvPr id="61" name="圆角矩形 10"/>
          <p:cNvSpPr/>
          <p:nvPr>
            <p:custDataLst>
              <p:tags r:id="rId21"/>
            </p:custDataLst>
          </p:nvPr>
        </p:nvSpPr>
        <p:spPr>
          <a:xfrm>
            <a:off x="3673538" y="1875778"/>
            <a:ext cx="1438941" cy="2831182"/>
          </a:xfrm>
          <a:prstGeom prst="roundRect">
            <a:avLst>
              <a:gd name="adj" fmla="val 50000"/>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62" name="文本框 61"/>
          <p:cNvSpPr txBox="1"/>
          <p:nvPr>
            <p:custDataLst>
              <p:tags r:id="rId22"/>
            </p:custDataLst>
          </p:nvPr>
        </p:nvSpPr>
        <p:spPr>
          <a:xfrm>
            <a:off x="3758388" y="2212199"/>
            <a:ext cx="1268656" cy="21699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buNone/>
            </a:pPr>
            <a:r>
              <a:rPr lang="en-US" altLang="zh-CN" sz="1700">
                <a:solidFill>
                  <a:schemeClr val="lt1"/>
                </a:solidFill>
                <a:uFillTx/>
                <a:latin typeface="微软雅黑" panose="020b0503020204020204" charset="-122"/>
                <a:ea typeface="微软雅黑" panose="020b0503020204020204" charset="-122"/>
              </a:rPr>
              <a:t>各临床科室麻醉药品、精神药品的使用管理要求：</a:t>
            </a:r>
            <a:endParaRPr lang="en-US" altLang="zh-CN" sz="1700">
              <a:solidFill>
                <a:schemeClr val="lt1"/>
              </a:solidFill>
              <a:uFillTx/>
              <a:latin typeface="微软雅黑" panose="020b0503020204020204" charset="-122"/>
              <a:ea typeface="微软雅黑" panose="020b0503020204020204" charset="-122"/>
            </a:endParaRPr>
          </a:p>
        </p:txBody>
      </p:sp>
      <p:sp>
        <p:nvSpPr>
          <p:cNvPr id="63" name="椭圆 62"/>
          <p:cNvSpPr/>
          <p:nvPr>
            <p:custDataLst>
              <p:tags r:id="rId23"/>
            </p:custDataLst>
          </p:nvPr>
        </p:nvSpPr>
        <p:spPr>
          <a:xfrm>
            <a:off x="4310205" y="4862623"/>
            <a:ext cx="165604" cy="166197"/>
          </a:xfrm>
          <a:prstGeom prst="ellipse">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64" name="椭圆 63"/>
          <p:cNvSpPr/>
          <p:nvPr>
            <p:custDataLst>
              <p:tags r:id="rId24"/>
            </p:custDataLst>
          </p:nvPr>
        </p:nvSpPr>
        <p:spPr>
          <a:xfrm>
            <a:off x="4277436" y="5184481"/>
            <a:ext cx="231728" cy="232909"/>
          </a:xfrm>
          <a:prstGeom prst="ellipse">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65" name="椭圆 64"/>
          <p:cNvSpPr/>
          <p:nvPr>
            <p:custDataLst>
              <p:tags r:id="rId25"/>
            </p:custDataLst>
          </p:nvPr>
        </p:nvSpPr>
        <p:spPr>
          <a:xfrm>
            <a:off x="4156890" y="5573052"/>
            <a:ext cx="472820" cy="475179"/>
          </a:xfrm>
          <a:prstGeom prst="ellipse">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solidFill>
                  <a:schemeClr val="lt1"/>
                </a:solidFill>
                <a:latin typeface="微软雅黑" panose="020b0503020204020204" charset="-122"/>
                <a:ea typeface="微软雅黑" panose="020b0503020204020204" charset="-122"/>
              </a:rPr>
              <a:t>02</a:t>
            </a:r>
            <a:endParaRPr lang="en-US" altLang="zh-CN" b="1">
              <a:solidFill>
                <a:schemeClr val="lt1"/>
              </a:solidFill>
              <a:latin typeface="微软雅黑" panose="020b0503020204020204" charset="-122"/>
              <a:ea typeface="微软雅黑" panose="020b0503020204020204" charset="-122"/>
            </a:endParaRPr>
          </a:p>
        </p:txBody>
      </p:sp>
      <p:sp>
        <p:nvSpPr>
          <p:cNvPr id="66" name="圆角矩形 20"/>
          <p:cNvSpPr/>
          <p:nvPr>
            <p:custDataLst>
              <p:tags r:id="rId26"/>
            </p:custDataLst>
          </p:nvPr>
        </p:nvSpPr>
        <p:spPr>
          <a:xfrm>
            <a:off x="5358836" y="1875778"/>
            <a:ext cx="1438941" cy="2831182"/>
          </a:xfrm>
          <a:prstGeom prst="roundRect">
            <a:avLst>
              <a:gd name="adj" fmla="val 50000"/>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67" name="文本框 66"/>
          <p:cNvSpPr txBox="1"/>
          <p:nvPr>
            <p:custDataLst>
              <p:tags r:id="rId27"/>
            </p:custDataLst>
          </p:nvPr>
        </p:nvSpPr>
        <p:spPr>
          <a:xfrm>
            <a:off x="5443686" y="2212199"/>
            <a:ext cx="1268656" cy="21699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buNone/>
            </a:pPr>
            <a:r>
              <a:rPr lang="en-US" altLang="zh-CN" sz="1700">
                <a:solidFill>
                  <a:schemeClr val="lt1"/>
                </a:solidFill>
                <a:uFillTx/>
                <a:latin typeface="微软雅黑" panose="020b0503020204020204" charset="-122"/>
                <a:ea typeface="微软雅黑" panose="020b0503020204020204" charset="-122"/>
              </a:rPr>
              <a:t>麻醉药品、精神药品质量管理、失窃报告和药品不良反响报告方法</a:t>
            </a:r>
            <a:endParaRPr lang="en-US" altLang="zh-CN" sz="1700">
              <a:solidFill>
                <a:schemeClr val="lt1"/>
              </a:solidFill>
              <a:uFillTx/>
              <a:latin typeface="微软雅黑" panose="020b0503020204020204" charset="-122"/>
              <a:ea typeface="微软雅黑" panose="020b0503020204020204" charset="-122"/>
            </a:endParaRPr>
          </a:p>
        </p:txBody>
      </p:sp>
      <p:sp>
        <p:nvSpPr>
          <p:cNvPr id="68" name="椭圆 67"/>
          <p:cNvSpPr/>
          <p:nvPr>
            <p:custDataLst>
              <p:tags r:id="rId28"/>
            </p:custDataLst>
          </p:nvPr>
        </p:nvSpPr>
        <p:spPr>
          <a:xfrm>
            <a:off x="5995504" y="4862623"/>
            <a:ext cx="165604" cy="166197"/>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69" name="椭圆 68"/>
          <p:cNvSpPr/>
          <p:nvPr>
            <p:custDataLst>
              <p:tags r:id="rId29"/>
            </p:custDataLst>
          </p:nvPr>
        </p:nvSpPr>
        <p:spPr>
          <a:xfrm>
            <a:off x="5962734" y="5184481"/>
            <a:ext cx="231728" cy="232909"/>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0" name="椭圆 69"/>
          <p:cNvSpPr/>
          <p:nvPr>
            <p:custDataLst>
              <p:tags r:id="rId30"/>
            </p:custDataLst>
          </p:nvPr>
        </p:nvSpPr>
        <p:spPr>
          <a:xfrm>
            <a:off x="5842188" y="5573052"/>
            <a:ext cx="472820" cy="475179"/>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solidFill>
                  <a:schemeClr val="lt1"/>
                </a:solidFill>
                <a:latin typeface="微软雅黑" panose="020b0503020204020204" charset="-122"/>
                <a:ea typeface="微软雅黑" panose="020b0503020204020204" charset="-122"/>
              </a:rPr>
              <a:t>03</a:t>
            </a:r>
            <a:endParaRPr lang="en-US" altLang="zh-CN" b="1">
              <a:solidFill>
                <a:schemeClr val="lt1"/>
              </a:solidFill>
              <a:latin typeface="微软雅黑" panose="020b0503020204020204" charset="-122"/>
              <a:ea typeface="微软雅黑" panose="020b0503020204020204" charset="-122"/>
            </a:endParaRPr>
          </a:p>
        </p:txBody>
      </p:sp>
      <p:sp>
        <p:nvSpPr>
          <p:cNvPr id="71" name="圆角矩形 25"/>
          <p:cNvSpPr/>
          <p:nvPr>
            <p:custDataLst>
              <p:tags r:id="rId31"/>
            </p:custDataLst>
          </p:nvPr>
        </p:nvSpPr>
        <p:spPr>
          <a:xfrm>
            <a:off x="7044134" y="1875778"/>
            <a:ext cx="1438941" cy="2831182"/>
          </a:xfrm>
          <a:prstGeom prst="roundRect">
            <a:avLst>
              <a:gd name="adj" fmla="val 50000"/>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2" name="文本框 71"/>
          <p:cNvSpPr txBox="1"/>
          <p:nvPr>
            <p:custDataLst>
              <p:tags r:id="rId32"/>
            </p:custDataLst>
          </p:nvPr>
        </p:nvSpPr>
        <p:spPr>
          <a:xfrm>
            <a:off x="7128985" y="2212199"/>
            <a:ext cx="1268656" cy="21699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buNone/>
            </a:pPr>
            <a:r>
              <a:rPr lang="en-US" altLang="zh-CN" sz="1700">
                <a:solidFill>
                  <a:schemeClr val="lt1"/>
                </a:solidFill>
                <a:uFillTx/>
                <a:latin typeface="微软雅黑" panose="020b0503020204020204" charset="-122"/>
                <a:ea typeface="微软雅黑" panose="020b0503020204020204" charset="-122"/>
              </a:rPr>
              <a:t>医疗机构建立麻醉、第一类精神药品使用专项检查制度</a:t>
            </a:r>
            <a:endParaRPr lang="en-US" altLang="zh-CN" sz="1700">
              <a:solidFill>
                <a:schemeClr val="lt1"/>
              </a:solidFill>
              <a:uFillTx/>
              <a:latin typeface="微软雅黑" panose="020b0503020204020204" charset="-122"/>
              <a:ea typeface="微软雅黑" panose="020b0503020204020204" charset="-122"/>
            </a:endParaRPr>
          </a:p>
        </p:txBody>
      </p:sp>
      <p:sp>
        <p:nvSpPr>
          <p:cNvPr id="73" name="椭圆 72"/>
          <p:cNvSpPr/>
          <p:nvPr>
            <p:custDataLst>
              <p:tags r:id="rId33"/>
            </p:custDataLst>
          </p:nvPr>
        </p:nvSpPr>
        <p:spPr>
          <a:xfrm>
            <a:off x="7680802" y="4862623"/>
            <a:ext cx="165604" cy="166197"/>
          </a:xfrm>
          <a:prstGeom prst="ellipse">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4" name="椭圆 73"/>
          <p:cNvSpPr/>
          <p:nvPr>
            <p:custDataLst>
              <p:tags r:id="rId34"/>
            </p:custDataLst>
          </p:nvPr>
        </p:nvSpPr>
        <p:spPr>
          <a:xfrm>
            <a:off x="7648033" y="5184481"/>
            <a:ext cx="231728" cy="232909"/>
          </a:xfrm>
          <a:prstGeom prst="ellipse">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5" name="椭圆 74"/>
          <p:cNvSpPr/>
          <p:nvPr>
            <p:custDataLst>
              <p:tags r:id="rId35"/>
            </p:custDataLst>
          </p:nvPr>
        </p:nvSpPr>
        <p:spPr>
          <a:xfrm>
            <a:off x="7527487" y="5573052"/>
            <a:ext cx="472820" cy="475179"/>
          </a:xfrm>
          <a:prstGeom prst="ellipse">
            <a:avLst/>
          </a:prstGeom>
          <a:gradFill>
            <a:gsLst>
              <a:gs pos="65000">
                <a:schemeClr val="accent2">
                  <a:lumMod val="75000"/>
                </a:schemeClr>
              </a:gs>
              <a:gs pos="0">
                <a:schemeClr val="accent2">
                  <a:lumMod val="60000"/>
                  <a:lumOff val="40000"/>
                </a:schemeClr>
              </a:gs>
              <a:gs pos="37000">
                <a:schemeClr val="accent2"/>
              </a:gs>
              <a:gs pos="100000">
                <a:schemeClr val="accent2">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solidFill>
                  <a:schemeClr val="lt1"/>
                </a:solidFill>
                <a:latin typeface="微软雅黑" panose="020b0503020204020204" charset="-122"/>
                <a:ea typeface="微软雅黑" panose="020b0503020204020204" charset="-122"/>
              </a:rPr>
              <a:t>04</a:t>
            </a:r>
            <a:endParaRPr lang="en-US" altLang="zh-CN" b="1">
              <a:solidFill>
                <a:schemeClr val="lt1"/>
              </a:solidFill>
              <a:latin typeface="微软雅黑" panose="020b0503020204020204" charset="-122"/>
              <a:ea typeface="微软雅黑" panose="020b0503020204020204" charset="-122"/>
            </a:endParaRPr>
          </a:p>
        </p:txBody>
      </p:sp>
      <p:sp>
        <p:nvSpPr>
          <p:cNvPr id="76" name="圆角矩形 30"/>
          <p:cNvSpPr/>
          <p:nvPr>
            <p:custDataLst>
              <p:tags r:id="rId36"/>
            </p:custDataLst>
          </p:nvPr>
        </p:nvSpPr>
        <p:spPr>
          <a:xfrm>
            <a:off x="8729433" y="1875778"/>
            <a:ext cx="1438941" cy="2831182"/>
          </a:xfrm>
          <a:prstGeom prst="roundRect">
            <a:avLst>
              <a:gd name="adj" fmla="val 50000"/>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7" name="文本框 76"/>
          <p:cNvSpPr txBox="1"/>
          <p:nvPr>
            <p:custDataLst>
              <p:tags r:id="rId37"/>
            </p:custDataLst>
          </p:nvPr>
        </p:nvSpPr>
        <p:spPr>
          <a:xfrm>
            <a:off x="8814284" y="2212199"/>
            <a:ext cx="1268656" cy="2169969"/>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ct val="0"/>
              </a:spcAft>
              <a:buSzTx/>
              <a:buNone/>
            </a:pPr>
            <a:r>
              <a:rPr lang="en-US" altLang="zh-CN" sz="1700">
                <a:solidFill>
                  <a:schemeClr val="lt1"/>
                </a:solidFill>
                <a:uFillTx/>
                <a:latin typeface="微软雅黑" panose="020b0503020204020204" charset="-122"/>
                <a:ea typeface="微软雅黑" panose="020b0503020204020204" charset="-122"/>
                <a:cs typeface="微软雅黑" panose="020b0503020204020204" charset="-122"/>
              </a:rPr>
              <a:t>附1.  麻醉药品、第一类精神药品使用知情同意书〔参考格式〕</a:t>
            </a:r>
            <a:endParaRPr lang="en-US" altLang="zh-CN" sz="1700">
              <a:solidFill>
                <a:schemeClr val="lt1"/>
              </a:solidFill>
              <a:uFillTx/>
              <a:latin typeface="微软雅黑" panose="020b0503020204020204" charset="-122"/>
              <a:ea typeface="微软雅黑" panose="020b0503020204020204" charset="-122"/>
              <a:cs typeface="微软雅黑" panose="020b0503020204020204" charset="-122"/>
            </a:endParaRPr>
          </a:p>
        </p:txBody>
      </p:sp>
      <p:sp>
        <p:nvSpPr>
          <p:cNvPr id="78" name="椭圆 77"/>
          <p:cNvSpPr/>
          <p:nvPr>
            <p:custDataLst>
              <p:tags r:id="rId38"/>
            </p:custDataLst>
          </p:nvPr>
        </p:nvSpPr>
        <p:spPr>
          <a:xfrm>
            <a:off x="9366101" y="4862623"/>
            <a:ext cx="165604" cy="166197"/>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9" name="椭圆 78"/>
          <p:cNvSpPr/>
          <p:nvPr>
            <p:custDataLst>
              <p:tags r:id="rId39"/>
            </p:custDataLst>
          </p:nvPr>
        </p:nvSpPr>
        <p:spPr>
          <a:xfrm>
            <a:off x="9333332" y="5184481"/>
            <a:ext cx="231728" cy="232909"/>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80" name="椭圆 79"/>
          <p:cNvSpPr/>
          <p:nvPr>
            <p:custDataLst>
              <p:tags r:id="rId40"/>
            </p:custDataLst>
          </p:nvPr>
        </p:nvSpPr>
        <p:spPr>
          <a:xfrm>
            <a:off x="9212785" y="5573052"/>
            <a:ext cx="472820" cy="475179"/>
          </a:xfrm>
          <a:prstGeom prst="ellipse">
            <a:avLst/>
          </a:prstGeom>
          <a:gradFill>
            <a:gsLst>
              <a:gs pos="65000">
                <a:schemeClr val="accent1">
                  <a:lumMod val="75000"/>
                </a:schemeClr>
              </a:gs>
              <a:gs pos="0">
                <a:schemeClr val="accent1">
                  <a:lumMod val="60000"/>
                  <a:lumOff val="40000"/>
                </a:schemeClr>
              </a:gs>
              <a:gs pos="37000">
                <a:schemeClr val="accent1"/>
              </a:gs>
              <a:gs pos="100000">
                <a:schemeClr val="accent1">
                  <a:lumMod val="75000"/>
                </a:schemeClr>
              </a:gs>
            </a:gsLst>
            <a:lin ang="27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solidFill>
                  <a:schemeClr val="lt1"/>
                </a:solidFill>
                <a:latin typeface="微软雅黑" panose="020b0503020204020204" charset="-122"/>
                <a:ea typeface="微软雅黑" panose="020b0503020204020204" charset="-122"/>
              </a:rPr>
              <a:t>05</a:t>
            </a:r>
            <a:endParaRPr lang="en-US" altLang="zh-CN" b="1">
              <a:solidFill>
                <a:schemeClr val="lt1"/>
              </a:solidFill>
              <a:latin typeface="微软雅黑" panose="020b0503020204020204" charset="-122"/>
              <a:ea typeface="微软雅黑" panose="020b0503020204020204" charset="-122"/>
            </a:endParaRPr>
          </a:p>
        </p:txBody>
      </p:sp>
      <p:sp>
        <p:nvSpPr>
          <p:cNvPr id="37" name="灯片编号占位符 36"/>
          <p:cNvSpPr/>
          <p:nvPr>
            <p:custDataLst>
              <p:tags r:id="rId41"/>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25</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43"/>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pic>
        <p:nvPicPr>
          <p:cNvPr id="27"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6"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7" name="灯片编号占位符 3"/>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26</a:t>
            </a:fld>
            <a:endParaRPr lang="zh-CN" altLang="en-US" sz="1400">
              <a:solidFill>
                <a:schemeClr val="dk1"/>
              </a:solidFill>
              <a:latin typeface="微软雅黑" panose="020b0503020204020204" charset="-122"/>
              <a:ea typeface="微软雅黑" panose="020b0503020204020204" charset="-122"/>
            </a:endParaRPr>
          </a:p>
        </p:txBody>
      </p:sp>
      <p:sp>
        <p:nvSpPr>
          <p:cNvPr id="18"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1"/>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20" name="Title 6"/>
          <p:cNvSpPr txBox="1"/>
          <p:nvPr>
            <p:custDataLst>
              <p:tags r:id="rId12"/>
            </p:custDataLst>
          </p:nvPr>
        </p:nvSpPr>
        <p:spPr>
          <a:xfrm>
            <a:off x="3000351" y="2337581"/>
            <a:ext cx="6216697" cy="3249636"/>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00050" lvl="0" indent="-400050" algn="l" fontAlgn="ctr">
              <a:lnSpc>
                <a:spcPct val="130000"/>
              </a:lnSpc>
              <a:spcBef>
                <a:spcPts val="1000"/>
              </a:spcBef>
              <a:spcAft>
                <a:spcPct val="0"/>
              </a:spcAft>
              <a:buSzTx/>
              <a:buFont typeface="+mn-ea"/>
              <a:buAutoNum type="ea1JpnChsDbPeriod"/>
            </a:pPr>
            <a:r>
              <a:rPr lang="en-US" altLang="zh-CN"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麻醉药品、精神药品管理机构</a:t>
            </a:r>
            <a:endParaRPr lang="en-US" altLang="zh-CN"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400050" lvl="1" indent="0" algn="l" eaLnBrk="1" fontAlgn="auto" hangingPunct="1">
              <a:lnSpc>
                <a:spcPct val="120000"/>
              </a:lnSpc>
              <a:spcBef>
                <a:spcPct val="0"/>
              </a:spcBef>
              <a:spcAft>
                <a:spcPts val="800"/>
              </a:spcAft>
              <a:buSzTx/>
              <a:buFont typeface="Arial" pitchFamily="34" charset="0"/>
              <a:buNone/>
            </a:pPr>
            <a:r>
              <a:rPr lang="en-US" altLang="zh-CN"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医疗机构应成立麻醉药品、精神药品管理机构，人员组成：主管院长负责、医教〔务〕科、药剂科、护理部、门诊部、保卫科。并指定专职人员〔药剂人员〕负责麻醉药品、精神药品的日常管理工作。</a:t>
            </a:r>
            <a:endParaRPr lang="en-US" altLang="zh-CN"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6" name="灯片编号占位符 15"/>
          <p:cNvSpPr/>
          <p:nvPr>
            <p:custDataLst>
              <p:tags r:id="rId1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26</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5"/>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9"/>
          <a:stretch>
            <a:fillRect/>
          </a:stretch>
        </a:blipFill>
        <a:effectLst/>
      </p:bgPr>
    </p:bg>
    <p:spTree>
      <p:nvGrpSpPr>
        <p:cNvPr id="1" name=""/>
        <p:cNvGrpSpPr/>
        <p:nvPr/>
      </p:nvGrpSpPr>
      <p:grpSpPr>
        <a:xfrm>
          <a:off x="0" y="0"/>
          <a:ext cx="0" cy="0"/>
        </a:xfrm>
      </p:grpSpPr>
      <p:pic>
        <p:nvPicPr>
          <p:cNvPr id="40"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9"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5"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27</a:t>
            </a:fld>
            <a:endParaRPr lang="zh-CN" altLang="en-US" sz="1400">
              <a:solidFill>
                <a:schemeClr val="dk1"/>
              </a:solidFill>
              <a:latin typeface="微软雅黑" panose="020b0503020204020204" charset="-122"/>
              <a:ea typeface="微软雅黑" panose="020b0503020204020204" charset="-122"/>
            </a:endParaRPr>
          </a:p>
        </p:txBody>
      </p:sp>
      <p:sp>
        <p:nvSpPr>
          <p:cNvPr id="26"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1"/>
            </p:custDataLst>
          </p:nvPr>
        </p:nvSpPr>
        <p:spPr>
          <a:xfrm>
            <a:off x="1274447" y="1371579"/>
            <a:ext cx="9668357" cy="5182427"/>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sp>
        <p:nvSpPr>
          <p:cNvPr id="28" name="任意多边形: 形状 4"/>
          <p:cNvSpPr/>
          <p:nvPr>
            <p:custDataLst>
              <p:tags r:id="rId12"/>
            </p:custDataLst>
          </p:nvPr>
        </p:nvSpPr>
        <p:spPr>
          <a:xfrm>
            <a:off x="1785533" y="3385008"/>
            <a:ext cx="8867154" cy="1155566"/>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9" name="TextBox 21"/>
          <p:cNvSpPr txBox="1"/>
          <p:nvPr>
            <p:custDataLst>
              <p:tags r:id="rId13"/>
            </p:custDataLst>
          </p:nvPr>
        </p:nvSpPr>
        <p:spPr>
          <a:xfrm flipH="1">
            <a:off x="2096994" y="3492381"/>
            <a:ext cx="7929160" cy="93991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2000" spc="150">
                <a:solidFill>
                  <a:schemeClr val="lt1"/>
                </a:solidFill>
                <a:uFillTx/>
                <a:latin typeface="微软雅黑" panose="020b0503020204020204" charset="-122"/>
                <a:ea typeface="微软雅黑" panose="020b0503020204020204" charset="-122"/>
              </a:rPr>
              <a:t>医务科和药剂科根据有关规定设计麻醉药品、精神药品专用处方，经主管院长审核，由医疗机构相关部门定量印制。</a:t>
            </a:r>
            <a:endParaRPr lang="zh-CN" altLang="en-US" sz="2000" spc="150">
              <a:solidFill>
                <a:schemeClr val="lt1"/>
              </a:solidFill>
              <a:uFillTx/>
              <a:latin typeface="微软雅黑" panose="020b0503020204020204" charset="-122"/>
              <a:ea typeface="微软雅黑" panose="020b0503020204020204" charset="-122"/>
            </a:endParaRPr>
          </a:p>
        </p:txBody>
      </p:sp>
      <p:sp>
        <p:nvSpPr>
          <p:cNvPr id="30" name="任意多边形: 形状 17"/>
          <p:cNvSpPr/>
          <p:nvPr>
            <p:custDataLst>
              <p:tags r:id="rId14"/>
            </p:custDataLst>
          </p:nvPr>
        </p:nvSpPr>
        <p:spPr>
          <a:xfrm>
            <a:off x="1785533" y="4720228"/>
            <a:ext cx="8867154" cy="1155566"/>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1" name="TextBox 21"/>
          <p:cNvSpPr txBox="1"/>
          <p:nvPr>
            <p:custDataLst>
              <p:tags r:id="rId15"/>
            </p:custDataLst>
          </p:nvPr>
        </p:nvSpPr>
        <p:spPr>
          <a:xfrm flipH="1">
            <a:off x="2096994" y="4827599"/>
            <a:ext cx="7929160" cy="93991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2000" spc="150">
                <a:solidFill>
                  <a:schemeClr val="dk1">
                    <a:lumMod val="85000"/>
                    <a:lumOff val="15000"/>
                  </a:schemeClr>
                </a:solidFill>
                <a:uFillTx/>
                <a:latin typeface="微软雅黑" panose="020b0503020204020204" charset="-122"/>
                <a:ea typeface="微软雅黑" panose="020b0503020204020204" charset="-122"/>
              </a:rPr>
              <a:t>医疗机构应指定部门专职管理麻醉药品、第一类精神药品处方，处方入库应当场清点，记录起止号码，入库保管。</a:t>
            </a:r>
            <a:endParaRPr lang="zh-CN" altLang="en-US" sz="2000" spc="150">
              <a:solidFill>
                <a:schemeClr val="dk1">
                  <a:lumMod val="85000"/>
                  <a:lumOff val="15000"/>
                </a:schemeClr>
              </a:solidFill>
              <a:uFillTx/>
              <a:latin typeface="微软雅黑" panose="020b0503020204020204" charset="-122"/>
              <a:ea typeface="微软雅黑" panose="020b0503020204020204" charset="-122"/>
            </a:endParaRPr>
          </a:p>
        </p:txBody>
      </p:sp>
      <p:sp>
        <p:nvSpPr>
          <p:cNvPr id="32" name="任意多边形: 形状 43"/>
          <p:cNvSpPr/>
          <p:nvPr>
            <p:custDataLst>
              <p:tags r:id="rId16"/>
            </p:custDataLst>
          </p:nvPr>
        </p:nvSpPr>
        <p:spPr>
          <a:xfrm>
            <a:off x="1785533" y="2049790"/>
            <a:ext cx="8867154" cy="1155566"/>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3" name="TextBox 21"/>
          <p:cNvSpPr txBox="1"/>
          <p:nvPr>
            <p:custDataLst>
              <p:tags r:id="rId17"/>
            </p:custDataLst>
          </p:nvPr>
        </p:nvSpPr>
        <p:spPr>
          <a:xfrm flipH="1">
            <a:off x="2096994" y="2368041"/>
            <a:ext cx="7929160" cy="51816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en-US" altLang="zh-CN" sz="2000" spc="150">
                <a:solidFill>
                  <a:schemeClr val="lt1"/>
                </a:solidFill>
                <a:uFillTx/>
                <a:latin typeface="微软雅黑" panose="020b0503020204020204" charset="-122"/>
                <a:ea typeface="微软雅黑" panose="020b0503020204020204" charset="-122"/>
              </a:rPr>
              <a:t>麻醉药品、精神药品处方的管理：</a:t>
            </a:r>
            <a:endParaRPr lang="en-US" altLang="zh-CN" sz="2000" spc="150">
              <a:solidFill>
                <a:schemeClr val="lt1"/>
              </a:solidFill>
              <a:uFillTx/>
              <a:latin typeface="微软雅黑" panose="020b0503020204020204" charset="-122"/>
              <a:ea typeface="微软雅黑" panose="020b0503020204020204" charset="-122"/>
            </a:endParaRPr>
          </a:p>
        </p:txBody>
      </p:sp>
      <p:sp>
        <p:nvSpPr>
          <p:cNvPr id="24" name="灯片编号占位符 23"/>
          <p:cNvSpPr/>
          <p:nvPr>
            <p:custDataLst>
              <p:tags r:id="rId18"/>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27</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0"/>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6"/>
          <a:stretch>
            <a:fillRect/>
          </a:stretch>
        </a:blipFill>
        <a:effectLst/>
      </p:bgPr>
    </p:bg>
    <p:spTree>
      <p:nvGrpSpPr>
        <p:cNvPr id="1" name=""/>
        <p:cNvGrpSpPr/>
        <p:nvPr/>
      </p:nvGrpSpPr>
      <p:grpSpPr>
        <a:xfrm>
          <a:off x="0" y="0"/>
          <a:ext cx="0" cy="0"/>
        </a:xfrm>
      </p:grpSpPr>
      <p:pic>
        <p:nvPicPr>
          <p:cNvPr id="34"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3"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1"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28</a:t>
            </a:fld>
            <a:endParaRPr lang="zh-CN" altLang="en-US" sz="1400">
              <a:solidFill>
                <a:schemeClr val="dk1"/>
              </a:solidFill>
              <a:latin typeface="微软雅黑" panose="020b0503020204020204" charset="-122"/>
              <a:ea typeface="微软雅黑" panose="020b0503020204020204" charset="-122"/>
            </a:endParaRPr>
          </a:p>
        </p:txBody>
      </p:sp>
      <p:sp>
        <p:nvSpPr>
          <p:cNvPr id="22"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24" name="文本框 23"/>
          <p:cNvSpPr txBox="1"/>
          <p:nvPr>
            <p:custDataLst>
              <p:tags r:id="rId11"/>
            </p:custDataLst>
          </p:nvPr>
        </p:nvSpPr>
        <p:spPr>
          <a:xfrm>
            <a:off x="2606866" y="1371817"/>
            <a:ext cx="5893611" cy="2364195"/>
          </a:xfrm>
          <a:prstGeom prst="rect">
            <a:avLst/>
          </a:prstGeom>
          <a:noFill/>
        </p:spPr>
        <p:txBody>
          <a:bodyPr wrap="square" lIns="101600" tIns="0" rIns="82550" bIns="0" rtlCol="0">
            <a:normAutofit/>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85750" algn="l" fontAlgn="ctr">
              <a:lnSpc>
                <a:spcPct val="130000"/>
              </a:lnSpc>
              <a:spcBef>
                <a:spcPts val="1000"/>
              </a:spcBef>
              <a:spcAft>
                <a:spcPct val="0"/>
              </a:spcAft>
              <a:buSzTx/>
              <a:buFont typeface="WPS-Bullets" pitchFamily="2" charset="0"/>
              <a:buNone/>
            </a:pPr>
            <a:r>
              <a:rPr lang="en-US" altLang="zh-CN" sz="19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专职管理部门应建立“麻醉药品、第一类精神药品处方领用登记册〞，记录以下内容：领用日期、领用科室、处方起止号码和数量、领用人签名、发放人签名。各临床科室需要使用麻醉药品、第一类精神药品处方时，由各科室到专职管理部门领用，指定专职人员妥善保管。</a:t>
            </a:r>
            <a:endParaRPr lang="en-US" altLang="zh-CN" sz="19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5" name="文本框 24"/>
          <p:cNvSpPr txBox="1"/>
          <p:nvPr>
            <p:custDataLst>
              <p:tags r:id="rId12"/>
            </p:custDataLst>
          </p:nvPr>
        </p:nvSpPr>
        <p:spPr>
          <a:xfrm>
            <a:off x="2606866" y="4229358"/>
            <a:ext cx="8742146" cy="2324212"/>
          </a:xfrm>
          <a:prstGeom prst="rect">
            <a:avLst/>
          </a:prstGeom>
          <a:noFill/>
        </p:spPr>
        <p:txBody>
          <a:bodyPr wrap="square" lIns="101600" tIns="0" rIns="82550" bIns="0" rtlCol="0">
            <a:normAutofit/>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58775" algn="l" fontAlgn="ctr">
              <a:lnSpc>
                <a:spcPct val="130000"/>
              </a:lnSpc>
              <a:spcBef>
                <a:spcPts val="1000"/>
              </a:spcBef>
              <a:spcAft>
                <a:spcPct val="0"/>
              </a:spcAft>
              <a:buSzTx/>
              <a:buFont typeface="WPS-Bullets" pitchFamily="2" charset="0"/>
              <a:buNone/>
            </a:pPr>
            <a:r>
              <a:rPr lang="en-US" altLang="zh-CN" sz="1900">
                <a:solidFill>
                  <a:schemeClr val="dk1">
                    <a:lumMod val="75000"/>
                    <a:lumOff val="25000"/>
                  </a:schemeClr>
                </a:solidFill>
                <a:uFillTx/>
                <a:latin typeface="微软雅黑" panose="020b0503020204020204" charset="-122"/>
                <a:ea typeface="微软雅黑" panose="020b0503020204020204" charset="-122"/>
              </a:rPr>
              <a:t>专职管理部门、各科室保管的麻醉药品、精神药品专用处方发生失窃时，应迅速向院保卫科报告，失窃处方自失窃之时起作废，并及时在院内通告。</a:t>
            </a:r>
            <a:endParaRPr lang="en-US" altLang="zh-CN" sz="1900">
              <a:solidFill>
                <a:schemeClr val="dk1">
                  <a:lumMod val="75000"/>
                  <a:lumOff val="25000"/>
                </a:schemeClr>
              </a:solidFill>
              <a:uFillTx/>
              <a:latin typeface="微软雅黑" panose="020b0503020204020204" charset="-122"/>
              <a:ea typeface="微软雅黑" panose="020b0503020204020204" charset="-122"/>
            </a:endParaRPr>
          </a:p>
        </p:txBody>
      </p:sp>
      <p:sp>
        <p:nvSpPr>
          <p:cNvPr id="26" name="任意多边形: 形状 20"/>
          <p:cNvSpPr/>
          <p:nvPr>
            <p:custDataLst>
              <p:tags r:id="rId13"/>
            </p:custDataLst>
          </p:nvPr>
        </p:nvSpPr>
        <p:spPr>
          <a:xfrm>
            <a:off x="1047658" y="1578438"/>
            <a:ext cx="770567" cy="1950953"/>
          </a:xfrm>
          <a:custGeom>
            <a:rect l="l" t="t" r="r" b="b"/>
            <a:pathLst>
              <a:path w="721477" h="1826663">
                <a:moveTo>
                  <a:pt x="201169" y="0"/>
                </a:moveTo>
                <a:lnTo>
                  <a:pt x="721477" y="0"/>
                </a:lnTo>
                <a:lnTo>
                  <a:pt x="721477" y="1826665"/>
                </a:lnTo>
                <a:lnTo>
                  <a:pt x="376261" y="1826665"/>
                </a:lnTo>
                <a:lnTo>
                  <a:pt x="376261" y="326589"/>
                </a:lnTo>
                <a:lnTo>
                  <a:pt x="0" y="326589"/>
                </a:lnTo>
                <a:close/>
              </a:path>
            </a:pathLst>
          </a:cu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7" name="任意多边形: 形状 22"/>
          <p:cNvSpPr/>
          <p:nvPr>
            <p:custDataLst>
              <p:tags r:id="rId14"/>
            </p:custDataLst>
          </p:nvPr>
        </p:nvSpPr>
        <p:spPr>
          <a:xfrm>
            <a:off x="869198" y="4391451"/>
            <a:ext cx="1351477" cy="2000025"/>
          </a:xfrm>
          <a:custGeom>
            <a:rect l="l" t="t" r="r" b="b"/>
            <a:pathLst>
              <a:path w="1265379" h="1872611">
                <a:moveTo>
                  <a:pt x="676773" y="0"/>
                </a:moveTo>
                <a:cubicBezTo>
                  <a:pt x="787706" y="0"/>
                  <a:pt x="885600" y="23387"/>
                  <a:pt x="970455" y="70160"/>
                </a:cubicBezTo>
                <a:cubicBezTo>
                  <a:pt x="1055310" y="116934"/>
                  <a:pt x="1123194" y="184405"/>
                  <a:pt x="1174108" y="272571"/>
                </a:cubicBezTo>
                <a:cubicBezTo>
                  <a:pt x="1225021" y="360738"/>
                  <a:pt x="1250477" y="450353"/>
                  <a:pt x="1250477" y="541418"/>
                </a:cubicBezTo>
                <a:cubicBezTo>
                  <a:pt x="1250477" y="649867"/>
                  <a:pt x="1219623" y="766595"/>
                  <a:pt x="1157916" y="891601"/>
                </a:cubicBezTo>
                <a:cubicBezTo>
                  <a:pt x="1096208" y="1016607"/>
                  <a:pt x="983358" y="1164380"/>
                  <a:pt x="819365" y="1334918"/>
                </a:cubicBezTo>
                <a:lnTo>
                  <a:pt x="614373" y="1550989"/>
                </a:lnTo>
                <a:lnTo>
                  <a:pt x="1265379" y="1550989"/>
                </a:lnTo>
                <a:lnTo>
                  <a:pt x="1265379" y="1872611"/>
                </a:lnTo>
                <a:lnTo>
                  <a:pt x="0" y="1872611"/>
                </a:lnTo>
                <a:lnTo>
                  <a:pt x="0" y="1706212"/>
                </a:lnTo>
                <a:lnTo>
                  <a:pt x="565012" y="1130024"/>
                </a:lnTo>
                <a:cubicBezTo>
                  <a:pt x="701608" y="991772"/>
                  <a:pt x="792466" y="880632"/>
                  <a:pt x="837584" y="796604"/>
                </a:cubicBezTo>
                <a:cubicBezTo>
                  <a:pt x="882702" y="712577"/>
                  <a:pt x="905261" y="636621"/>
                  <a:pt x="905261" y="568737"/>
                </a:cubicBezTo>
                <a:cubicBezTo>
                  <a:pt x="905261" y="498369"/>
                  <a:pt x="881874" y="440212"/>
                  <a:pt x="835100" y="394266"/>
                </a:cubicBezTo>
                <a:cubicBezTo>
                  <a:pt x="788326" y="348320"/>
                  <a:pt x="728100" y="325347"/>
                  <a:pt x="654421" y="325347"/>
                </a:cubicBezTo>
                <a:cubicBezTo>
                  <a:pt x="579914" y="325347"/>
                  <a:pt x="517824" y="353080"/>
                  <a:pt x="468153" y="408547"/>
                </a:cubicBezTo>
                <a:cubicBezTo>
                  <a:pt x="418482" y="464013"/>
                  <a:pt x="391990" y="539348"/>
                  <a:pt x="388679" y="634551"/>
                </a:cubicBezTo>
                <a:lnTo>
                  <a:pt x="49671" y="634551"/>
                </a:lnTo>
                <a:cubicBezTo>
                  <a:pt x="58778" y="437522"/>
                  <a:pt x="120660" y="282506"/>
                  <a:pt x="235318" y="169503"/>
                </a:cubicBezTo>
                <a:cubicBezTo>
                  <a:pt x="349976" y="56501"/>
                  <a:pt x="497128" y="0"/>
                  <a:pt x="676773" y="0"/>
                </a:cubicBezTo>
                <a:close/>
              </a:path>
            </a:pathLst>
          </a:cu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 name="灯片编号占位符 2"/>
          <p:cNvSpPr/>
          <p:nvPr>
            <p:custDataLst>
              <p:tags r:id="rId15"/>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28</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7"/>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1"/>
          <a:stretch>
            <a:fillRect/>
          </a:stretch>
        </a:blipFill>
        <a:effectLst/>
      </p:bgPr>
    </p:bg>
    <p:spTree>
      <p:nvGrpSpPr>
        <p:cNvPr id="1" name=""/>
        <p:cNvGrpSpPr/>
        <p:nvPr/>
      </p:nvGrpSpPr>
      <p:grpSpPr>
        <a:xfrm>
          <a:off x="0" y="0"/>
          <a:ext cx="0" cy="0"/>
        </a:xfrm>
      </p:grpSpPr>
      <p:pic>
        <p:nvPicPr>
          <p:cNvPr id="42"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1"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9"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29</a:t>
            </a:fld>
            <a:endParaRPr lang="zh-CN" altLang="en-US" sz="1400">
              <a:solidFill>
                <a:schemeClr val="dk1"/>
              </a:solidFill>
              <a:latin typeface="微软雅黑" panose="020b0503020204020204" charset="-122"/>
              <a:ea typeface="微软雅黑" panose="020b0503020204020204" charset="-122"/>
            </a:endParaRPr>
          </a:p>
        </p:txBody>
      </p:sp>
      <p:sp>
        <p:nvSpPr>
          <p:cNvPr id="30"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1"/>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24" name="直接连接符 23"/>
          <p:cNvCxnSpPr/>
          <p:nvPr>
            <p:custDataLst>
              <p:tags r:id="rId12"/>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13"/>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14"/>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15"/>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32" name="矩形 31"/>
          <p:cNvSpPr/>
          <p:nvPr>
            <p:custDataLst>
              <p:tags r:id="rId16"/>
            </p:custDataLst>
          </p:nvPr>
        </p:nvSpPr>
        <p:spPr>
          <a:xfrm>
            <a:off x="2984649" y="2278066"/>
            <a:ext cx="7183619" cy="1511588"/>
          </a:xfrm>
          <a:prstGeom prst="rect">
            <a:avLst/>
          </a:prstGeom>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None/>
            </a:pPr>
            <a:r>
              <a:rPr lang="en-US" altLang="zh-CN" sz="1900" spc="150">
                <a:solidFill>
                  <a:schemeClr val="dk1">
                    <a:lumMod val="75000"/>
                    <a:lumOff val="25000"/>
                  </a:schemeClr>
                </a:solidFill>
                <a:latin typeface="微软雅黑" panose="020b0503020204020204" charset="-122"/>
                <a:ea typeface="微软雅黑" panose="020b0503020204020204" charset="-122"/>
              </a:rPr>
              <a:t>麻醉药品、第一类精神药品专用病历的管理：</a:t>
            </a:r>
            <a:endParaRPr lang="en-US" altLang="zh-CN" sz="1900" spc="150">
              <a:solidFill>
                <a:schemeClr val="dk1">
                  <a:lumMod val="75000"/>
                  <a:lumOff val="25000"/>
                </a:schemeClr>
              </a:solidFill>
              <a:latin typeface="微软雅黑" panose="020b0503020204020204" charset="-122"/>
              <a:ea typeface="微软雅黑" panose="020b0503020204020204" charset="-122"/>
            </a:endParaRPr>
          </a:p>
        </p:txBody>
      </p:sp>
      <p:sp>
        <p:nvSpPr>
          <p:cNvPr id="33" name="矩形 32"/>
          <p:cNvSpPr/>
          <p:nvPr>
            <p:custDataLst>
              <p:tags r:id="rId17"/>
            </p:custDataLst>
          </p:nvPr>
        </p:nvSpPr>
        <p:spPr>
          <a:xfrm>
            <a:off x="2984649" y="4134683"/>
            <a:ext cx="7183619" cy="1511588"/>
          </a:xfrm>
          <a:prstGeom prst="rect">
            <a:avLst/>
          </a:prstGeom>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None/>
            </a:pPr>
            <a:r>
              <a:rPr lang="en-US" altLang="zh-CN" sz="19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对门〔急〕诊因镇痛需长期使用麻醉药品、第一类精神药品的癌痛、慢性中、重度非癌痛的病人，医疗机构需建立麻醉药品、第一类精神药品专用门诊病历，其余病人不需建立"专用病历"。</a:t>
            </a:r>
            <a:endParaRPr lang="en-US" altLang="zh-CN" sz="19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34" name="文本框 33"/>
          <p:cNvSpPr txBox="1"/>
          <p:nvPr>
            <p:custDataLst>
              <p:tags r:id="rId18"/>
            </p:custDataLst>
          </p:nvPr>
        </p:nvSpPr>
        <p:spPr>
          <a:xfrm>
            <a:off x="2025631" y="2278066"/>
            <a:ext cx="915383" cy="1511588"/>
          </a:xfrm>
          <a:prstGeom prst="rect">
            <a:avLst/>
          </a:prstGeom>
          <a:noFill/>
          <a:effectLst>
            <a:outerShdw blurRad="50800" dist="38100" dir="2700000" algn="tl" rotWithShape="0">
              <a:prstClr val="black">
                <a:alpha val="20000"/>
              </a:prstClr>
            </a:outerShdw>
          </a:effectLst>
        </p:spPr>
        <p:txBody>
          <a:bodyPr wrap="square"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rPr>
              <a:t>01</a:t>
            </a:r>
            <a:endPar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endParaRPr>
          </a:p>
        </p:txBody>
      </p:sp>
      <p:sp>
        <p:nvSpPr>
          <p:cNvPr id="35" name="文本框 34"/>
          <p:cNvSpPr txBox="1"/>
          <p:nvPr>
            <p:custDataLst>
              <p:tags r:id="rId19"/>
            </p:custDataLst>
          </p:nvPr>
        </p:nvSpPr>
        <p:spPr>
          <a:xfrm>
            <a:off x="2025631" y="4134683"/>
            <a:ext cx="915383" cy="1511588"/>
          </a:xfrm>
          <a:prstGeom prst="rect">
            <a:avLst/>
          </a:prstGeom>
          <a:noFill/>
          <a:effectLst>
            <a:outerShdw blurRad="50800" dist="38100" dir="2700000" algn="tl" rotWithShape="0">
              <a:prstClr val="black">
                <a:alpha val="20000"/>
              </a:prstClr>
            </a:outerShdw>
          </a:effectLst>
        </p:spPr>
        <p:txBody>
          <a:bodyPr wrap="square" rtlCol="0" anchor="ctr">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rPr>
              <a:t>02</a:t>
            </a:r>
            <a:endPar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endParaRPr>
          </a:p>
        </p:txBody>
      </p:sp>
      <p:sp>
        <p:nvSpPr>
          <p:cNvPr id="28" name="灯片编号占位符 27"/>
          <p:cNvSpPr/>
          <p:nvPr>
            <p:custDataLst>
              <p:tags r:id="rId20"/>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29</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2"/>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6"/>
          <a:stretch>
            <a:fillRect/>
          </a:stretch>
        </a:blipFill>
        <a:effectLst/>
      </p:bgPr>
    </p:bg>
    <p:spTree>
      <p:nvGrpSpPr>
        <p:cNvPr id="1" name=""/>
        <p:cNvGrpSpPr/>
        <p:nvPr/>
      </p:nvGrpSpPr>
      <p:grpSpPr>
        <a:xfrm>
          <a:off x="0" y="0"/>
          <a:ext cx="0" cy="0"/>
        </a:xfrm>
      </p:grpSpPr>
      <p:pic>
        <p:nvPicPr>
          <p:cNvPr id="30"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9"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4"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30</a:t>
            </a:fld>
            <a:endParaRPr lang="zh-CN" altLang="en-US" sz="1400">
              <a:solidFill>
                <a:schemeClr val="dk1"/>
              </a:solidFill>
              <a:latin typeface="微软雅黑" panose="020b0503020204020204" charset="-122"/>
              <a:ea typeface="微软雅黑" panose="020b0503020204020204" charset="-122"/>
            </a:endParaRPr>
          </a:p>
        </p:txBody>
      </p:sp>
      <p:sp>
        <p:nvSpPr>
          <p:cNvPr id="15"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8" name="文本框 17"/>
          <p:cNvSpPr txBox="1"/>
          <p:nvPr>
            <p:custDataLst>
              <p:tags r:id="rId11"/>
            </p:custDataLst>
          </p:nvPr>
        </p:nvSpPr>
        <p:spPr>
          <a:xfrm>
            <a:off x="2606866" y="1371817"/>
            <a:ext cx="5893611" cy="2364195"/>
          </a:xfrm>
          <a:prstGeom prst="rect">
            <a:avLst/>
          </a:prstGeom>
          <a:noFill/>
        </p:spPr>
        <p:txBody>
          <a:bodyPr wrap="square" lIns="101600" tIns="0" rIns="82550" bIns="0" rtlCol="0">
            <a:normAutofit/>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85750" algn="l" fontAlgn="ctr">
              <a:lnSpc>
                <a:spcPct val="130000"/>
              </a:lnSpc>
              <a:spcBef>
                <a:spcPts val="1000"/>
              </a:spcBef>
              <a:spcAft>
                <a:spcPct val="0"/>
              </a:spcAft>
              <a:buSzTx/>
              <a:buFont typeface="WPS-Bullets" pitchFamily="2" charset="0"/>
              <a:buNone/>
            </a:pPr>
            <a:r>
              <a:rPr lang="zh-CN" altLang="en-US" sz="2000">
                <a:solidFill>
                  <a:schemeClr val="dk1">
                    <a:lumMod val="75000"/>
                    <a:lumOff val="25000"/>
                  </a:schemeClr>
                </a:solidFill>
                <a:uFillTx/>
                <a:latin typeface="微软雅黑" panose="020b0503020204020204" charset="-122"/>
                <a:ea typeface="微软雅黑" panose="020b0503020204020204" charset="-122"/>
              </a:rPr>
              <a:t>专用门诊病历由医疗机构统一编号后予以保管，专用于麻醉药品、第一类精神药品的配用，不能用于其他疾病的诊疗和药品的配用。</a:t>
            </a:r>
            <a:endParaRPr lang="zh-CN" altLang="en-US" sz="2000">
              <a:solidFill>
                <a:schemeClr val="dk1">
                  <a:lumMod val="75000"/>
                  <a:lumOff val="25000"/>
                </a:schemeClr>
              </a:solidFill>
              <a:uFillTx/>
              <a:latin typeface="微软雅黑" panose="020b0503020204020204" charset="-122"/>
              <a:ea typeface="微软雅黑" panose="020b0503020204020204" charset="-122"/>
            </a:endParaRPr>
          </a:p>
        </p:txBody>
      </p:sp>
      <p:sp>
        <p:nvSpPr>
          <p:cNvPr id="19" name="文本框 18"/>
          <p:cNvSpPr txBox="1"/>
          <p:nvPr>
            <p:custDataLst>
              <p:tags r:id="rId12"/>
            </p:custDataLst>
          </p:nvPr>
        </p:nvSpPr>
        <p:spPr>
          <a:xfrm>
            <a:off x="2606866" y="4229358"/>
            <a:ext cx="8742146" cy="2324212"/>
          </a:xfrm>
          <a:prstGeom prst="rect">
            <a:avLst/>
          </a:prstGeom>
          <a:noFill/>
        </p:spPr>
        <p:txBody>
          <a:bodyPr wrap="square" lIns="101600" tIns="0" rIns="82550" bIns="0" rtlCol="0">
            <a:normAutofit/>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58775" algn="l" fontAlgn="ctr">
              <a:lnSpc>
                <a:spcPct val="130000"/>
              </a:lnSpc>
              <a:spcBef>
                <a:spcPts val="1000"/>
              </a:spcBef>
              <a:spcAft>
                <a:spcPct val="0"/>
              </a:spcAft>
              <a:buSzTx/>
              <a:buFont typeface="WPS-Bullets" pitchFamily="2" charset="0"/>
              <a:buNone/>
            </a:pPr>
            <a:r>
              <a:rPr lang="zh-CN" altLang="en-US" sz="20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医疗机构在建立专用门诊病历时，应留存二级以上医院开具的诊断证明、患者身份证明复印件、代办人员身份证明复印件，要求其签署?知情同意书?〔参考格式见附1，知情同意书可根据医疗机构实际情况增加内容〕，并于每月30日前将新建专用门诊病历患者的姓名、性别、年龄、住址、身份证明编号、疾病诊断等根本情况上报卫生行政部门。</a:t>
            </a:r>
            <a:endParaRPr lang="zh-CN" altLang="en-US" sz="20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0" name="任意多边形: 形状 20"/>
          <p:cNvSpPr/>
          <p:nvPr>
            <p:custDataLst>
              <p:tags r:id="rId13"/>
            </p:custDataLst>
          </p:nvPr>
        </p:nvSpPr>
        <p:spPr>
          <a:xfrm>
            <a:off x="1047658" y="1578438"/>
            <a:ext cx="770567" cy="1950953"/>
          </a:xfrm>
          <a:custGeom>
            <a:rect l="l" t="t" r="r" b="b"/>
            <a:pathLst>
              <a:path w="721477" h="1826663">
                <a:moveTo>
                  <a:pt x="201169" y="0"/>
                </a:moveTo>
                <a:lnTo>
                  <a:pt x="721477" y="0"/>
                </a:lnTo>
                <a:lnTo>
                  <a:pt x="721477" y="1826665"/>
                </a:lnTo>
                <a:lnTo>
                  <a:pt x="376261" y="1826665"/>
                </a:lnTo>
                <a:lnTo>
                  <a:pt x="376261" y="326589"/>
                </a:lnTo>
                <a:lnTo>
                  <a:pt x="0" y="326589"/>
                </a:lnTo>
                <a:close/>
              </a:path>
            </a:pathLst>
          </a:cu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2" name="任意多边形: 形状 22"/>
          <p:cNvSpPr/>
          <p:nvPr>
            <p:custDataLst>
              <p:tags r:id="rId14"/>
            </p:custDataLst>
          </p:nvPr>
        </p:nvSpPr>
        <p:spPr>
          <a:xfrm>
            <a:off x="869198" y="4391451"/>
            <a:ext cx="1351477" cy="2000025"/>
          </a:xfrm>
          <a:custGeom>
            <a:rect l="l" t="t" r="r" b="b"/>
            <a:pathLst>
              <a:path w="1265379" h="1872611">
                <a:moveTo>
                  <a:pt x="676773" y="0"/>
                </a:moveTo>
                <a:cubicBezTo>
                  <a:pt x="787706" y="0"/>
                  <a:pt x="885600" y="23387"/>
                  <a:pt x="970455" y="70160"/>
                </a:cubicBezTo>
                <a:cubicBezTo>
                  <a:pt x="1055310" y="116934"/>
                  <a:pt x="1123194" y="184405"/>
                  <a:pt x="1174108" y="272571"/>
                </a:cubicBezTo>
                <a:cubicBezTo>
                  <a:pt x="1225021" y="360738"/>
                  <a:pt x="1250477" y="450353"/>
                  <a:pt x="1250477" y="541418"/>
                </a:cubicBezTo>
                <a:cubicBezTo>
                  <a:pt x="1250477" y="649867"/>
                  <a:pt x="1219623" y="766595"/>
                  <a:pt x="1157916" y="891601"/>
                </a:cubicBezTo>
                <a:cubicBezTo>
                  <a:pt x="1096208" y="1016607"/>
                  <a:pt x="983358" y="1164380"/>
                  <a:pt x="819365" y="1334918"/>
                </a:cubicBezTo>
                <a:lnTo>
                  <a:pt x="614373" y="1550989"/>
                </a:lnTo>
                <a:lnTo>
                  <a:pt x="1265379" y="1550989"/>
                </a:lnTo>
                <a:lnTo>
                  <a:pt x="1265379" y="1872611"/>
                </a:lnTo>
                <a:lnTo>
                  <a:pt x="0" y="1872611"/>
                </a:lnTo>
                <a:lnTo>
                  <a:pt x="0" y="1706212"/>
                </a:lnTo>
                <a:lnTo>
                  <a:pt x="565012" y="1130024"/>
                </a:lnTo>
                <a:cubicBezTo>
                  <a:pt x="701608" y="991772"/>
                  <a:pt x="792466" y="880632"/>
                  <a:pt x="837584" y="796604"/>
                </a:cubicBezTo>
                <a:cubicBezTo>
                  <a:pt x="882702" y="712577"/>
                  <a:pt x="905261" y="636621"/>
                  <a:pt x="905261" y="568737"/>
                </a:cubicBezTo>
                <a:cubicBezTo>
                  <a:pt x="905261" y="498369"/>
                  <a:pt x="881874" y="440212"/>
                  <a:pt x="835100" y="394266"/>
                </a:cubicBezTo>
                <a:cubicBezTo>
                  <a:pt x="788326" y="348320"/>
                  <a:pt x="728100" y="325347"/>
                  <a:pt x="654421" y="325347"/>
                </a:cubicBezTo>
                <a:cubicBezTo>
                  <a:pt x="579914" y="325347"/>
                  <a:pt x="517824" y="353080"/>
                  <a:pt x="468153" y="408547"/>
                </a:cubicBezTo>
                <a:cubicBezTo>
                  <a:pt x="418482" y="464013"/>
                  <a:pt x="391990" y="539348"/>
                  <a:pt x="388679" y="634551"/>
                </a:cubicBezTo>
                <a:lnTo>
                  <a:pt x="49671" y="634551"/>
                </a:lnTo>
                <a:cubicBezTo>
                  <a:pt x="58778" y="437522"/>
                  <a:pt x="120660" y="282506"/>
                  <a:pt x="235318" y="169503"/>
                </a:cubicBezTo>
                <a:cubicBezTo>
                  <a:pt x="349976" y="56501"/>
                  <a:pt x="497128" y="0"/>
                  <a:pt x="676773" y="0"/>
                </a:cubicBezTo>
                <a:close/>
              </a:path>
            </a:pathLst>
          </a:cu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 name="灯片编号占位符 2"/>
          <p:cNvSpPr/>
          <p:nvPr>
            <p:custDataLst>
              <p:tags r:id="rId15"/>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30</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7"/>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6"/>
          <a:stretch>
            <a:fillRect/>
          </a:stretch>
        </a:blipFill>
        <a:effectLst/>
      </p:bgPr>
    </p:bg>
    <p:spTree>
      <p:nvGrpSpPr>
        <p:cNvPr id="1" name=""/>
        <p:cNvGrpSpPr/>
        <p:nvPr/>
      </p:nvGrpSpPr>
      <p:grpSpPr>
        <a:xfrm>
          <a:off x="0" y="0"/>
          <a:ext cx="0" cy="0"/>
        </a:xfrm>
      </p:grpSpPr>
      <p:pic>
        <p:nvPicPr>
          <p:cNvPr id="34"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3"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5"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31</a:t>
            </a:fld>
            <a:endParaRPr lang="zh-CN" altLang="en-US" sz="1400">
              <a:solidFill>
                <a:schemeClr val="dk1"/>
              </a:solidFill>
              <a:latin typeface="微软雅黑" panose="020b0503020204020204" charset="-122"/>
              <a:ea typeface="微软雅黑" panose="020b0503020204020204" charset="-122"/>
            </a:endParaRPr>
          </a:p>
        </p:txBody>
      </p:sp>
      <p:sp>
        <p:nvSpPr>
          <p:cNvPr id="16"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8" name="矩形 17"/>
          <p:cNvSpPr/>
          <p:nvPr>
            <p:custDataLst>
              <p:tags r:id="rId11"/>
            </p:custDataLst>
          </p:nvPr>
        </p:nvSpPr>
        <p:spPr>
          <a:xfrm>
            <a:off x="1788704" y="1624489"/>
            <a:ext cx="9972577" cy="2098445"/>
          </a:xfrm>
          <a:prstGeom prst="rect">
            <a:avLst/>
          </a:prstGeom>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医生的处方权管理：</a:t>
            </a:r>
            <a:endPar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a:p>
            <a:pPr marL="285750" lvl="1" indent="0" algn="l">
              <a:lnSpc>
                <a:spcPct val="120000"/>
              </a:lnSpc>
              <a:spcBef>
                <a:spcPct val="0"/>
              </a:spcBef>
              <a:spcAft>
                <a:spcPct val="0"/>
              </a:spcAft>
              <a:buClr>
                <a:schemeClr val="accent1">
                  <a:lumMod val="20000"/>
                  <a:lumOff val="80000"/>
                </a:schemeClr>
              </a:buClr>
              <a:buSzTx/>
              <a:buFont typeface="Wingdings" panose="05000000000000000000" pitchFamily="2" charset="2"/>
              <a:buNone/>
            </a:pPr>
            <a:r>
              <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经注册后具有执业医师资格的医师经过有关麻醉药品和精神药品使用知识的培训和考核合格后，取得麻醉药品和第一类精神药品的处方权。并建立“麻醉药品、第一类精神药品处方医师签名〔签章〕式样备案表〞，留样备案表一式二份，分别由药剂科与医务科备案保存。</a:t>
            </a:r>
            <a:endPar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22" name="矩形 21"/>
          <p:cNvSpPr/>
          <p:nvPr>
            <p:custDataLst>
              <p:tags r:id="rId12"/>
            </p:custDataLst>
          </p:nvPr>
        </p:nvSpPr>
        <p:spPr>
          <a:xfrm>
            <a:off x="1788704" y="4201916"/>
            <a:ext cx="9972577" cy="2098445"/>
          </a:xfrm>
          <a:prstGeom prst="rect">
            <a:avLst/>
          </a:prstGeom>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None/>
            </a:pPr>
            <a:r>
              <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经注册后具有执业医师资格的医师经过有关麻醉药品和精神药品使用知识的培训和考核合格后，取得麻醉药品和第一类精神药品的处方权。并建立“麻醉药品、第一类精神药品处方医师签名〔签章〕式样备案表〞，留样备案表一式二份，分别由药剂科与医务科备案保存。</a:t>
            </a:r>
            <a:endParaRPr lang="zh-CN" altLang="en-US" sz="20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23" name="文本框 22"/>
          <p:cNvSpPr txBox="1"/>
          <p:nvPr>
            <p:custDataLst>
              <p:tags r:id="rId13"/>
            </p:custDataLst>
          </p:nvPr>
        </p:nvSpPr>
        <p:spPr>
          <a:xfrm>
            <a:off x="457358" y="1624489"/>
            <a:ext cx="1270770" cy="2098445"/>
          </a:xfrm>
          <a:prstGeom prst="rect">
            <a:avLst/>
          </a:prstGeom>
          <a:noFill/>
          <a:effectLst>
            <a:outerShdw blurRad="50800" dist="38100" dir="2700000" algn="tl" rotWithShape="0">
              <a:prstClr val="black">
                <a:alpha val="20000"/>
              </a:prstClr>
            </a:outerShdw>
          </a:effectLst>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rPr>
              <a:t>01</a:t>
            </a:r>
            <a:endPar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endParaRPr>
          </a:p>
        </p:txBody>
      </p:sp>
      <p:sp>
        <p:nvSpPr>
          <p:cNvPr id="27" name="文本框 26"/>
          <p:cNvSpPr txBox="1"/>
          <p:nvPr>
            <p:custDataLst>
              <p:tags r:id="rId14"/>
            </p:custDataLst>
          </p:nvPr>
        </p:nvSpPr>
        <p:spPr>
          <a:xfrm>
            <a:off x="457358" y="4201916"/>
            <a:ext cx="1270770" cy="2098445"/>
          </a:xfrm>
          <a:prstGeom prst="rect">
            <a:avLst/>
          </a:prstGeom>
          <a:noFill/>
          <a:effectLst>
            <a:outerShdw blurRad="50800" dist="38100" dir="2700000" algn="tl" rotWithShape="0">
              <a:prstClr val="black">
                <a:alpha val="20000"/>
              </a:prstClr>
            </a:outerShdw>
          </a:effectLst>
        </p:spPr>
        <p:txBody>
          <a:bodyPr wrap="square" rtlCol="0" anchor="ctr">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rPr>
              <a:t>02</a:t>
            </a:r>
            <a:endPar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endParaRPr>
          </a:p>
        </p:txBody>
      </p:sp>
      <p:sp>
        <p:nvSpPr>
          <p:cNvPr id="3" name="灯片编号占位符 2"/>
          <p:cNvSpPr/>
          <p:nvPr>
            <p:custDataLst>
              <p:tags r:id="rId15"/>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31</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7"/>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2"/>
          <a:stretch>
            <a:fillRect/>
          </a:stretch>
        </a:blipFill>
        <a:effectLst/>
      </p:bgPr>
    </p:bg>
    <p:spTree>
      <p:nvGrpSpPr>
        <p:cNvPr id="1" name=""/>
        <p:cNvGrpSpPr/>
        <p:nvPr/>
      </p:nvGrpSpPr>
      <p:grpSpPr>
        <a:xfrm>
          <a:off x="0" y="0"/>
          <a:ext cx="0" cy="0"/>
        </a:xfrm>
      </p:grpSpPr>
      <p:pic>
        <p:nvPicPr>
          <p:cNvPr id="45"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4"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9"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32</a:t>
            </a:fld>
            <a:endParaRPr lang="zh-CN" altLang="en-US" sz="1400">
              <a:solidFill>
                <a:schemeClr val="dk1"/>
              </a:solidFill>
              <a:latin typeface="微软雅黑" panose="020b0503020204020204" charset="-122"/>
              <a:ea typeface="微软雅黑" panose="020b0503020204020204" charset="-122"/>
            </a:endParaRPr>
          </a:p>
        </p:txBody>
      </p:sp>
      <p:sp>
        <p:nvSpPr>
          <p:cNvPr id="30"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2" name="副标题"/>
          <p:cNvSpPr txBox="1"/>
          <p:nvPr>
            <p:custDataLst>
              <p:tags r:id="rId11"/>
            </p:custDataLst>
          </p:nvPr>
        </p:nvSpPr>
        <p:spPr>
          <a:xfrm>
            <a:off x="1077347" y="1371606"/>
            <a:ext cx="10062797" cy="338336"/>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lnSpcReduction="10000"/>
          </a:bodyPr>
          <a:lstStyle>
            <a:defPPr>
              <a:defRPr lang="zh-CN"/>
            </a:defPPr>
            <a:lvl1pPr marL="0" algn="l" defTabSz="914400" rtl="0" eaLnBrk="1" fontAlgn="auto" latinLnBrk="0" hangingPunct="1">
              <a:lnSpc>
                <a:spcPct val="120000"/>
              </a:lnSpc>
              <a:defRPr sz="2000"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pPr>
            <a:r>
              <a:rPr lang="en-US" altLang="zh-CN" sz="2000">
                <a:solidFill>
                  <a:schemeClr val="dk1">
                    <a:lumMod val="85000"/>
                    <a:lumOff val="15000"/>
                  </a:schemeClr>
                </a:solidFill>
                <a:latin typeface="微软雅黑" panose="020b0503020204020204" charset="-122"/>
                <a:ea typeface="微软雅黑" panose="020b0503020204020204" charset="-122"/>
                <a:cs typeface="微软雅黑" panose="020b0503020204020204" charset="-122"/>
              </a:rPr>
              <a:t>.医生的诊疗管理：</a:t>
            </a:r>
            <a:endParaRPr lang="en-US" altLang="zh-CN" sz="2000">
              <a:solidFill>
                <a:schemeClr val="dk1">
                  <a:lumMod val="85000"/>
                  <a:lumOff val="15000"/>
                </a:schemeClr>
              </a:solidFill>
              <a:latin typeface="微软雅黑" panose="020b0503020204020204" charset="-122"/>
              <a:ea typeface="微软雅黑" panose="020b0503020204020204" charset="-122"/>
              <a:cs typeface="微软雅黑" panose="020b0503020204020204" charset="-122"/>
            </a:endParaRPr>
          </a:p>
        </p:txBody>
      </p:sp>
      <p:sp>
        <p:nvSpPr>
          <p:cNvPr id="3" name="矩形 2"/>
          <p:cNvSpPr/>
          <p:nvPr>
            <p:custDataLst>
              <p:tags r:id="rId12"/>
            </p:custDataLst>
          </p:nvPr>
        </p:nvSpPr>
        <p:spPr>
          <a:xfrm>
            <a:off x="2104108" y="2170301"/>
            <a:ext cx="7709260" cy="4132313"/>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26" name="直接连接符 25"/>
          <p:cNvCxnSpPr/>
          <p:nvPr>
            <p:custDataLst>
              <p:tags r:id="rId13"/>
            </p:custDataLst>
          </p:nvPr>
        </p:nvCxnSpPr>
        <p:spPr>
          <a:xfrm>
            <a:off x="2230393" y="1930463"/>
            <a:ext cx="344941" cy="344941"/>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14"/>
            </p:custDataLst>
          </p:nvPr>
        </p:nvCxnSpPr>
        <p:spPr>
          <a:xfrm>
            <a:off x="2104107" y="1989944"/>
            <a:ext cx="344941" cy="344941"/>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33" name="矩形 32"/>
          <p:cNvSpPr/>
          <p:nvPr>
            <p:custDataLst>
              <p:tags r:id="rId15"/>
            </p:custDataLst>
          </p:nvPr>
        </p:nvSpPr>
        <p:spPr>
          <a:xfrm>
            <a:off x="3188261" y="2737480"/>
            <a:ext cx="6394051" cy="886956"/>
          </a:xfrm>
          <a:prstGeom prst="rect">
            <a:avLst/>
          </a:prstGeom>
        </p:spPr>
        <p:txBody>
          <a:bodyPr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en-US" altLang="zh-CN" sz="1500" spc="150">
                <a:solidFill>
                  <a:schemeClr val="dk1">
                    <a:lumMod val="75000"/>
                    <a:lumOff val="25000"/>
                  </a:schemeClr>
                </a:solidFill>
                <a:latin typeface="微软雅黑" panose="020b0503020204020204" charset="-122"/>
                <a:ea typeface="微软雅黑" panose="020b0503020204020204" charset="-122"/>
              </a:rPr>
              <a:t>具有处方权的医师在为因镇痛需长期使用麻醉药品、第一类精神药品的癌痛、慢性中、重度非癌痛的患者首次开具麻醉药品、第一类精神药品处方时，应当亲自诊查患者，为其建立专用门诊病历。</a:t>
            </a:r>
            <a:endParaRPr lang="en-US" altLang="zh-CN" sz="1500" spc="150">
              <a:solidFill>
                <a:schemeClr val="dk1">
                  <a:lumMod val="75000"/>
                  <a:lumOff val="25000"/>
                </a:schemeClr>
              </a:solidFill>
              <a:latin typeface="微软雅黑" panose="020b0503020204020204" charset="-122"/>
              <a:ea typeface="微软雅黑" panose="020b0503020204020204" charset="-122"/>
            </a:endParaRPr>
          </a:p>
        </p:txBody>
      </p:sp>
      <p:sp>
        <p:nvSpPr>
          <p:cNvPr id="34" name="矩形 33"/>
          <p:cNvSpPr/>
          <p:nvPr>
            <p:custDataLst>
              <p:tags r:id="rId16"/>
            </p:custDataLst>
          </p:nvPr>
        </p:nvSpPr>
        <p:spPr>
          <a:xfrm>
            <a:off x="3188261" y="3793318"/>
            <a:ext cx="6394051" cy="886956"/>
          </a:xfrm>
          <a:prstGeom prst="rect">
            <a:avLst/>
          </a:prstGeom>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en-US" altLang="zh-CN" sz="15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医生应当要求长期使用麻醉药品和第一类精神药品的门〔急〕诊患者每3个月复诊或随诊一次，假设发现患者不再需要继续使用的，应及时注销其专用门诊病历，并上报所在地卫生行政部门。</a:t>
            </a:r>
            <a:endParaRPr lang="en-US" altLang="zh-CN" sz="15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35" name="矩形 34"/>
          <p:cNvSpPr/>
          <p:nvPr>
            <p:custDataLst>
              <p:tags r:id="rId17"/>
            </p:custDataLst>
          </p:nvPr>
        </p:nvSpPr>
        <p:spPr>
          <a:xfrm>
            <a:off x="3188261" y="4849156"/>
            <a:ext cx="6394051" cy="886956"/>
          </a:xfrm>
          <a:prstGeom prst="rect">
            <a:avLst/>
          </a:prstGeom>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en-US" altLang="zh-CN" sz="1500" spc="150">
                <a:solidFill>
                  <a:schemeClr val="dk1">
                    <a:lumMod val="75000"/>
                    <a:lumOff val="25000"/>
                  </a:schemeClr>
                </a:solidFill>
                <a:latin typeface="微软雅黑" panose="020b0503020204020204" charset="-122"/>
                <a:ea typeface="微软雅黑" panose="020b0503020204020204" charset="-122"/>
              </a:rPr>
              <a:t>除需长期使用麻醉药品和第一类精神药品的门〔急〕诊癌症疼痛患者和中、重度慢性疼痛患者外，麻醉药品注射剂仅限于医疗机构内使用。</a:t>
            </a:r>
            <a:endParaRPr lang="en-US" altLang="zh-CN" sz="1500" spc="150">
              <a:solidFill>
                <a:schemeClr val="dk1">
                  <a:lumMod val="75000"/>
                  <a:lumOff val="25000"/>
                </a:schemeClr>
              </a:solidFill>
              <a:latin typeface="微软雅黑" panose="020b0503020204020204" charset="-122"/>
              <a:ea typeface="微软雅黑" panose="020b0503020204020204" charset="-122"/>
            </a:endParaRPr>
          </a:p>
        </p:txBody>
      </p:sp>
      <p:sp>
        <p:nvSpPr>
          <p:cNvPr id="36" name="文本框 35"/>
          <p:cNvSpPr txBox="1"/>
          <p:nvPr>
            <p:custDataLst>
              <p:tags r:id="rId18"/>
            </p:custDataLst>
          </p:nvPr>
        </p:nvSpPr>
        <p:spPr>
          <a:xfrm>
            <a:off x="2334651" y="1921779"/>
            <a:ext cx="814771" cy="2521502"/>
          </a:xfrm>
          <a:prstGeom prst="rect">
            <a:avLst/>
          </a:prstGeom>
          <a:noFill/>
          <a:effectLst>
            <a:outerShdw blurRad="50800" dist="38100" dir="2700000" algn="tl" rotWithShape="0">
              <a:schemeClr val="dk1">
                <a:lumMod val="95000"/>
                <a:lumOff val="5000"/>
                <a:alpha val="20000"/>
              </a:schemeClr>
            </a:outerShdw>
          </a:effectLst>
        </p:spPr>
        <p:txBody>
          <a:bodyPr wrap="square"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rPr>
              <a:t>01</a:t>
            </a:r>
            <a:endPar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endParaRPr>
          </a:p>
        </p:txBody>
      </p:sp>
      <p:sp>
        <p:nvSpPr>
          <p:cNvPr id="37" name="文本框 36"/>
          <p:cNvSpPr txBox="1"/>
          <p:nvPr>
            <p:custDataLst>
              <p:tags r:id="rId19"/>
            </p:custDataLst>
          </p:nvPr>
        </p:nvSpPr>
        <p:spPr>
          <a:xfrm>
            <a:off x="2334651" y="4031882"/>
            <a:ext cx="814771" cy="2521502"/>
          </a:xfrm>
          <a:prstGeom prst="rect">
            <a:avLst/>
          </a:prstGeom>
          <a:noFill/>
          <a:effectLst>
            <a:outerShdw blurRad="50800" dist="38100" dir="2700000" algn="tl" rotWithShape="0">
              <a:schemeClr val="dk1">
                <a:lumMod val="95000"/>
                <a:lumOff val="5000"/>
                <a:alpha val="20000"/>
              </a:schemeClr>
            </a:outerShdw>
          </a:effectLst>
        </p:spPr>
        <p:txBody>
          <a:bodyPr wrap="square"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rPr>
              <a:t>03</a:t>
            </a:r>
            <a:endPar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endParaRPr>
          </a:p>
        </p:txBody>
      </p:sp>
      <p:sp>
        <p:nvSpPr>
          <p:cNvPr id="38" name="文本框 37"/>
          <p:cNvSpPr txBox="1"/>
          <p:nvPr>
            <p:custDataLst>
              <p:tags r:id="rId20"/>
            </p:custDataLst>
          </p:nvPr>
        </p:nvSpPr>
        <p:spPr>
          <a:xfrm>
            <a:off x="2334651" y="2976045"/>
            <a:ext cx="814771" cy="2521502"/>
          </a:xfrm>
          <a:prstGeom prst="rect">
            <a:avLst/>
          </a:prstGeom>
          <a:noFill/>
          <a:effectLst>
            <a:outerShdw blurRad="50800" dist="38100" dir="2700000" algn="tl" rotWithShape="0">
              <a:schemeClr val="dk1">
                <a:lumMod val="95000"/>
                <a:lumOff val="5000"/>
                <a:alpha val="20000"/>
              </a:schemeClr>
            </a:outerShdw>
          </a:effectLst>
        </p:spPr>
        <p:txBody>
          <a:bodyPr wrap="square"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rPr>
              <a:t>02</a:t>
            </a:r>
            <a:endParaRPr lang="en-US" altLang="zh-CN" sz="7200" b="1">
              <a:solidFill>
                <a:schemeClr val="accent1">
                  <a:lumMod val="75000"/>
                </a:schemeClr>
              </a:solidFill>
              <a:latin typeface="微软雅黑" panose="020b0503020204020204" charset="-122"/>
              <a:ea typeface="微软雅黑" panose="020b0503020204020204" charset="-122"/>
              <a:sym typeface="Arial" pitchFamily="34" charset="0"/>
            </a:endParaRPr>
          </a:p>
        </p:txBody>
      </p:sp>
      <p:sp>
        <p:nvSpPr>
          <p:cNvPr id="28" name="灯片编号占位符 27"/>
          <p:cNvSpPr/>
          <p:nvPr>
            <p:custDataLst>
              <p:tags r:id="rId21"/>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32</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3"/>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0"/>
          <a:stretch>
            <a:fillRect/>
          </a:stretch>
        </a:blipFill>
        <a:effectLst/>
      </p:bgPr>
    </p:bg>
    <p:spTree>
      <p:nvGrpSpPr>
        <p:cNvPr id="1" name=""/>
        <p:cNvGrpSpPr/>
        <p:nvPr/>
      </p:nvGrpSpPr>
      <p:grpSpPr>
        <a:xfrm>
          <a:off x="0" y="0"/>
          <a:ext cx="0" cy="0"/>
        </a:xfrm>
      </p:grpSpPr>
      <p:pic>
        <p:nvPicPr>
          <p:cNvPr id="45"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4"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4"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33</a:t>
            </a:fld>
            <a:endParaRPr lang="zh-CN" altLang="en-US" sz="1400">
              <a:solidFill>
                <a:schemeClr val="dk1"/>
              </a:solidFill>
              <a:latin typeface="微软雅黑" panose="020b0503020204020204" charset="-122"/>
              <a:ea typeface="微软雅黑" panose="020b0503020204020204" charset="-122"/>
            </a:endParaRPr>
          </a:p>
        </p:txBody>
      </p:sp>
      <p:sp>
        <p:nvSpPr>
          <p:cNvPr id="25"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1"/>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19" name="直接连接符 18"/>
          <p:cNvCxnSpPr/>
          <p:nvPr>
            <p:custDataLst>
              <p:tags r:id="rId12"/>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3"/>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p:custDataLst>
              <p:tags r:id="rId14"/>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15"/>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27" name="任意多边形 26"/>
          <p:cNvSpPr/>
          <p:nvPr>
            <p:custDataLst>
              <p:tags r:id="rId16"/>
            </p:custDataLst>
          </p:nvPr>
        </p:nvSpPr>
        <p:spPr>
          <a:xfrm rot="19800000">
            <a:off x="2025495" y="1874210"/>
            <a:ext cx="906806" cy="557037"/>
          </a:xfrm>
          <a:custGeom>
            <a:gdLst>
              <a:gd name="connsiteX0" fmla="*/ 444500 w 889000"/>
              <a:gd name="connsiteY0" fmla="*/ 0 h 546100"/>
              <a:gd name="connsiteX1" fmla="*/ 889000 w 889000"/>
              <a:gd name="connsiteY1" fmla="*/ 444500 h 546100"/>
              <a:gd name="connsiteX2" fmla="*/ 879969 w 889000"/>
              <a:gd name="connsiteY2" fmla="*/ 534082 h 546100"/>
              <a:gd name="connsiteX3" fmla="*/ 876239 w 889000"/>
              <a:gd name="connsiteY3" fmla="*/ 546100 h 546100"/>
              <a:gd name="connsiteX4" fmla="*/ 12761 w 889000"/>
              <a:gd name="connsiteY4" fmla="*/ 546100 h 546100"/>
              <a:gd name="connsiteX5" fmla="*/ 9031 w 889000"/>
              <a:gd name="connsiteY5" fmla="*/ 534082 h 546100"/>
              <a:gd name="connsiteX6" fmla="*/ 0 w 889000"/>
              <a:gd name="connsiteY6" fmla="*/ 444500 h 546100"/>
              <a:gd name="connsiteX7" fmla="*/ 444500 w 889000"/>
              <a:gd name="connsiteY7" fmla="*/ 0 h 546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000" h="546100">
                <a:moveTo>
                  <a:pt x="444500" y="0"/>
                </a:moveTo>
                <a:cubicBezTo>
                  <a:pt x="689991" y="0"/>
                  <a:pt x="889000" y="199009"/>
                  <a:pt x="889000" y="444500"/>
                </a:cubicBezTo>
                <a:cubicBezTo>
                  <a:pt x="889000" y="475186"/>
                  <a:pt x="885891" y="505147"/>
                  <a:pt x="879969" y="534082"/>
                </a:cubicBezTo>
                <a:lnTo>
                  <a:pt x="876239" y="546100"/>
                </a:lnTo>
                <a:lnTo>
                  <a:pt x="12761" y="546100"/>
                </a:lnTo>
                <a:lnTo>
                  <a:pt x="9031" y="534082"/>
                </a:lnTo>
                <a:cubicBezTo>
                  <a:pt x="3110" y="505147"/>
                  <a:pt x="0" y="475186"/>
                  <a:pt x="0" y="444500"/>
                </a:cubicBezTo>
                <a:cubicBezTo>
                  <a:pt x="0" y="199009"/>
                  <a:pt x="199009" y="0"/>
                  <a:pt x="444500" y="0"/>
                </a:cubicBezTo>
                <a:close/>
              </a:path>
            </a:pathLst>
          </a:custGeom>
          <a:solidFill>
            <a:schemeClr val="accent1"/>
          </a:solidFill>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zh-CN" altLang="en-US" sz="2400" b="1" spc="150" err="1">
              <a:solidFill>
                <a:schemeClr val="lt1"/>
              </a:solidFill>
              <a:latin typeface="微软雅黑" panose="020b0503020204020204" charset="-122"/>
              <a:ea typeface="微软雅黑" panose="020b0503020204020204" charset="-122"/>
              <a:sym typeface="Arial" pitchFamily="34" charset="0"/>
            </a:endParaRPr>
          </a:p>
        </p:txBody>
      </p:sp>
      <p:pic>
        <p:nvPicPr>
          <p:cNvPr id="28" name="图片 27"/>
          <p:cNvPicPr>
            <a:picLocks noChangeAspect="1"/>
          </p:cNvPicPr>
          <p:nvPr>
            <p:custDataLst>
              <p:tags r:id="rId18"/>
            </p:custDataLst>
          </p:nvPr>
        </p:nvPicPr>
        <p:blipFill>
          <a:blip r:embed="rId17"/>
          <a:stretch>
            <a:fillRect/>
          </a:stretch>
        </p:blipFill>
        <p:spPr>
          <a:xfrm rot="14400000" flipV="1">
            <a:off x="2571271" y="1816046"/>
            <a:ext cx="62514" cy="1101631"/>
          </a:xfrm>
          <a:custGeom>
            <a:gdLst>
              <a:gd name="connsiteX0" fmla="*/ 0 w 4806245"/>
              <a:gd name="connsiteY0" fmla="*/ 0 h 9705673"/>
              <a:gd name="connsiteX1" fmla="*/ 4806245 w 4806245"/>
              <a:gd name="connsiteY1" fmla="*/ 0 h 9705673"/>
              <a:gd name="connsiteX2" fmla="*/ 4806245 w 4806245"/>
              <a:gd name="connsiteY2" fmla="*/ 9705673 h 9705673"/>
              <a:gd name="connsiteX3" fmla="*/ 0 w 4806245"/>
              <a:gd name="connsiteY3" fmla="*/ 9705673 h 9705673"/>
            </a:gdLst>
            <a:cxnLst>
              <a:cxn ang="0">
                <a:pos x="connsiteX0" y="connsiteY0"/>
              </a:cxn>
              <a:cxn ang="0">
                <a:pos x="connsiteX1" y="connsiteY1"/>
              </a:cxn>
              <a:cxn ang="0">
                <a:pos x="connsiteX2" y="connsiteY2"/>
              </a:cxn>
              <a:cxn ang="0">
                <a:pos x="connsiteX3" y="connsiteY3"/>
              </a:cxn>
            </a:cxnLst>
            <a:rect l="l" t="t" r="r" b="b"/>
            <a:pathLst>
              <a:path w="4806245" h="9705673">
                <a:moveTo>
                  <a:pt x="0" y="0"/>
                </a:moveTo>
                <a:lnTo>
                  <a:pt x="4806245" y="0"/>
                </a:lnTo>
                <a:lnTo>
                  <a:pt x="4806245" y="9705673"/>
                </a:lnTo>
                <a:lnTo>
                  <a:pt x="0" y="9705673"/>
                </a:lnTo>
                <a:close/>
              </a:path>
            </a:pathLst>
          </a:custGeom>
        </p:spPr>
      </p:pic>
      <p:sp>
        <p:nvSpPr>
          <p:cNvPr id="29" name="矩形 28"/>
          <p:cNvSpPr/>
          <p:nvPr>
            <p:custDataLst>
              <p:tags r:id="rId19"/>
            </p:custDataLst>
          </p:nvPr>
        </p:nvSpPr>
        <p:spPr>
          <a:xfrm>
            <a:off x="3095176" y="2225331"/>
            <a:ext cx="2765517" cy="1430231"/>
          </a:xfrm>
          <a:prstGeom prst="rect">
            <a:avLst/>
          </a:prstGeom>
        </p:spPr>
        <p:txBody>
          <a:bodyPr wrap="square"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zh-CN" altLang="en-US" sz="1500" kern="0" spc="150">
                <a:solidFill>
                  <a:schemeClr val="dk1"/>
                </a:solidFill>
                <a:latin typeface="微软雅黑" panose="020b0503020204020204" charset="-122"/>
                <a:ea typeface="微软雅黑" panose="020b0503020204020204" charset="-122"/>
              </a:rPr>
              <a:t>处方用量管理：</a:t>
            </a:r>
            <a:endParaRPr lang="zh-CN" altLang="en-US" sz="1500" kern="0" spc="150">
              <a:solidFill>
                <a:schemeClr val="dk1"/>
              </a:solidFill>
              <a:latin typeface="微软雅黑" panose="020b0503020204020204" charset="-122"/>
              <a:ea typeface="微软雅黑" panose="020b0503020204020204" charset="-122"/>
            </a:endParaRPr>
          </a:p>
        </p:txBody>
      </p:sp>
      <p:sp>
        <p:nvSpPr>
          <p:cNvPr id="30" name="矩形 29"/>
          <p:cNvSpPr/>
          <p:nvPr>
            <p:custDataLst>
              <p:tags r:id="rId20"/>
            </p:custDataLst>
          </p:nvPr>
        </p:nvSpPr>
        <p:spPr>
          <a:xfrm rot="19800000">
            <a:off x="2229157" y="1934494"/>
            <a:ext cx="499484" cy="436469"/>
          </a:xfrm>
          <a:prstGeom prst="rect">
            <a:avLst/>
          </a:prstGeom>
        </p:spPr>
        <p:txBody>
          <a:bodyPr wrap="square">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400" b="1" spc="150">
                <a:solidFill>
                  <a:schemeClr val="lt1"/>
                </a:solidFill>
                <a:latin typeface="微软雅黑" panose="020b0503020204020204" charset="-122"/>
                <a:ea typeface="微软雅黑" panose="020b0503020204020204" charset="-122"/>
                <a:sym typeface="Arial" pitchFamily="34" charset="0"/>
              </a:rPr>
              <a:t>01</a:t>
            </a:r>
            <a:endParaRPr lang="en-US" altLang="zh-CN" sz="2400" b="1" spc="150">
              <a:solidFill>
                <a:schemeClr val="lt1"/>
              </a:solidFill>
              <a:latin typeface="微软雅黑" panose="020b0503020204020204" charset="-122"/>
              <a:ea typeface="微软雅黑" panose="020b0503020204020204" charset="-122"/>
              <a:sym typeface="Arial" pitchFamily="34" charset="0"/>
            </a:endParaRPr>
          </a:p>
        </p:txBody>
      </p:sp>
      <p:sp>
        <p:nvSpPr>
          <p:cNvPr id="31" name="任意多边形 30"/>
          <p:cNvSpPr/>
          <p:nvPr>
            <p:custDataLst>
              <p:tags r:id="rId21"/>
            </p:custDataLst>
          </p:nvPr>
        </p:nvSpPr>
        <p:spPr>
          <a:xfrm rot="19800000">
            <a:off x="6332951" y="1874210"/>
            <a:ext cx="906806" cy="557037"/>
          </a:xfrm>
          <a:custGeom>
            <a:gdLst>
              <a:gd name="connsiteX0" fmla="*/ 444500 w 889000"/>
              <a:gd name="connsiteY0" fmla="*/ 0 h 546100"/>
              <a:gd name="connsiteX1" fmla="*/ 889000 w 889000"/>
              <a:gd name="connsiteY1" fmla="*/ 444500 h 546100"/>
              <a:gd name="connsiteX2" fmla="*/ 879969 w 889000"/>
              <a:gd name="connsiteY2" fmla="*/ 534082 h 546100"/>
              <a:gd name="connsiteX3" fmla="*/ 876239 w 889000"/>
              <a:gd name="connsiteY3" fmla="*/ 546100 h 546100"/>
              <a:gd name="connsiteX4" fmla="*/ 12761 w 889000"/>
              <a:gd name="connsiteY4" fmla="*/ 546100 h 546100"/>
              <a:gd name="connsiteX5" fmla="*/ 9031 w 889000"/>
              <a:gd name="connsiteY5" fmla="*/ 534082 h 546100"/>
              <a:gd name="connsiteX6" fmla="*/ 0 w 889000"/>
              <a:gd name="connsiteY6" fmla="*/ 444500 h 546100"/>
              <a:gd name="connsiteX7" fmla="*/ 444500 w 889000"/>
              <a:gd name="connsiteY7" fmla="*/ 0 h 546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000" h="546100">
                <a:moveTo>
                  <a:pt x="444500" y="0"/>
                </a:moveTo>
                <a:cubicBezTo>
                  <a:pt x="689991" y="0"/>
                  <a:pt x="889000" y="199009"/>
                  <a:pt x="889000" y="444500"/>
                </a:cubicBezTo>
                <a:cubicBezTo>
                  <a:pt x="889000" y="475186"/>
                  <a:pt x="885891" y="505147"/>
                  <a:pt x="879969" y="534082"/>
                </a:cubicBezTo>
                <a:lnTo>
                  <a:pt x="876239" y="546100"/>
                </a:lnTo>
                <a:lnTo>
                  <a:pt x="12761" y="546100"/>
                </a:lnTo>
                <a:lnTo>
                  <a:pt x="9031" y="534082"/>
                </a:lnTo>
                <a:cubicBezTo>
                  <a:pt x="3110" y="505147"/>
                  <a:pt x="0" y="475186"/>
                  <a:pt x="0" y="444500"/>
                </a:cubicBezTo>
                <a:cubicBezTo>
                  <a:pt x="0" y="199009"/>
                  <a:pt x="199009" y="0"/>
                  <a:pt x="444500" y="0"/>
                </a:cubicBezTo>
                <a:close/>
              </a:path>
            </a:pathLst>
          </a:custGeom>
          <a:solidFill>
            <a:schemeClr val="accent3"/>
          </a:solidFill>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zh-CN" altLang="en-US" sz="2400" b="1" spc="150" err="1">
              <a:solidFill>
                <a:schemeClr val="lt1"/>
              </a:solidFill>
              <a:latin typeface="微软雅黑" panose="020b0503020204020204" charset="-122"/>
              <a:ea typeface="微软雅黑" panose="020b0503020204020204" charset="-122"/>
              <a:sym typeface="Arial" pitchFamily="34" charset="0"/>
            </a:endParaRPr>
          </a:p>
        </p:txBody>
      </p:sp>
      <p:pic>
        <p:nvPicPr>
          <p:cNvPr id="32" name="图片 31"/>
          <p:cNvPicPr>
            <a:picLocks noChangeAspect="1"/>
          </p:cNvPicPr>
          <p:nvPr>
            <p:custDataLst>
              <p:tags r:id="rId22"/>
            </p:custDataLst>
          </p:nvPr>
        </p:nvPicPr>
        <p:blipFill>
          <a:blip r:embed="rId17"/>
          <a:stretch>
            <a:fillRect/>
          </a:stretch>
        </p:blipFill>
        <p:spPr>
          <a:xfrm rot="14400000" flipV="1">
            <a:off x="6878728" y="1816046"/>
            <a:ext cx="62514" cy="1101631"/>
          </a:xfrm>
          <a:custGeom>
            <a:gdLst>
              <a:gd name="connsiteX0" fmla="*/ 0 w 4806245"/>
              <a:gd name="connsiteY0" fmla="*/ 0 h 9705673"/>
              <a:gd name="connsiteX1" fmla="*/ 4806245 w 4806245"/>
              <a:gd name="connsiteY1" fmla="*/ 0 h 9705673"/>
              <a:gd name="connsiteX2" fmla="*/ 4806245 w 4806245"/>
              <a:gd name="connsiteY2" fmla="*/ 9705673 h 9705673"/>
              <a:gd name="connsiteX3" fmla="*/ 0 w 4806245"/>
              <a:gd name="connsiteY3" fmla="*/ 9705673 h 9705673"/>
            </a:gdLst>
            <a:cxnLst>
              <a:cxn ang="0">
                <a:pos x="connsiteX0" y="connsiteY0"/>
              </a:cxn>
              <a:cxn ang="0">
                <a:pos x="connsiteX1" y="connsiteY1"/>
              </a:cxn>
              <a:cxn ang="0">
                <a:pos x="connsiteX2" y="connsiteY2"/>
              </a:cxn>
              <a:cxn ang="0">
                <a:pos x="connsiteX3" y="connsiteY3"/>
              </a:cxn>
            </a:cxnLst>
            <a:rect l="l" t="t" r="r" b="b"/>
            <a:pathLst>
              <a:path w="4806245" h="9705673">
                <a:moveTo>
                  <a:pt x="0" y="0"/>
                </a:moveTo>
                <a:lnTo>
                  <a:pt x="4806245" y="0"/>
                </a:lnTo>
                <a:lnTo>
                  <a:pt x="4806245" y="9705673"/>
                </a:lnTo>
                <a:lnTo>
                  <a:pt x="0" y="9705673"/>
                </a:lnTo>
                <a:close/>
              </a:path>
            </a:pathLst>
          </a:custGeom>
        </p:spPr>
      </p:pic>
      <p:sp>
        <p:nvSpPr>
          <p:cNvPr id="33" name="矩形 32"/>
          <p:cNvSpPr/>
          <p:nvPr>
            <p:custDataLst>
              <p:tags r:id="rId23"/>
            </p:custDataLst>
          </p:nvPr>
        </p:nvSpPr>
        <p:spPr>
          <a:xfrm>
            <a:off x="7402633" y="2225331"/>
            <a:ext cx="2765517" cy="1430231"/>
          </a:xfrm>
          <a:prstGeom prst="rect">
            <a:avLst/>
          </a:prstGeom>
        </p:spPr>
        <p:txBody>
          <a:bodyPr wrap="square"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zh-CN" altLang="en-US" sz="1500" kern="0" spc="150">
                <a:solidFill>
                  <a:schemeClr val="dk1"/>
                </a:solidFill>
                <a:latin typeface="微软雅黑" panose="020b0503020204020204" charset="-122"/>
                <a:ea typeface="微软雅黑" panose="020b0503020204020204" charset="-122"/>
                <a:cs typeface="微软雅黑" panose="020b0503020204020204" charset="-122"/>
              </a:rPr>
              <a:t>麻醉药品、第一类精神药品注射剂处方为一次常用量；其他剂型处方不得超过3日常用量；控缓释制剂处方不得超过7日常用量。</a:t>
            </a:r>
            <a:endParaRPr lang="zh-CN" altLang="en-US" sz="1500" kern="0" spc="15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34" name="矩形 33"/>
          <p:cNvSpPr/>
          <p:nvPr>
            <p:custDataLst>
              <p:tags r:id="rId24"/>
            </p:custDataLst>
          </p:nvPr>
        </p:nvSpPr>
        <p:spPr>
          <a:xfrm rot="19800000">
            <a:off x="6536612" y="1934494"/>
            <a:ext cx="499484" cy="436469"/>
          </a:xfrm>
          <a:prstGeom prst="rect">
            <a:avLst/>
          </a:prstGeom>
        </p:spPr>
        <p:txBody>
          <a:bodyPr wrap="square">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400" b="1" spc="150">
                <a:solidFill>
                  <a:schemeClr val="lt1"/>
                </a:solidFill>
                <a:latin typeface="微软雅黑" panose="020b0503020204020204" charset="-122"/>
                <a:ea typeface="微软雅黑" panose="020b0503020204020204" charset="-122"/>
                <a:sym typeface="Arial" pitchFamily="34" charset="0"/>
              </a:rPr>
              <a:t>02</a:t>
            </a:r>
            <a:endParaRPr lang="en-US" altLang="zh-CN" sz="2400" b="1" spc="150">
              <a:solidFill>
                <a:schemeClr val="lt1"/>
              </a:solidFill>
              <a:latin typeface="微软雅黑" panose="020b0503020204020204" charset="-122"/>
              <a:ea typeface="微软雅黑" panose="020b0503020204020204" charset="-122"/>
              <a:sym typeface="Arial" pitchFamily="34" charset="0"/>
            </a:endParaRPr>
          </a:p>
        </p:txBody>
      </p:sp>
      <p:sp>
        <p:nvSpPr>
          <p:cNvPr id="35" name="任意多边形 34"/>
          <p:cNvSpPr/>
          <p:nvPr>
            <p:custDataLst>
              <p:tags r:id="rId25"/>
            </p:custDataLst>
          </p:nvPr>
        </p:nvSpPr>
        <p:spPr>
          <a:xfrm rot="19800000">
            <a:off x="2025495" y="4269463"/>
            <a:ext cx="906806" cy="557037"/>
          </a:xfrm>
          <a:custGeom>
            <a:gdLst>
              <a:gd name="connsiteX0" fmla="*/ 444500 w 889000"/>
              <a:gd name="connsiteY0" fmla="*/ 0 h 546100"/>
              <a:gd name="connsiteX1" fmla="*/ 889000 w 889000"/>
              <a:gd name="connsiteY1" fmla="*/ 444500 h 546100"/>
              <a:gd name="connsiteX2" fmla="*/ 879969 w 889000"/>
              <a:gd name="connsiteY2" fmla="*/ 534082 h 546100"/>
              <a:gd name="connsiteX3" fmla="*/ 876239 w 889000"/>
              <a:gd name="connsiteY3" fmla="*/ 546100 h 546100"/>
              <a:gd name="connsiteX4" fmla="*/ 12761 w 889000"/>
              <a:gd name="connsiteY4" fmla="*/ 546100 h 546100"/>
              <a:gd name="connsiteX5" fmla="*/ 9031 w 889000"/>
              <a:gd name="connsiteY5" fmla="*/ 534082 h 546100"/>
              <a:gd name="connsiteX6" fmla="*/ 0 w 889000"/>
              <a:gd name="connsiteY6" fmla="*/ 444500 h 546100"/>
              <a:gd name="connsiteX7" fmla="*/ 444500 w 889000"/>
              <a:gd name="connsiteY7" fmla="*/ 0 h 5461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000" h="546100">
                <a:moveTo>
                  <a:pt x="444500" y="0"/>
                </a:moveTo>
                <a:cubicBezTo>
                  <a:pt x="689991" y="0"/>
                  <a:pt x="889000" y="199009"/>
                  <a:pt x="889000" y="444500"/>
                </a:cubicBezTo>
                <a:cubicBezTo>
                  <a:pt x="889000" y="475186"/>
                  <a:pt x="885891" y="505147"/>
                  <a:pt x="879969" y="534082"/>
                </a:cubicBezTo>
                <a:lnTo>
                  <a:pt x="876239" y="546100"/>
                </a:lnTo>
                <a:lnTo>
                  <a:pt x="12761" y="546100"/>
                </a:lnTo>
                <a:lnTo>
                  <a:pt x="9031" y="534082"/>
                </a:lnTo>
                <a:cubicBezTo>
                  <a:pt x="3110" y="505147"/>
                  <a:pt x="0" y="475186"/>
                  <a:pt x="0" y="444500"/>
                </a:cubicBezTo>
                <a:cubicBezTo>
                  <a:pt x="0" y="199009"/>
                  <a:pt x="199009" y="0"/>
                  <a:pt x="444500" y="0"/>
                </a:cubicBezTo>
                <a:close/>
              </a:path>
            </a:pathLst>
          </a:custGeom>
          <a:solidFill>
            <a:schemeClr val="accent1"/>
          </a:solidFill>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zh-CN" altLang="en-US" sz="2400" b="1" spc="150" err="1">
              <a:solidFill>
                <a:schemeClr val="lt1"/>
              </a:solidFill>
              <a:latin typeface="微软雅黑" panose="020b0503020204020204" charset="-122"/>
              <a:ea typeface="微软雅黑" panose="020b0503020204020204" charset="-122"/>
              <a:sym typeface="Arial" pitchFamily="34" charset="0"/>
            </a:endParaRPr>
          </a:p>
        </p:txBody>
      </p:sp>
      <p:pic>
        <p:nvPicPr>
          <p:cNvPr id="36" name="图片 35"/>
          <p:cNvPicPr>
            <a:picLocks noChangeAspect="1"/>
          </p:cNvPicPr>
          <p:nvPr>
            <p:custDataLst>
              <p:tags r:id="rId26"/>
            </p:custDataLst>
          </p:nvPr>
        </p:nvPicPr>
        <p:blipFill>
          <a:blip r:embed="rId17"/>
          <a:stretch>
            <a:fillRect/>
          </a:stretch>
        </p:blipFill>
        <p:spPr>
          <a:xfrm rot="14400000" flipV="1">
            <a:off x="2571271" y="4211300"/>
            <a:ext cx="62514" cy="1101631"/>
          </a:xfrm>
          <a:custGeom>
            <a:gdLst>
              <a:gd name="connsiteX0" fmla="*/ 0 w 4806245"/>
              <a:gd name="connsiteY0" fmla="*/ 0 h 9705673"/>
              <a:gd name="connsiteX1" fmla="*/ 4806245 w 4806245"/>
              <a:gd name="connsiteY1" fmla="*/ 0 h 9705673"/>
              <a:gd name="connsiteX2" fmla="*/ 4806245 w 4806245"/>
              <a:gd name="connsiteY2" fmla="*/ 9705673 h 9705673"/>
              <a:gd name="connsiteX3" fmla="*/ 0 w 4806245"/>
              <a:gd name="connsiteY3" fmla="*/ 9705673 h 9705673"/>
            </a:gdLst>
            <a:cxnLst>
              <a:cxn ang="0">
                <a:pos x="connsiteX0" y="connsiteY0"/>
              </a:cxn>
              <a:cxn ang="0">
                <a:pos x="connsiteX1" y="connsiteY1"/>
              </a:cxn>
              <a:cxn ang="0">
                <a:pos x="connsiteX2" y="connsiteY2"/>
              </a:cxn>
              <a:cxn ang="0">
                <a:pos x="connsiteX3" y="connsiteY3"/>
              </a:cxn>
            </a:cxnLst>
            <a:rect l="l" t="t" r="r" b="b"/>
            <a:pathLst>
              <a:path w="4806245" h="9705673">
                <a:moveTo>
                  <a:pt x="0" y="0"/>
                </a:moveTo>
                <a:lnTo>
                  <a:pt x="4806245" y="0"/>
                </a:lnTo>
                <a:lnTo>
                  <a:pt x="4806245" y="9705673"/>
                </a:lnTo>
                <a:lnTo>
                  <a:pt x="0" y="9705673"/>
                </a:lnTo>
                <a:close/>
              </a:path>
            </a:pathLst>
          </a:custGeom>
        </p:spPr>
      </p:pic>
      <p:sp>
        <p:nvSpPr>
          <p:cNvPr id="37" name="矩形 36"/>
          <p:cNvSpPr/>
          <p:nvPr>
            <p:custDataLst>
              <p:tags r:id="rId27"/>
            </p:custDataLst>
          </p:nvPr>
        </p:nvSpPr>
        <p:spPr>
          <a:xfrm>
            <a:off x="3095176" y="4620584"/>
            <a:ext cx="2765517" cy="1430231"/>
          </a:xfrm>
          <a:prstGeom prst="rect">
            <a:avLst/>
          </a:prstGeom>
        </p:spPr>
        <p:txBody>
          <a:bodyPr wrap="square"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buNone/>
            </a:pPr>
            <a:r>
              <a:rPr lang="zh-CN" altLang="en-US" sz="1500" kern="0" spc="150">
                <a:solidFill>
                  <a:schemeClr val="dk1"/>
                </a:solidFill>
                <a:latin typeface="微软雅黑" panose="020b0503020204020204" charset="-122"/>
                <a:ea typeface="微软雅黑" panose="020b0503020204020204" charset="-122"/>
                <a:cs typeface="微软雅黑" panose="020b0503020204020204" charset="-122"/>
              </a:rPr>
              <a:t>第二类精神药品处方一般不得超过7日用量。对于慢性病或某些特殊情况，处方用量可适当延长，但医师应当注明理由。</a:t>
            </a:r>
            <a:endParaRPr lang="zh-CN" altLang="en-US" sz="1500" kern="0" spc="15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38" name="矩形 37"/>
          <p:cNvSpPr/>
          <p:nvPr>
            <p:custDataLst>
              <p:tags r:id="rId28"/>
            </p:custDataLst>
          </p:nvPr>
        </p:nvSpPr>
        <p:spPr>
          <a:xfrm rot="19800000">
            <a:off x="2229157" y="4329748"/>
            <a:ext cx="499484" cy="436469"/>
          </a:xfrm>
          <a:prstGeom prst="rect">
            <a:avLst/>
          </a:prstGeom>
        </p:spPr>
        <p:txBody>
          <a:bodyPr wrap="square">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400" b="1" spc="150">
                <a:solidFill>
                  <a:schemeClr val="lt1"/>
                </a:solidFill>
                <a:latin typeface="微软雅黑" panose="020b0503020204020204" charset="-122"/>
                <a:ea typeface="微软雅黑" panose="020b0503020204020204" charset="-122"/>
                <a:sym typeface="Arial" pitchFamily="34" charset="0"/>
              </a:rPr>
              <a:t>03</a:t>
            </a:r>
            <a:endParaRPr lang="en-US" altLang="zh-CN" sz="2400" b="1" spc="150">
              <a:solidFill>
                <a:schemeClr val="lt1"/>
              </a:solidFill>
              <a:latin typeface="微软雅黑" panose="020b0503020204020204" charset="-122"/>
              <a:ea typeface="微软雅黑" panose="020b0503020204020204" charset="-122"/>
              <a:sym typeface="Arial" pitchFamily="34" charset="0"/>
            </a:endParaRPr>
          </a:p>
        </p:txBody>
      </p:sp>
      <p:sp>
        <p:nvSpPr>
          <p:cNvPr id="23" name="灯片编号占位符 22"/>
          <p:cNvSpPr/>
          <p:nvPr>
            <p:custDataLst>
              <p:tags r:id="rId29"/>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33</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31"/>
    </p:custData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5"/>
          <a:stretch>
            <a:fillRect/>
          </a:stretch>
        </a:blipFill>
        <a:effectLst/>
      </p:bgPr>
    </p:bg>
    <p:spTree>
      <p:nvGrpSpPr>
        <p:cNvPr id="1" name=""/>
        <p:cNvGrpSpPr/>
        <p:nvPr/>
      </p:nvGrpSpPr>
      <p:grpSpPr>
        <a:xfrm>
          <a:off x="0" y="0"/>
          <a:ext cx="0" cy="0"/>
        </a:xfrm>
      </p:grpSpPr>
      <p:pic>
        <p:nvPicPr>
          <p:cNvPr id="31"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0"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8" name="灯片编号占位符 3"/>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34</a:t>
            </a:fld>
            <a:endParaRPr lang="zh-CN" altLang="en-US" sz="1400">
              <a:solidFill>
                <a:schemeClr val="dk1"/>
              </a:solidFill>
              <a:latin typeface="微软雅黑" panose="020b0503020204020204" charset="-122"/>
              <a:ea typeface="微软雅黑" panose="020b0503020204020204" charset="-122"/>
            </a:endParaRPr>
          </a:p>
        </p:txBody>
      </p:sp>
      <p:sp>
        <p:nvSpPr>
          <p:cNvPr id="9"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0" name="矩形 9"/>
          <p:cNvSpPr/>
          <p:nvPr userDrawn="1">
            <p:custDataLst>
              <p:tags r:id="rId11"/>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51" name="矩形 50"/>
          <p:cNvSpPr/>
          <p:nvPr>
            <p:custDataLst>
              <p:tags r:id="rId12"/>
            </p:custDataLst>
          </p:nvPr>
        </p:nvSpPr>
        <p:spPr>
          <a:xfrm>
            <a:off x="8340680" y="2107031"/>
            <a:ext cx="2289444" cy="1150820"/>
          </a:xfrm>
          <a:prstGeom prst="rect">
            <a:avLst/>
          </a:prstGeom>
          <a:solidFill>
            <a:schemeClr val="accent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53" name="任意多边形: 形状 52"/>
          <p:cNvSpPr/>
          <p:nvPr>
            <p:custDataLst>
              <p:tags r:id="rId13"/>
            </p:custDataLst>
          </p:nvPr>
        </p:nvSpPr>
        <p:spPr>
          <a:xfrm>
            <a:off x="1587275" y="2107031"/>
            <a:ext cx="7637247" cy="1150820"/>
          </a:xfrm>
          <a:custGeom>
            <a:gdLst>
              <a:gd name="connsiteX0" fmla="*/ 0 w 9536217"/>
              <a:gd name="connsiteY0" fmla="*/ 0 h 2238094"/>
              <a:gd name="connsiteX1" fmla="*/ 8673889 w 9536217"/>
              <a:gd name="connsiteY1" fmla="*/ 0 h 2238094"/>
              <a:gd name="connsiteX2" fmla="*/ 9536217 w 9536217"/>
              <a:gd name="connsiteY2" fmla="*/ 2238094 h 2238094"/>
              <a:gd name="connsiteX3" fmla="*/ 0 w 9536217"/>
              <a:gd name="connsiteY3" fmla="*/ 2238094 h 2238094"/>
            </a:gdLst>
            <a:cxnLst>
              <a:cxn ang="0">
                <a:pos x="connsiteX0" y="connsiteY0"/>
              </a:cxn>
              <a:cxn ang="0">
                <a:pos x="connsiteX1" y="connsiteY1"/>
              </a:cxn>
              <a:cxn ang="0">
                <a:pos x="connsiteX2" y="connsiteY2"/>
              </a:cxn>
              <a:cxn ang="0">
                <a:pos x="connsiteX3" y="connsiteY3"/>
              </a:cxn>
            </a:cxnLst>
            <a:rect l="l" t="t" r="r" b="b"/>
            <a:pathLst>
              <a:path w="9536217" h="2238094">
                <a:moveTo>
                  <a:pt x="0" y="0"/>
                </a:moveTo>
                <a:lnTo>
                  <a:pt x="8673889" y="0"/>
                </a:lnTo>
                <a:lnTo>
                  <a:pt x="9536217" y="2238094"/>
                </a:lnTo>
                <a:lnTo>
                  <a:pt x="0" y="2238094"/>
                </a:lnTo>
                <a:close/>
              </a:path>
            </a:pathLst>
          </a:cu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3" name="矩形 42"/>
          <p:cNvSpPr/>
          <p:nvPr>
            <p:custDataLst>
              <p:tags r:id="rId14"/>
            </p:custDataLst>
          </p:nvPr>
        </p:nvSpPr>
        <p:spPr>
          <a:xfrm>
            <a:off x="8340680" y="3400171"/>
            <a:ext cx="2289444" cy="115082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7" name="任意多边形: 形状 46"/>
          <p:cNvSpPr/>
          <p:nvPr>
            <p:custDataLst>
              <p:tags r:id="rId15"/>
            </p:custDataLst>
          </p:nvPr>
        </p:nvSpPr>
        <p:spPr>
          <a:xfrm>
            <a:off x="1587275" y="3400171"/>
            <a:ext cx="7637247" cy="1150820"/>
          </a:xfrm>
          <a:custGeom>
            <a:gdLst>
              <a:gd name="connsiteX0" fmla="*/ 0 w 9536217"/>
              <a:gd name="connsiteY0" fmla="*/ 0 h 2238094"/>
              <a:gd name="connsiteX1" fmla="*/ 8673889 w 9536217"/>
              <a:gd name="connsiteY1" fmla="*/ 0 h 2238094"/>
              <a:gd name="connsiteX2" fmla="*/ 9536217 w 9536217"/>
              <a:gd name="connsiteY2" fmla="*/ 2238094 h 2238094"/>
              <a:gd name="connsiteX3" fmla="*/ 0 w 9536217"/>
              <a:gd name="connsiteY3" fmla="*/ 2238094 h 2238094"/>
            </a:gdLst>
            <a:cxnLst>
              <a:cxn ang="0">
                <a:pos x="connsiteX0" y="connsiteY0"/>
              </a:cxn>
              <a:cxn ang="0">
                <a:pos x="connsiteX1" y="connsiteY1"/>
              </a:cxn>
              <a:cxn ang="0">
                <a:pos x="connsiteX2" y="connsiteY2"/>
              </a:cxn>
              <a:cxn ang="0">
                <a:pos x="connsiteX3" y="connsiteY3"/>
              </a:cxn>
            </a:cxnLst>
            <a:rect l="l" t="t" r="r" b="b"/>
            <a:pathLst>
              <a:path w="9536217" h="2238094">
                <a:moveTo>
                  <a:pt x="0" y="0"/>
                </a:moveTo>
                <a:lnTo>
                  <a:pt x="8673889" y="0"/>
                </a:lnTo>
                <a:lnTo>
                  <a:pt x="9536217" y="2238094"/>
                </a:lnTo>
                <a:lnTo>
                  <a:pt x="0" y="2238094"/>
                </a:lnTo>
                <a:close/>
              </a:path>
            </a:pathLst>
          </a:cu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17" name="矩形 16"/>
          <p:cNvSpPr/>
          <p:nvPr>
            <p:custDataLst>
              <p:tags r:id="rId16"/>
            </p:custDataLst>
          </p:nvPr>
        </p:nvSpPr>
        <p:spPr>
          <a:xfrm>
            <a:off x="8340680" y="4693312"/>
            <a:ext cx="2289444" cy="115082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18" name="文本框 17"/>
          <p:cNvSpPr txBox="1"/>
          <p:nvPr>
            <p:custDataLst>
              <p:tags r:id="rId17"/>
            </p:custDataLst>
          </p:nvPr>
        </p:nvSpPr>
        <p:spPr>
          <a:xfrm>
            <a:off x="8791246" y="4686222"/>
            <a:ext cx="1784748" cy="1164674"/>
          </a:xfrm>
          <a:prstGeom prst="rect">
            <a:avLst/>
          </a:prstGeom>
          <a:noFill/>
        </p:spPr>
        <p:txBody>
          <a:bodyPr wrap="none" lIns="90000" tIns="46800" rIns="90000" bIns="46800" rtlCol="0" anchor="ctr">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20000"/>
              </a:lnSpc>
            </a:pPr>
            <a:r>
              <a:rPr lang="en-US" altLang="zh-CN" sz="7200" b="1">
                <a:solidFill>
                  <a:schemeClr val="lt1">
                    <a:alpha val="20000"/>
                  </a:schemeClr>
                </a:solidFill>
                <a:latin typeface="微软雅黑" panose="020b0503020204020204" charset="-122"/>
                <a:ea typeface="微软雅黑" panose="020b0503020204020204" charset="-122"/>
                <a:cs typeface="Arial" pitchFamily="34" charset="0"/>
                <a:sym typeface="Arial" pitchFamily="34" charset="0"/>
              </a:rPr>
              <a:t>No.3</a:t>
            </a:r>
            <a:endParaRPr lang="en-US" altLang="zh-CN" sz="7200" b="1">
              <a:solidFill>
                <a:schemeClr val="lt1">
                  <a:alpha val="20000"/>
                </a:schemeClr>
              </a:solidFill>
              <a:latin typeface="微软雅黑" panose="020b0503020204020204" charset="-122"/>
              <a:ea typeface="微软雅黑" panose="020b0503020204020204" charset="-122"/>
              <a:cs typeface="Arial" pitchFamily="34" charset="0"/>
              <a:sym typeface="Arial" pitchFamily="34" charset="0"/>
            </a:endParaRPr>
          </a:p>
        </p:txBody>
      </p:sp>
      <p:sp>
        <p:nvSpPr>
          <p:cNvPr id="19" name="任意多边形: 形状 15"/>
          <p:cNvSpPr/>
          <p:nvPr>
            <p:custDataLst>
              <p:tags r:id="rId18"/>
            </p:custDataLst>
          </p:nvPr>
        </p:nvSpPr>
        <p:spPr>
          <a:xfrm>
            <a:off x="1587275" y="4693312"/>
            <a:ext cx="7637247" cy="1150820"/>
          </a:xfrm>
          <a:custGeom>
            <a:gdLst>
              <a:gd name="connsiteX0" fmla="*/ 0 w 9536217"/>
              <a:gd name="connsiteY0" fmla="*/ 0 h 2238094"/>
              <a:gd name="connsiteX1" fmla="*/ 8673889 w 9536217"/>
              <a:gd name="connsiteY1" fmla="*/ 0 h 2238094"/>
              <a:gd name="connsiteX2" fmla="*/ 9536217 w 9536217"/>
              <a:gd name="connsiteY2" fmla="*/ 2238094 h 2238094"/>
              <a:gd name="connsiteX3" fmla="*/ 0 w 9536217"/>
              <a:gd name="connsiteY3" fmla="*/ 2238094 h 2238094"/>
            </a:gdLst>
            <a:cxnLst>
              <a:cxn ang="0">
                <a:pos x="connsiteX0" y="connsiteY0"/>
              </a:cxn>
              <a:cxn ang="0">
                <a:pos x="connsiteX1" y="connsiteY1"/>
              </a:cxn>
              <a:cxn ang="0">
                <a:pos x="connsiteX2" y="connsiteY2"/>
              </a:cxn>
              <a:cxn ang="0">
                <a:pos x="connsiteX3" y="connsiteY3"/>
              </a:cxn>
            </a:cxnLst>
            <a:rect l="l" t="t" r="r" b="b"/>
            <a:pathLst>
              <a:path w="9536217" h="2238094">
                <a:moveTo>
                  <a:pt x="0" y="0"/>
                </a:moveTo>
                <a:lnTo>
                  <a:pt x="8673889" y="0"/>
                </a:lnTo>
                <a:lnTo>
                  <a:pt x="9536217" y="2238094"/>
                </a:lnTo>
                <a:lnTo>
                  <a:pt x="0" y="2238094"/>
                </a:lnTo>
                <a:close/>
              </a:path>
            </a:pathLst>
          </a:custGeom>
          <a:solidFill>
            <a:schemeClr val="l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20" name="文本框 19"/>
          <p:cNvSpPr txBox="1"/>
          <p:nvPr>
            <p:custDataLst>
              <p:tags r:id="rId19"/>
            </p:custDataLst>
          </p:nvPr>
        </p:nvSpPr>
        <p:spPr>
          <a:xfrm>
            <a:off x="1980861" y="2274011"/>
            <a:ext cx="6555126" cy="711600"/>
          </a:xfrm>
          <a:prstGeom prst="rect">
            <a:avLst/>
          </a:prstGeom>
          <a:noFill/>
        </p:spPr>
        <p:txBody>
          <a:bodyPr wrap="square" lIns="90000" tIns="46800" rIns="90000" bIns="46800" rtlCol="0">
            <a:normAutofit fontScale="90000" lnSpcReduction="2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42900" algn="l" fontAlgn="ctr">
              <a:lnSpc>
                <a:spcPct val="120000"/>
              </a:lnSpc>
              <a:spcBef>
                <a:spcPct val="0"/>
              </a:spcBef>
              <a:spcAft>
                <a:spcPct val="0"/>
              </a:spcAft>
              <a:buClr>
                <a:schemeClr val="accent2"/>
              </a:buClr>
              <a:buSzPct val="130000"/>
              <a:buFont typeface="WPS-Bullets" pitchFamily="2" charset="0"/>
              <a:buNone/>
            </a:pPr>
            <a:r>
              <a:rPr lang="zh-CN" altLang="en-US" sz="14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具有专用病历的门〔急〕诊癌痛、慢性中重度非癌痛患者开具的麻醉药品、第一类精神药品注射剂处方不得超过3日用量；其他剂型处方不得超过7日用量；控缓释制剂，每张处方不得超过15日常用量；</a:t>
            </a:r>
            <a:endParaRPr lang="zh-CN" altLang="en-US" sz="14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1" name="文本框 20"/>
          <p:cNvSpPr txBox="1"/>
          <p:nvPr>
            <p:custDataLst>
              <p:tags r:id="rId20"/>
            </p:custDataLst>
          </p:nvPr>
        </p:nvSpPr>
        <p:spPr>
          <a:xfrm>
            <a:off x="1980861" y="3593351"/>
            <a:ext cx="6555126" cy="711600"/>
          </a:xfrm>
          <a:prstGeom prst="rect">
            <a:avLst/>
          </a:prstGeom>
          <a:noFill/>
        </p:spPr>
        <p:txBody>
          <a:bodyPr wrap="square" lIns="90000" tIns="46800" rIns="90000" bIns="46800" rtlCol="0">
            <a:normAutofit/>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42900" algn="l" fontAlgn="ctr">
              <a:lnSpc>
                <a:spcPct val="120000"/>
              </a:lnSpc>
              <a:spcBef>
                <a:spcPct val="0"/>
              </a:spcBef>
              <a:spcAft>
                <a:spcPct val="0"/>
              </a:spcAft>
              <a:buClr>
                <a:schemeClr val="accent5"/>
              </a:buClr>
              <a:buSzPct val="130000"/>
              <a:buFont typeface="WPS-Bullets" pitchFamily="2" charset="0"/>
              <a:buNone/>
            </a:pPr>
            <a:r>
              <a:rPr lang="zh-CN" altLang="en-US" sz="14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住院患者的麻醉药品及第一类精神药品处方应当逐日开具，每张处方为1日常用量。</a:t>
            </a:r>
            <a:endParaRPr lang="zh-CN" altLang="en-US" sz="14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2" name="文本框 21"/>
          <p:cNvSpPr txBox="1"/>
          <p:nvPr>
            <p:custDataLst>
              <p:tags r:id="rId21"/>
            </p:custDataLst>
          </p:nvPr>
        </p:nvSpPr>
        <p:spPr>
          <a:xfrm>
            <a:off x="1980861" y="4886330"/>
            <a:ext cx="6555126" cy="711600"/>
          </a:xfrm>
          <a:prstGeom prst="rect">
            <a:avLst/>
          </a:prstGeom>
          <a:noFill/>
        </p:spPr>
        <p:txBody>
          <a:bodyPr wrap="square" lIns="90000" tIns="46800" rIns="90000" bIns="46800" rtlCol="0">
            <a:normAutofit fontScale="90000" lnSpcReduction="2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342900" algn="l" fontAlgn="ctr">
              <a:lnSpc>
                <a:spcPct val="120000"/>
              </a:lnSpc>
              <a:spcBef>
                <a:spcPct val="0"/>
              </a:spcBef>
              <a:spcAft>
                <a:spcPct val="0"/>
              </a:spcAft>
              <a:buClr>
                <a:schemeClr val="accent6"/>
              </a:buClr>
              <a:buSzPct val="130000"/>
              <a:buFont typeface="WPS-Bullets" pitchFamily="2" charset="0"/>
              <a:buNone/>
            </a:pPr>
            <a:r>
              <a:rPr lang="zh-CN" altLang="en-US" sz="14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特别说明：盐酸二氢埃托啡处方限一次用量，仅限于二级以上医院内使用。盐酸哌替啶处方为一次用量，药品仅限于医疗机构内使用。哌醋甲酯用于治疗儿童多动症时，每张处方不得超过15日常用量。</a:t>
            </a:r>
            <a:endParaRPr lang="zh-CN" altLang="en-US" sz="1400">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3" name="文本框 22"/>
          <p:cNvSpPr txBox="1"/>
          <p:nvPr>
            <p:custDataLst>
              <p:tags r:id="rId22"/>
            </p:custDataLst>
          </p:nvPr>
        </p:nvSpPr>
        <p:spPr>
          <a:xfrm>
            <a:off x="8791246" y="3373035"/>
            <a:ext cx="1784748" cy="1164674"/>
          </a:xfrm>
          <a:prstGeom prst="rect">
            <a:avLst/>
          </a:prstGeom>
          <a:noFill/>
        </p:spPr>
        <p:txBody>
          <a:bodyPr wrap="none" lIns="90000" tIns="46800" rIns="90000" bIns="46800" rtlCol="0" anchor="ctr">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20000"/>
              </a:lnSpc>
            </a:pPr>
            <a:r>
              <a:rPr lang="en-US" altLang="zh-CN" sz="7200" b="1">
                <a:solidFill>
                  <a:schemeClr val="lt1">
                    <a:alpha val="20000"/>
                  </a:schemeClr>
                </a:solidFill>
                <a:latin typeface="微软雅黑" panose="020b0503020204020204" charset="-122"/>
                <a:ea typeface="微软雅黑" panose="020b0503020204020204" charset="-122"/>
                <a:cs typeface="Arial" pitchFamily="34" charset="0"/>
                <a:sym typeface="Arial" pitchFamily="34" charset="0"/>
              </a:rPr>
              <a:t>No.2</a:t>
            </a:r>
            <a:endParaRPr lang="en-US" altLang="zh-CN" sz="7200" b="1">
              <a:solidFill>
                <a:schemeClr val="lt1">
                  <a:alpha val="20000"/>
                </a:schemeClr>
              </a:solidFill>
              <a:latin typeface="微软雅黑" panose="020b0503020204020204" charset="-122"/>
              <a:ea typeface="微软雅黑" panose="020b0503020204020204" charset="-122"/>
              <a:cs typeface="Arial" pitchFamily="34" charset="0"/>
              <a:sym typeface="Arial" pitchFamily="34" charset="0"/>
            </a:endParaRPr>
          </a:p>
        </p:txBody>
      </p:sp>
      <p:sp>
        <p:nvSpPr>
          <p:cNvPr id="24" name="文本框 23"/>
          <p:cNvSpPr txBox="1"/>
          <p:nvPr>
            <p:custDataLst>
              <p:tags r:id="rId23"/>
            </p:custDataLst>
          </p:nvPr>
        </p:nvSpPr>
        <p:spPr>
          <a:xfrm>
            <a:off x="8791246" y="2073903"/>
            <a:ext cx="1784748" cy="1164674"/>
          </a:xfrm>
          <a:prstGeom prst="rect">
            <a:avLst/>
          </a:prstGeom>
          <a:noFill/>
        </p:spPr>
        <p:txBody>
          <a:bodyPr wrap="none" lIns="90000" tIns="46800" rIns="90000" bIns="46800" rtlCol="0" anchor="ctr">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ctr">
              <a:lnSpc>
                <a:spcPct val="120000"/>
              </a:lnSpc>
            </a:pPr>
            <a:r>
              <a:rPr lang="en-US" altLang="zh-CN" sz="7200" b="1">
                <a:solidFill>
                  <a:schemeClr val="lt1">
                    <a:alpha val="20000"/>
                  </a:schemeClr>
                </a:solidFill>
                <a:latin typeface="微软雅黑" panose="020b0503020204020204" charset="-122"/>
                <a:ea typeface="微软雅黑" panose="020b0503020204020204" charset="-122"/>
                <a:cs typeface="Arial" pitchFamily="34" charset="0"/>
                <a:sym typeface="Arial" pitchFamily="34" charset="0"/>
              </a:rPr>
              <a:t>No.1</a:t>
            </a:r>
            <a:endParaRPr lang="en-US" altLang="zh-CN" sz="7200" b="1">
              <a:solidFill>
                <a:schemeClr val="lt1">
                  <a:alpha val="20000"/>
                </a:schemeClr>
              </a:solidFill>
              <a:latin typeface="微软雅黑" panose="020b0503020204020204" charset="-122"/>
              <a:ea typeface="微软雅黑" panose="020b0503020204020204" charset="-122"/>
              <a:cs typeface="Arial" pitchFamily="34" charset="0"/>
              <a:sym typeface="Arial" pitchFamily="34" charset="0"/>
            </a:endParaRPr>
          </a:p>
        </p:txBody>
      </p:sp>
      <p:sp>
        <p:nvSpPr>
          <p:cNvPr id="3" name="灯片编号占位符 2"/>
          <p:cNvSpPr/>
          <p:nvPr>
            <p:custDataLst>
              <p:tags r:id="rId24"/>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34</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6"/>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pic>
        <p:nvPicPr>
          <p:cNvPr id="26"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5"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6" name="灯片编号占位符 4"/>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35</a:t>
            </a:fld>
            <a:endParaRPr lang="zh-CN" altLang="en-US" sz="1400">
              <a:solidFill>
                <a:schemeClr val="dk1"/>
              </a:solidFill>
              <a:latin typeface="微软雅黑" panose="020b0503020204020204" charset="-122"/>
              <a:ea typeface="微软雅黑" panose="020b0503020204020204" charset="-122"/>
            </a:endParaRPr>
          </a:p>
        </p:txBody>
      </p:sp>
      <p:sp>
        <p:nvSpPr>
          <p:cNvPr id="17"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1"/>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19" name="Title 6"/>
          <p:cNvSpPr txBox="1"/>
          <p:nvPr>
            <p:custDataLst>
              <p:tags r:id="rId12"/>
            </p:custDataLst>
          </p:nvPr>
        </p:nvSpPr>
        <p:spPr>
          <a:xfrm>
            <a:off x="3000351" y="2337581"/>
            <a:ext cx="6216697" cy="3249636"/>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药师调剂权的管理：药师经过有关麻醉药品和精神药品使用知识和标准化管理的培训，考核合格后取得麻醉药品和第一类精神药品调剂资格，方可在本机构调剂麻醉药品和第一类精神药品。</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5" name="灯片编号占位符 14"/>
          <p:cNvSpPr/>
          <p:nvPr>
            <p:custDataLst>
              <p:tags r:id="rId1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35</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5"/>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8"/>
          <a:stretch>
            <a:fillRect/>
          </a:stretch>
        </a:blipFill>
        <a:effectLst/>
      </p:bgPr>
    </p:bg>
    <p:spTree>
      <p:nvGrpSpPr>
        <p:cNvPr id="1" name=""/>
        <p:cNvGrpSpPr/>
        <p:nvPr/>
      </p:nvGrpSpPr>
      <p:grpSpPr>
        <a:xfrm>
          <a:off x="0" y="0"/>
          <a:ext cx="0" cy="0"/>
        </a:xfrm>
      </p:grpSpPr>
      <p:pic>
        <p:nvPicPr>
          <p:cNvPr id="56"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55"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cxnSp>
        <p:nvCxnSpPr>
          <p:cNvPr id="2" name="直接连接符 1"/>
          <p:cNvCxnSpPr/>
          <p:nvPr>
            <p:custDataLst>
              <p:tags r:id="rId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7" name="灯片编号占位符 3"/>
          <p:cNvSpPr/>
          <p:nvPr>
            <p:custDataLst>
              <p:tags r:id="rId9"/>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36</a:t>
            </a:fld>
            <a:endParaRPr lang="zh-CN" altLang="en-US" sz="1400">
              <a:solidFill>
                <a:schemeClr val="dk1"/>
              </a:solidFill>
              <a:latin typeface="微软雅黑" panose="020b0503020204020204" charset="-122"/>
              <a:ea typeface="微软雅黑" panose="020b0503020204020204" charset="-122"/>
            </a:endParaRPr>
          </a:p>
        </p:txBody>
      </p:sp>
      <p:sp>
        <p:nvSpPr>
          <p:cNvPr id="18"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grpSp>
        <p:nvGrpSpPr>
          <p:cNvPr id="28" name="组合 27"/>
          <p:cNvGrpSpPr/>
          <p:nvPr>
            <p:custDataLst>
              <p:tags r:id="rId11"/>
            </p:custDataLst>
          </p:nvPr>
        </p:nvGrpSpPr>
        <p:grpSpPr>
          <a:xfrm>
            <a:off x="1327629" y="1371690"/>
            <a:ext cx="588968" cy="136444"/>
            <a:chOff x="6096000" y="3052233"/>
            <a:chExt cx="1270015" cy="294217"/>
          </a:xfrm>
        </p:grpSpPr>
        <p:sp>
          <p:nvSpPr>
            <p:cNvPr id="29" name="椭圆 28"/>
            <p:cNvSpPr/>
            <p:nvPr>
              <p:custDataLst>
                <p:tags r:id="rId12"/>
              </p:custDataLst>
            </p:nvPr>
          </p:nvSpPr>
          <p:spPr>
            <a:xfrm>
              <a:off x="6096000" y="3052233"/>
              <a:ext cx="294217" cy="2942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rgbClr val="00B050"/>
                </a:solidFill>
                <a:latin typeface="微软雅黑" panose="020b0503020204020204" charset="-122"/>
                <a:ea typeface="微软雅黑" panose="020b0503020204020204" charset="-122"/>
              </a:endParaRPr>
            </a:p>
          </p:txBody>
        </p:sp>
        <p:sp>
          <p:nvSpPr>
            <p:cNvPr id="30" name="等腰三角形 29"/>
            <p:cNvSpPr/>
            <p:nvPr>
              <p:custDataLst>
                <p:tags r:id="rId13"/>
              </p:custDataLst>
            </p:nvPr>
          </p:nvSpPr>
          <p:spPr>
            <a:xfrm>
              <a:off x="6422761" y="3067052"/>
              <a:ext cx="306912" cy="264580"/>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rgbClr val="00B050"/>
                </a:solidFill>
                <a:latin typeface="微软雅黑" panose="020b0503020204020204" charset="-122"/>
                <a:ea typeface="微软雅黑" panose="020b0503020204020204" charset="-122"/>
              </a:endParaRPr>
            </a:p>
          </p:txBody>
        </p:sp>
        <p:sp>
          <p:nvSpPr>
            <p:cNvPr id="31" name="矩形 30"/>
            <p:cNvSpPr/>
            <p:nvPr>
              <p:custDataLst>
                <p:tags r:id="rId14"/>
              </p:custDataLst>
            </p:nvPr>
          </p:nvSpPr>
          <p:spPr>
            <a:xfrm>
              <a:off x="6791855" y="3067050"/>
              <a:ext cx="264584" cy="26458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rgbClr val="00B050"/>
                </a:solidFill>
                <a:latin typeface="微软雅黑" panose="020b0503020204020204" charset="-122"/>
                <a:ea typeface="微软雅黑" panose="020b0503020204020204" charset="-122"/>
              </a:endParaRPr>
            </a:p>
          </p:txBody>
        </p:sp>
        <p:sp>
          <p:nvSpPr>
            <p:cNvPr id="32" name="椭圆 31"/>
            <p:cNvSpPr/>
            <p:nvPr>
              <p:custDataLst>
                <p:tags r:id="rId15"/>
              </p:custDataLst>
            </p:nvPr>
          </p:nvSpPr>
          <p:spPr>
            <a:xfrm>
              <a:off x="7131065" y="3081868"/>
              <a:ext cx="234950" cy="234948"/>
            </a:xfrm>
            <a:prstGeom prst="ellipse">
              <a:avLst/>
            </a:prstGeom>
            <a:noFill/>
            <a:ln w="28575" cmpd="sng">
              <a:solidFill>
                <a:schemeClr val="dk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grpSp>
      <p:grpSp>
        <p:nvGrpSpPr>
          <p:cNvPr id="34" name="组合 33"/>
          <p:cNvGrpSpPr/>
          <p:nvPr>
            <p:custDataLst>
              <p:tags r:id="rId16"/>
            </p:custDataLst>
          </p:nvPr>
        </p:nvGrpSpPr>
        <p:grpSpPr>
          <a:xfrm>
            <a:off x="2468092" y="6488372"/>
            <a:ext cx="7281216" cy="64558"/>
            <a:chOff x="1872871" y="6130929"/>
            <a:chExt cx="8415337" cy="74613"/>
          </a:xfrm>
        </p:grpSpPr>
        <p:cxnSp>
          <p:nvCxnSpPr>
            <p:cNvPr id="35" name="直接连接符 34"/>
            <p:cNvCxnSpPr/>
            <p:nvPr>
              <p:custDataLst>
                <p:tags r:id="rId17"/>
              </p:custDataLst>
            </p:nvPr>
          </p:nvCxnSpPr>
          <p:spPr>
            <a:xfrm flipH="1">
              <a:off x="1872871" y="6130929"/>
              <a:ext cx="0" cy="74613"/>
            </a:xfrm>
            <a:prstGeom prst="line">
              <a:avLst/>
            </a:prstGeom>
            <a:ln w="12700">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18"/>
              </p:custDataLst>
            </p:nvPr>
          </p:nvCxnSpPr>
          <p:spPr>
            <a:xfrm flipH="1">
              <a:off x="3976705" y="6130929"/>
              <a:ext cx="0" cy="74613"/>
            </a:xfrm>
            <a:prstGeom prst="line">
              <a:avLst/>
            </a:prstGeom>
            <a:ln w="12700">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19"/>
              </p:custDataLst>
            </p:nvPr>
          </p:nvCxnSpPr>
          <p:spPr>
            <a:xfrm flipH="1">
              <a:off x="6080539" y="6130929"/>
              <a:ext cx="0" cy="74613"/>
            </a:xfrm>
            <a:prstGeom prst="line">
              <a:avLst/>
            </a:prstGeom>
            <a:ln w="12700">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20"/>
              </p:custDataLst>
            </p:nvPr>
          </p:nvCxnSpPr>
          <p:spPr>
            <a:xfrm flipH="1">
              <a:off x="8184373" y="6130929"/>
              <a:ext cx="0" cy="74613"/>
            </a:xfrm>
            <a:prstGeom prst="line">
              <a:avLst/>
            </a:prstGeom>
            <a:ln w="12700">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custDataLst>
                <p:tags r:id="rId21"/>
              </p:custDataLst>
            </p:nvPr>
          </p:nvCxnSpPr>
          <p:spPr>
            <a:xfrm flipH="1">
              <a:off x="10288208" y="6130929"/>
              <a:ext cx="0" cy="74613"/>
            </a:xfrm>
            <a:prstGeom prst="line">
              <a:avLst/>
            </a:prstGeom>
            <a:ln w="12700">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custDataLst>
                <p:tags r:id="rId22"/>
              </p:custDataLst>
            </p:nvPr>
          </p:nvCxnSpPr>
          <p:spPr>
            <a:xfrm flipH="1">
              <a:off x="9236290" y="6168235"/>
              <a:ext cx="0" cy="3600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custDataLst>
                <p:tags r:id="rId23"/>
              </p:custDataLst>
            </p:nvPr>
          </p:nvCxnSpPr>
          <p:spPr>
            <a:xfrm flipH="1">
              <a:off x="7132456" y="6168235"/>
              <a:ext cx="0" cy="3600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custDataLst>
                <p:tags r:id="rId24"/>
              </p:custDataLst>
            </p:nvPr>
          </p:nvCxnSpPr>
          <p:spPr>
            <a:xfrm flipH="1">
              <a:off x="5028622" y="6168235"/>
              <a:ext cx="0" cy="3600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custDataLst>
                <p:tags r:id="rId25"/>
              </p:custDataLst>
            </p:nvPr>
          </p:nvCxnSpPr>
          <p:spPr>
            <a:xfrm flipH="1">
              <a:off x="2924788" y="6168235"/>
              <a:ext cx="0" cy="3600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22" name="椭圆 21"/>
          <p:cNvSpPr/>
          <p:nvPr>
            <p:custDataLst>
              <p:tags r:id="rId26"/>
            </p:custDataLst>
          </p:nvPr>
        </p:nvSpPr>
        <p:spPr>
          <a:xfrm>
            <a:off x="10877135" y="3831912"/>
            <a:ext cx="46701" cy="46701"/>
          </a:xfrm>
          <a:prstGeom prst="ellipse">
            <a:avLst/>
          </a:prstGeom>
          <a:solidFill>
            <a:srgbClr val="90726A">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3" name="椭圆 22"/>
          <p:cNvSpPr/>
          <p:nvPr>
            <p:custDataLst>
              <p:tags r:id="rId27"/>
            </p:custDataLst>
          </p:nvPr>
        </p:nvSpPr>
        <p:spPr>
          <a:xfrm>
            <a:off x="10877135" y="3991484"/>
            <a:ext cx="46701" cy="46701"/>
          </a:xfrm>
          <a:prstGeom prst="ellipse">
            <a:avLst/>
          </a:prstGeom>
          <a:solidFill>
            <a:srgbClr val="90726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 name="椭圆 2"/>
          <p:cNvSpPr/>
          <p:nvPr>
            <p:custDataLst>
              <p:tags r:id="rId28"/>
            </p:custDataLst>
          </p:nvPr>
        </p:nvSpPr>
        <p:spPr>
          <a:xfrm>
            <a:off x="10877135" y="5226036"/>
            <a:ext cx="46701" cy="46701"/>
          </a:xfrm>
          <a:prstGeom prst="ellipse">
            <a:avLst/>
          </a:prstGeom>
          <a:solidFill>
            <a:srgbClr val="90726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15" name="椭圆 14"/>
          <p:cNvSpPr/>
          <p:nvPr>
            <p:custDataLst>
              <p:tags r:id="rId29"/>
            </p:custDataLst>
          </p:nvPr>
        </p:nvSpPr>
        <p:spPr>
          <a:xfrm>
            <a:off x="10877135" y="5435915"/>
            <a:ext cx="46701" cy="46701"/>
          </a:xfrm>
          <a:prstGeom prst="ellipse">
            <a:avLst/>
          </a:prstGeom>
          <a:solidFill>
            <a:srgbClr val="90726A">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grpSp>
        <p:nvGrpSpPr>
          <p:cNvPr id="44" name="组合 43"/>
          <p:cNvGrpSpPr/>
          <p:nvPr>
            <p:custDataLst>
              <p:tags r:id="rId30"/>
            </p:custDataLst>
          </p:nvPr>
        </p:nvGrpSpPr>
        <p:grpSpPr>
          <a:xfrm rot="16200000">
            <a:off x="10568909" y="4548598"/>
            <a:ext cx="662603" cy="158234"/>
            <a:chOff x="8953" y="9433"/>
            <a:chExt cx="1206" cy="288"/>
          </a:xfrm>
        </p:grpSpPr>
        <p:sp>
          <p:nvSpPr>
            <p:cNvPr id="45" name="矩形 44"/>
            <p:cNvSpPr/>
            <p:nvPr>
              <p:custDataLst>
                <p:tags r:id="rId31"/>
              </p:custDataLst>
            </p:nvPr>
          </p:nvSpPr>
          <p:spPr>
            <a:xfrm rot="2700000">
              <a:off x="8953" y="9481"/>
              <a:ext cx="194" cy="1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46" name="矩形 45"/>
            <p:cNvSpPr/>
            <p:nvPr>
              <p:custDataLst>
                <p:tags r:id="rId32"/>
              </p:custDataLst>
            </p:nvPr>
          </p:nvSpPr>
          <p:spPr>
            <a:xfrm rot="2700000">
              <a:off x="9965" y="9480"/>
              <a:ext cx="194" cy="1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47" name="矩形 46"/>
            <p:cNvSpPr/>
            <p:nvPr>
              <p:custDataLst>
                <p:tags r:id="rId33"/>
              </p:custDataLst>
            </p:nvPr>
          </p:nvSpPr>
          <p:spPr>
            <a:xfrm rot="2700000">
              <a:off x="9404" y="9433"/>
              <a:ext cx="289" cy="2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grpSp>
      <p:cxnSp>
        <p:nvCxnSpPr>
          <p:cNvPr id="33" name="直接连接符 32"/>
          <p:cNvCxnSpPr/>
          <p:nvPr>
            <p:custDataLst>
              <p:tags r:id="rId34"/>
            </p:custDataLst>
          </p:nvPr>
        </p:nvCxnSpPr>
        <p:spPr>
          <a:xfrm>
            <a:off x="834248" y="1716637"/>
            <a:ext cx="10548905" cy="0"/>
          </a:xfrm>
          <a:prstGeom prst="line">
            <a:avLst/>
          </a:prstGeom>
          <a:ln>
            <a:solidFill>
              <a:schemeClr val="lt1">
                <a:lumMod val="75000"/>
                <a:alpha val="99000"/>
              </a:schemeClr>
            </a:solidFill>
          </a:ln>
        </p:spPr>
        <p:style>
          <a:lnRef idx="1">
            <a:schemeClr val="accent1"/>
          </a:lnRef>
          <a:fillRef idx="0">
            <a:schemeClr val="accent1"/>
          </a:fillRef>
          <a:effectRef idx="0">
            <a:schemeClr val="accent1"/>
          </a:effectRef>
          <a:fontRef idx="minor">
            <a:schemeClr val="tx1"/>
          </a:fontRef>
        </p:style>
      </p:cxnSp>
      <p:sp>
        <p:nvSpPr>
          <p:cNvPr id="48" name="Title 6"/>
          <p:cNvSpPr txBox="1"/>
          <p:nvPr>
            <p:custDataLst>
              <p:tags r:id="rId35"/>
            </p:custDataLst>
          </p:nvPr>
        </p:nvSpPr>
        <p:spPr>
          <a:xfrm>
            <a:off x="2416583" y="2370449"/>
            <a:ext cx="7252372" cy="920282"/>
          </a:xfrm>
          <a:prstGeom prst="rect">
            <a:avLst/>
          </a:prstGeom>
          <a:noFill/>
          <a:ln w="3175">
            <a:noFill/>
            <a:prstDash val="dash"/>
          </a:ln>
        </p:spPr>
        <p:txBody>
          <a:bodyPr wrap="square" lIns="63500" tIns="25400" rIns="63500" bIns="2540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当患者发生药品不良反响时，除采取积极治疗措施外，并按照?药品不良反响报告和监测管理方法?上报。</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49" name="Title 6"/>
          <p:cNvSpPr txBox="1"/>
          <p:nvPr>
            <p:custDataLst>
              <p:tags r:id="rId36"/>
            </p:custDataLst>
          </p:nvPr>
        </p:nvSpPr>
        <p:spPr>
          <a:xfrm>
            <a:off x="2416596" y="3554471"/>
            <a:ext cx="7252427" cy="2376262"/>
          </a:xfrm>
          <a:prstGeom prst="rect">
            <a:avLst/>
          </a:prstGeom>
          <a:noFill/>
          <a:ln w="3175">
            <a:noFill/>
            <a:prstDash val="dash"/>
          </a:ln>
        </p:spPr>
        <p:txBody>
          <a:bodyPr wrap="square" lIns="63500" tIns="25400" rIns="63500" bIns="2540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麻醉药品、第一类精神药品在发放和使用过程中必须按照国家有关法律法规严格管理。用药前医生应给患者建立相应的完整病历，对患者的用药史详细询问，了解有无使用麻醉药品、第一类精神药品史、成瘾史、戒断史，以决定用药选择方案。发现骗取或者冒领麻醉药品、第一类精神药品的应当立即向所在地卫生行政管理部门、公安机关、药品监视管理部门报告。</a:t>
            </a:r>
            <a:endParaRPr lang="zh-CN" alt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6" name="灯片编号占位符 15"/>
          <p:cNvSpPr/>
          <p:nvPr>
            <p:custDataLst>
              <p:tags r:id="rId37"/>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36</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39"/>
    </p:custData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4"/>
          <a:stretch>
            <a:fillRect/>
          </a:stretch>
        </a:blipFill>
        <a:effectLst/>
      </p:bgPr>
    </p:bg>
    <p:spTree>
      <p:nvGrpSpPr>
        <p:cNvPr id="1" name=""/>
        <p:cNvGrpSpPr/>
        <p:nvPr/>
      </p:nvGrpSpPr>
      <p:grpSpPr>
        <a:xfrm>
          <a:off x="0" y="0"/>
          <a:ext cx="0" cy="0"/>
        </a:xfrm>
      </p:grpSpPr>
      <p:pic>
        <p:nvPicPr>
          <p:cNvPr id="24"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23"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7"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en-US" altLang="zh-CN">
                <a:solidFill>
                  <a:schemeClr val="accent1"/>
                </a:solidFill>
                <a:latin typeface="微软雅黑" panose="020b0503020204020204" charset="-122"/>
                <a:ea typeface="微软雅黑" panose="020b0503020204020204" charset="-122"/>
                <a:cs typeface="微软雅黑" panose="020b0503020204020204" charset="-122"/>
              </a:rPr>
              <a:t>麻醉药品、第一类精神药品使用知情同意书 </a:t>
            </a:r>
            <a:endParaRPr lang="en-US" altLang="zh-CN">
              <a:solidFill>
                <a:schemeClr val="accent1"/>
              </a:solidFill>
              <a:latin typeface="微软雅黑" panose="020b0503020204020204" charset="-122"/>
              <a:ea typeface="微软雅黑" panose="020b0503020204020204" charset="-122"/>
              <a:cs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4" name="日期占位符 4"/>
          <p:cNvSpPr/>
          <p:nvPr>
            <p:custDataLst>
              <p:tags r:id="rId1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5" name="Rectangle 3"/>
          <p:cNvSpPr/>
          <p:nvPr>
            <p:custDataLst>
              <p:tags r:id="rId11"/>
            </p:custDataLst>
          </p:nvPr>
        </p:nvSpPr>
        <p:spPr>
          <a:xfrm>
            <a:off x="2534310" y="1371600"/>
            <a:ext cx="7004084" cy="5028216"/>
          </a:xfrm>
          <a:prstGeom prst="rect">
            <a:avLst/>
          </a:prstGeom>
        </p:spPr>
        <p:txBody>
          <a:bodyPr vert="horz" wrap="square" lIns="91440" tIns="45720" rIns="91440" bIns="45720" rtlCol="0" anchor="t" anchorCtr="0">
            <a:normAutofit fontScale="60000"/>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麻醉药品和精神药品管理条例?于2005年11月1日实施。为了提高疼痛及相关疾病患者的生存质量，方便患者领用麻醉药品和第一类精神药品(以下简称麻醉和精神药品)，防止药品流失，在首次建立门诊病历前，请您认真阅读以下内容：</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一、患者所拥有的权利：</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1、有在医师、药师指导下获得药品的权利；</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2、有从医师、药师、护师处获得麻醉和精神药品正确、平安、有效使用和保存常识的权利；</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3、有委托亲属或者监护人代领麻醉药品的权利；</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4、权利受侵害时向有关部门投诉的权利。</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受理投诉卫生行政主管部门：                  ：</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二、患者及其亲属或者监护人的义务：</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1、遵守相关法律、法规及有关规定；</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2、如实说明病情及是否有药物依赖或药物滥用史；</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3、患者不再使用麻醉和精神药品时，立即停顿取药并将剩余的药品无偿交回建立门诊病历医疗机构；</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4、不向他人转让或者贩卖麻醉和精神药品。</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三、重要提示：</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1、麻醉和精神药品仅供患者因疾病需要而使用，其他一切用作他用或者非法持有的行为，都可能导致您触犯刑律或其它法律、规定，要承担相应法律责任。</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2、违反有关规定时，患者或者代办人均要承担相应法律责任。</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以上内容本人已经详细阅读，同意在享有上述权利的同时，履行相应的义务。</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医疗机构〔章〕：                      患者〔家属〕签名：</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经办人签名：</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a:p>
            <a:pPr eaLnBrk="1" hangingPunct="1">
              <a:buClr>
                <a:schemeClr val="tx2"/>
              </a:buClr>
            </a:pPr>
            <a:r>
              <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rPr>
              <a:t>年    月    日                           年    月    日</a:t>
            </a:r>
            <a:endParaRPr lang="en-US" altLang="zh-CN" sz="1400">
              <a:solidFill>
                <a:schemeClr val="lt1">
                  <a:lumMod val="50000"/>
                </a:schemeClr>
              </a:solidFill>
              <a:latin typeface="微软雅黑" panose="020b0503020204020204" charset="-122"/>
              <a:ea typeface="微软雅黑" panose="020b0503020204020204" charset="-122"/>
              <a:cs typeface="微软雅黑" panose="020b0503020204020204" charset="-122"/>
            </a:endParaRPr>
          </a:p>
        </p:txBody>
      </p:sp>
      <p:sp>
        <p:nvSpPr>
          <p:cNvPr id="16" name="灯片编号占位符 3"/>
          <p:cNvSpPr/>
          <p:nvPr>
            <p:custDataLst>
              <p:tags r:id="rId12"/>
            </p:custDataLst>
          </p:nvPr>
        </p:nvSpPr>
        <p:spPr>
          <a:xfrm>
            <a:off x="8010129" y="6151612"/>
            <a:ext cx="1673284" cy="401588"/>
          </a:xfrm>
          <a:prstGeom prst="rect">
            <a:avLst/>
          </a:prstGeom>
          <a:noFill/>
          <a:ln w="9525">
            <a:noFill/>
          </a:ln>
        </p:spPr>
        <p:txBody>
          <a:bodyPr lIns="92075" tIns="46038" rIns="92075" bIns="46038" anchor="ctr" anchorCtr="0">
            <a:normAutofit/>
          </a:bodyPr>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37</a:t>
            </a:fld>
            <a:endParaRPr lang="zh-CN" altLang="en-US" sz="1400">
              <a:solidFill>
                <a:schemeClr val="dk1"/>
              </a:solidFill>
              <a:latin typeface="微软雅黑" panose="020b0503020204020204" charset="-122"/>
              <a:ea typeface="微软雅黑" panose="020b0503020204020204" charset="-122"/>
            </a:endParaRPr>
          </a:p>
        </p:txBody>
      </p:sp>
      <p:sp>
        <p:nvSpPr>
          <p:cNvPr id="3" name="灯片编号占位符 2"/>
          <p:cNvSpPr/>
          <p:nvPr>
            <p:custDataLst>
              <p:tags r:id="rId1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37</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5"/>
    </p:custData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6"/>
          <a:stretch>
            <a:fillRect/>
          </a:stretch>
        </a:blipFill>
        <a:effectLst/>
      </p:bgPr>
    </p:bg>
    <p:spTree>
      <p:nvGrpSpPr>
        <p:cNvPr id="1" name=""/>
        <p:cNvGrpSpPr/>
        <p:nvPr/>
      </p:nvGrpSpPr>
      <p:grpSpPr>
        <a:xfrm>
          <a:off x="0" y="0"/>
          <a:ext cx="0" cy="0"/>
        </a:xfrm>
      </p:grpSpPr>
      <p:pic>
        <p:nvPicPr>
          <p:cNvPr id="106"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105"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34"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处方管理</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0"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38</a:t>
            </a:fld>
            <a:endParaRPr lang="zh-CN" altLang="en-US" sz="1400">
              <a:solidFill>
                <a:schemeClr val="dk1"/>
              </a:solidFill>
              <a:latin typeface="微软雅黑" panose="020b0503020204020204" charset="-122"/>
              <a:ea typeface="微软雅黑" panose="020b0503020204020204" charset="-122"/>
            </a:endParaRPr>
          </a:p>
        </p:txBody>
      </p:sp>
      <p:sp>
        <p:nvSpPr>
          <p:cNvPr id="45" name="文本框 44"/>
          <p:cNvSpPr txBox="1"/>
          <p:nvPr>
            <p:custDataLst>
              <p:tags r:id="rId11"/>
            </p:custDataLst>
          </p:nvPr>
        </p:nvSpPr>
        <p:spPr>
          <a:xfrm>
            <a:off x="3013109" y="5891939"/>
            <a:ext cx="6952941" cy="66064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30000"/>
              </a:lnSpc>
              <a:spcBef>
                <a:spcPct val="0"/>
              </a:spcBef>
              <a:spcAft>
                <a:spcPct val="0"/>
              </a:spcAft>
              <a:buSzTx/>
            </a:pPr>
            <a:r>
              <a:rPr lang="zh-CN" altLang="en-US" sz="2000" spc="150">
                <a:solidFill>
                  <a:schemeClr val="dk1">
                    <a:lumMod val="85000"/>
                    <a:lumOff val="15000"/>
                  </a:schemeClr>
                </a:solidFill>
                <a:latin typeface="微软雅黑" panose="020b0503020204020204" charset="-122"/>
                <a:ea typeface="微软雅黑" panose="020b0503020204020204" charset="-122"/>
              </a:rPr>
              <a:t>各部门领用的专用处方仅供该部门的医师使用。</a:t>
            </a:r>
            <a:endParaRPr lang="zh-CN" altLang="en-US" sz="2000" spc="150">
              <a:solidFill>
                <a:schemeClr val="dk1">
                  <a:lumMod val="85000"/>
                  <a:lumOff val="15000"/>
                </a:schemeClr>
              </a:solidFill>
              <a:latin typeface="微软雅黑" panose="020b0503020204020204" charset="-122"/>
              <a:ea typeface="微软雅黑" panose="020b0503020204020204" charset="-122"/>
            </a:endParaRPr>
          </a:p>
        </p:txBody>
      </p:sp>
      <p:sp>
        <p:nvSpPr>
          <p:cNvPr id="33" name="日期占位符 4"/>
          <p:cNvSpPr/>
          <p:nvPr>
            <p:custDataLst>
              <p:tags r:id="rId12"/>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3"/>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85" name="椭圆 84"/>
          <p:cNvSpPr/>
          <p:nvPr>
            <p:custDataLst>
              <p:tags r:id="rId14"/>
            </p:custDataLst>
          </p:nvPr>
        </p:nvSpPr>
        <p:spPr>
          <a:xfrm>
            <a:off x="8596510" y="1908801"/>
            <a:ext cx="1886143" cy="188614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tIns="46800" bIns="4680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r>
              <a:rPr lang="en-US" altLang="zh-CN" sz="2400">
                <a:solidFill>
                  <a:schemeClr val="lt1"/>
                </a:solidFill>
                <a:latin typeface="微软雅黑" panose="020b0503020204020204" charset="-122"/>
                <a:ea typeface="微软雅黑" panose="020b0503020204020204" charset="-122"/>
                <a:cs typeface="Arial" pitchFamily="34" charset="0"/>
              </a:rPr>
              <a:t>STEP4</a:t>
            </a:r>
            <a:endParaRPr lang="en-US" altLang="zh-CN" sz="2400">
              <a:solidFill>
                <a:schemeClr val="lt1"/>
              </a:solidFill>
              <a:latin typeface="微软雅黑" panose="020b0503020204020204" charset="-122"/>
              <a:ea typeface="微软雅黑" panose="020b0503020204020204" charset="-122"/>
              <a:cs typeface="Arial" pitchFamily="34" charset="0"/>
            </a:endParaRPr>
          </a:p>
        </p:txBody>
      </p:sp>
      <p:sp>
        <p:nvSpPr>
          <p:cNvPr id="86" name="箭头: 右 10"/>
          <p:cNvSpPr/>
          <p:nvPr>
            <p:custDataLst>
              <p:tags r:id="rId15"/>
            </p:custDataLst>
          </p:nvPr>
        </p:nvSpPr>
        <p:spPr>
          <a:xfrm>
            <a:off x="8057779" y="2559498"/>
            <a:ext cx="677279" cy="584743"/>
          </a:xfrm>
          <a:prstGeom prst="rightArrow">
            <a:avLst/>
          </a:prstGeom>
          <a:solidFill>
            <a:schemeClr val="lt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endParaRPr>
          </a:p>
        </p:txBody>
      </p:sp>
      <p:sp>
        <p:nvSpPr>
          <p:cNvPr id="87" name="椭圆 86"/>
          <p:cNvSpPr/>
          <p:nvPr>
            <p:custDataLst>
              <p:tags r:id="rId16"/>
            </p:custDataLst>
          </p:nvPr>
        </p:nvSpPr>
        <p:spPr>
          <a:xfrm>
            <a:off x="6299308" y="1908801"/>
            <a:ext cx="1886143" cy="188614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tIns="46800" bIns="4680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r>
              <a:rPr lang="en-US" altLang="zh-CN" sz="2400">
                <a:solidFill>
                  <a:schemeClr val="lt1"/>
                </a:solidFill>
                <a:latin typeface="微软雅黑" panose="020b0503020204020204" charset="-122"/>
                <a:ea typeface="微软雅黑" panose="020b0503020204020204" charset="-122"/>
                <a:cs typeface="Arial" pitchFamily="34" charset="0"/>
              </a:rPr>
              <a:t>STEP3</a:t>
            </a:r>
            <a:endParaRPr lang="en-US" altLang="zh-CN" sz="2400">
              <a:solidFill>
                <a:schemeClr val="lt1"/>
              </a:solidFill>
              <a:latin typeface="微软雅黑" panose="020b0503020204020204" charset="-122"/>
              <a:ea typeface="微软雅黑" panose="020b0503020204020204" charset="-122"/>
              <a:cs typeface="Arial" pitchFamily="34" charset="0"/>
            </a:endParaRPr>
          </a:p>
        </p:txBody>
      </p:sp>
      <p:sp>
        <p:nvSpPr>
          <p:cNvPr id="91" name="箭头: 右 8"/>
          <p:cNvSpPr/>
          <p:nvPr>
            <p:custDataLst>
              <p:tags r:id="rId17"/>
            </p:custDataLst>
          </p:nvPr>
        </p:nvSpPr>
        <p:spPr>
          <a:xfrm>
            <a:off x="5821185" y="2559499"/>
            <a:ext cx="677279" cy="584743"/>
          </a:xfrm>
          <a:prstGeom prst="rightArrow">
            <a:avLst/>
          </a:prstGeom>
          <a:solidFill>
            <a:schemeClr val="lt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endParaRPr>
          </a:p>
        </p:txBody>
      </p:sp>
      <p:sp>
        <p:nvSpPr>
          <p:cNvPr id="93" name="椭圆 92"/>
          <p:cNvSpPr/>
          <p:nvPr>
            <p:custDataLst>
              <p:tags r:id="rId18"/>
            </p:custDataLst>
          </p:nvPr>
        </p:nvSpPr>
        <p:spPr>
          <a:xfrm>
            <a:off x="4023023" y="1908801"/>
            <a:ext cx="1886143" cy="188614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tIns="46800" bIns="4680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r>
              <a:rPr lang="en-US" altLang="zh-CN" sz="2400">
                <a:solidFill>
                  <a:schemeClr val="lt1"/>
                </a:solidFill>
                <a:latin typeface="微软雅黑" panose="020b0503020204020204" charset="-122"/>
                <a:ea typeface="微软雅黑" panose="020b0503020204020204" charset="-122"/>
                <a:cs typeface="Arial" pitchFamily="34" charset="0"/>
              </a:rPr>
              <a:t>STEP2</a:t>
            </a:r>
            <a:endParaRPr lang="en-US" altLang="zh-CN" sz="2400">
              <a:solidFill>
                <a:schemeClr val="lt1"/>
              </a:solidFill>
              <a:latin typeface="微软雅黑" panose="020b0503020204020204" charset="-122"/>
              <a:ea typeface="微软雅黑" panose="020b0503020204020204" charset="-122"/>
              <a:cs typeface="Arial" pitchFamily="34" charset="0"/>
            </a:endParaRPr>
          </a:p>
        </p:txBody>
      </p:sp>
      <p:sp>
        <p:nvSpPr>
          <p:cNvPr id="94" name="箭头: 右 2"/>
          <p:cNvSpPr/>
          <p:nvPr>
            <p:custDataLst>
              <p:tags r:id="rId19"/>
            </p:custDataLst>
          </p:nvPr>
        </p:nvSpPr>
        <p:spPr>
          <a:xfrm>
            <a:off x="3505836" y="2559499"/>
            <a:ext cx="677279" cy="584743"/>
          </a:xfrm>
          <a:prstGeom prst="rightArrow">
            <a:avLst/>
          </a:prstGeom>
          <a:solidFill>
            <a:schemeClr val="lt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endParaRPr>
          </a:p>
        </p:txBody>
      </p:sp>
      <p:sp>
        <p:nvSpPr>
          <p:cNvPr id="95" name="椭圆 94"/>
          <p:cNvSpPr/>
          <p:nvPr>
            <p:custDataLst>
              <p:tags r:id="rId20"/>
            </p:custDataLst>
          </p:nvPr>
        </p:nvSpPr>
        <p:spPr>
          <a:xfrm>
            <a:off x="1734125" y="1908801"/>
            <a:ext cx="1886143" cy="188614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tIns="46800" bIns="46800"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r>
              <a:rPr lang="en-US" altLang="zh-CN" sz="2400">
                <a:solidFill>
                  <a:schemeClr val="lt1"/>
                </a:solidFill>
                <a:latin typeface="微软雅黑" panose="020b0503020204020204" charset="-122"/>
                <a:ea typeface="微软雅黑" panose="020b0503020204020204" charset="-122"/>
                <a:cs typeface="Arial" pitchFamily="34" charset="0"/>
              </a:rPr>
              <a:t>STEP1</a:t>
            </a:r>
            <a:endParaRPr lang="en-US" altLang="zh-CN" sz="2400">
              <a:solidFill>
                <a:schemeClr val="lt1"/>
              </a:solidFill>
              <a:latin typeface="微软雅黑" panose="020b0503020204020204" charset="-122"/>
              <a:ea typeface="微软雅黑" panose="020b0503020204020204" charset="-122"/>
              <a:cs typeface="Arial" pitchFamily="34" charset="0"/>
            </a:endParaRPr>
          </a:p>
        </p:txBody>
      </p:sp>
      <p:sp>
        <p:nvSpPr>
          <p:cNvPr id="96" name="矩形 95"/>
          <p:cNvSpPr/>
          <p:nvPr>
            <p:custDataLst>
              <p:tags r:id="rId21"/>
            </p:custDataLst>
          </p:nvPr>
        </p:nvSpPr>
        <p:spPr>
          <a:xfrm>
            <a:off x="1711601" y="4070551"/>
            <a:ext cx="1931190" cy="1945254"/>
          </a:xfrm>
          <a:prstGeom prst="rect">
            <a:avLst/>
          </a:prstGeom>
        </p:spPr>
        <p:txBody>
          <a:bodyPr wrap="square" tIns="46800" bIns="4680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None/>
            </a:pPr>
            <a:r>
              <a:rPr lang="zh-CN" altLang="en-US" sz="1500" spc="150">
                <a:solidFill>
                  <a:schemeClr val="dk1">
                    <a:lumMod val="75000"/>
                    <a:lumOff val="25000"/>
                  </a:schemeClr>
                </a:solidFill>
                <a:latin typeface="微软雅黑" panose="020b0503020204020204" charset="-122"/>
                <a:ea typeface="微软雅黑" panose="020b0503020204020204" charset="-122"/>
                <a:cs typeface="+mn-ea"/>
              </a:rPr>
              <a:t>领取专用处方必须记录处方的数量、编号范围、领用部门、领用人；</a:t>
            </a:r>
            <a:endParaRPr lang="zh-CN" altLang="en-US" sz="1500" spc="150">
              <a:solidFill>
                <a:schemeClr val="dk1">
                  <a:lumMod val="75000"/>
                  <a:lumOff val="25000"/>
                </a:schemeClr>
              </a:solidFill>
              <a:latin typeface="微软雅黑" panose="020b0503020204020204" charset="-122"/>
              <a:ea typeface="微软雅黑" panose="020b0503020204020204" charset="-122"/>
              <a:cs typeface="+mn-ea"/>
            </a:endParaRPr>
          </a:p>
        </p:txBody>
      </p:sp>
      <p:sp>
        <p:nvSpPr>
          <p:cNvPr id="97" name="矩形 96"/>
          <p:cNvSpPr/>
          <p:nvPr>
            <p:custDataLst>
              <p:tags r:id="rId22"/>
            </p:custDataLst>
          </p:nvPr>
        </p:nvSpPr>
        <p:spPr>
          <a:xfrm>
            <a:off x="4000500" y="4070551"/>
            <a:ext cx="1931190" cy="1945254"/>
          </a:xfrm>
          <a:prstGeom prst="rect">
            <a:avLst/>
          </a:prstGeom>
        </p:spPr>
        <p:txBody>
          <a:bodyPr wrap="square" tIns="46800" bIns="4680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None/>
            </a:pPr>
            <a:r>
              <a:rPr lang="zh-CN" altLang="en-US" sz="1500" spc="150">
                <a:solidFill>
                  <a:schemeClr val="dk1">
                    <a:lumMod val="75000"/>
                    <a:lumOff val="25000"/>
                  </a:schemeClr>
                </a:solidFill>
                <a:latin typeface="微软雅黑" panose="020b0503020204020204" charset="-122"/>
                <a:ea typeface="微软雅黑" panose="020b0503020204020204" charset="-122"/>
                <a:cs typeface="+mn-ea"/>
              </a:rPr>
              <a:t>麻醉药品精神药品处方必须根据有关规定的颜色、格式、内容印制专用处方、统一编制号码〔序列号〕；</a:t>
            </a:r>
            <a:endParaRPr lang="zh-CN" altLang="en-US" sz="1500" spc="150">
              <a:solidFill>
                <a:schemeClr val="dk1">
                  <a:lumMod val="75000"/>
                  <a:lumOff val="25000"/>
                </a:schemeClr>
              </a:solidFill>
              <a:latin typeface="微软雅黑" panose="020b0503020204020204" charset="-122"/>
              <a:ea typeface="微软雅黑" panose="020b0503020204020204" charset="-122"/>
              <a:cs typeface="+mn-ea"/>
            </a:endParaRPr>
          </a:p>
        </p:txBody>
      </p:sp>
      <p:sp>
        <p:nvSpPr>
          <p:cNvPr id="98" name="矩形 97"/>
          <p:cNvSpPr/>
          <p:nvPr>
            <p:custDataLst>
              <p:tags r:id="rId23"/>
            </p:custDataLst>
          </p:nvPr>
        </p:nvSpPr>
        <p:spPr>
          <a:xfrm>
            <a:off x="6276786" y="4070551"/>
            <a:ext cx="1931190" cy="1945254"/>
          </a:xfrm>
          <a:prstGeom prst="rect">
            <a:avLst/>
          </a:prstGeom>
        </p:spPr>
        <p:txBody>
          <a:bodyPr wrap="square" tIns="46800" bIns="4680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None/>
            </a:pPr>
            <a:r>
              <a:rPr lang="zh-CN" altLang="en-US" sz="1500" spc="150">
                <a:solidFill>
                  <a:schemeClr val="dk1">
                    <a:lumMod val="75000"/>
                    <a:lumOff val="25000"/>
                  </a:schemeClr>
                </a:solidFill>
                <a:latin typeface="微软雅黑" panose="020b0503020204020204" charset="-122"/>
                <a:ea typeface="微软雅黑" panose="020b0503020204020204" charset="-122"/>
                <a:cs typeface="+mn-ea"/>
              </a:rPr>
              <a:t>专用处方的保存必须做到专人负责、专柜加锁；</a:t>
            </a:r>
            <a:endParaRPr lang="zh-CN" altLang="en-US" sz="1500" spc="150">
              <a:solidFill>
                <a:schemeClr val="dk1">
                  <a:lumMod val="75000"/>
                  <a:lumOff val="25000"/>
                </a:schemeClr>
              </a:solidFill>
              <a:latin typeface="微软雅黑" panose="020b0503020204020204" charset="-122"/>
              <a:ea typeface="微软雅黑" panose="020b0503020204020204" charset="-122"/>
              <a:cs typeface="+mn-ea"/>
            </a:endParaRPr>
          </a:p>
        </p:txBody>
      </p:sp>
      <p:sp>
        <p:nvSpPr>
          <p:cNvPr id="99" name="矩形 98"/>
          <p:cNvSpPr/>
          <p:nvPr>
            <p:custDataLst>
              <p:tags r:id="rId24"/>
            </p:custDataLst>
          </p:nvPr>
        </p:nvSpPr>
        <p:spPr>
          <a:xfrm>
            <a:off x="8573987" y="4070551"/>
            <a:ext cx="1931190" cy="1945254"/>
          </a:xfrm>
          <a:prstGeom prst="rect">
            <a:avLst/>
          </a:prstGeom>
        </p:spPr>
        <p:txBody>
          <a:bodyPr wrap="square" tIns="46800" bIns="4680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ts val="1000"/>
              </a:spcAft>
              <a:buSzTx/>
              <a:buNone/>
            </a:pPr>
            <a:r>
              <a:rPr lang="zh-CN" altLang="en-US" sz="1500" spc="150">
                <a:solidFill>
                  <a:schemeClr val="dk1">
                    <a:lumMod val="75000"/>
                    <a:lumOff val="25000"/>
                  </a:schemeClr>
                </a:solidFill>
                <a:latin typeface="微软雅黑" panose="020b0503020204020204" charset="-122"/>
                <a:ea typeface="微软雅黑" panose="020b0503020204020204" charset="-122"/>
                <a:cs typeface="+mn-ea"/>
              </a:rPr>
              <a:t>专用必须计数管理，在入库时清点数量；</a:t>
            </a:r>
            <a:endParaRPr lang="zh-CN" altLang="en-US" sz="1500" spc="150">
              <a:solidFill>
                <a:schemeClr val="dk1">
                  <a:lumMod val="75000"/>
                  <a:lumOff val="25000"/>
                </a:schemeClr>
              </a:solidFill>
              <a:latin typeface="微软雅黑" panose="020b0503020204020204" charset="-122"/>
              <a:ea typeface="微软雅黑" panose="020b0503020204020204" charset="-122"/>
              <a:cs typeface="+mn-ea"/>
            </a:endParaRPr>
          </a:p>
        </p:txBody>
      </p:sp>
      <p:sp>
        <p:nvSpPr>
          <p:cNvPr id="8" name="灯片编号占位符 7"/>
          <p:cNvSpPr/>
          <p:nvPr>
            <p:custDataLst>
              <p:tags r:id="rId25"/>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38</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7"/>
    </p:custData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1"/>
          <a:stretch>
            <a:fillRect/>
          </a:stretch>
        </a:blipFill>
        <a:effectLst/>
      </p:bgPr>
    </p:bg>
    <p:spTree>
      <p:nvGrpSpPr>
        <p:cNvPr id="1" name=""/>
        <p:cNvGrpSpPr/>
        <p:nvPr/>
      </p:nvGrpSpPr>
      <p:grpSpPr>
        <a:xfrm>
          <a:off x="0" y="0"/>
          <a:ext cx="0" cy="0"/>
        </a:xfrm>
      </p:grpSpPr>
      <p:pic>
        <p:nvPicPr>
          <p:cNvPr id="99"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98"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17"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医师处方权</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5"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39</a:t>
            </a:fld>
            <a:endParaRPr lang="zh-CN" altLang="en-US" sz="1400">
              <a:solidFill>
                <a:schemeClr val="dk1"/>
              </a:solidFill>
              <a:latin typeface="微软雅黑" panose="020b0503020204020204" charset="-122"/>
              <a:ea typeface="微软雅黑" panose="020b0503020204020204" charset="-122"/>
            </a:endParaRPr>
          </a:p>
        </p:txBody>
      </p:sp>
      <p:sp>
        <p:nvSpPr>
          <p:cNvPr id="16"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8" name="任意多边形 17"/>
          <p:cNvSpPr/>
          <p:nvPr>
            <p:custDataLst>
              <p:tags r:id="rId12"/>
            </p:custDataLst>
          </p:nvPr>
        </p:nvSpPr>
        <p:spPr>
          <a:xfrm>
            <a:off x="2624873" y="1550535"/>
            <a:ext cx="2169660" cy="2235897"/>
          </a:xfrm>
          <a:custGeom>
            <a:gdLst>
              <a:gd name="adj" fmla="val 4442"/>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422" h="4557">
                <a:moveTo>
                  <a:pt x="191" y="0"/>
                </a:moveTo>
                <a:lnTo>
                  <a:pt x="4231" y="0"/>
                </a:lnTo>
                <a:cubicBezTo>
                  <a:pt x="4336" y="0"/>
                  <a:pt x="4422" y="86"/>
                  <a:pt x="4422" y="191"/>
                </a:cubicBezTo>
                <a:lnTo>
                  <a:pt x="4422" y="4111"/>
                </a:lnTo>
                <a:cubicBezTo>
                  <a:pt x="4422" y="4216"/>
                  <a:pt x="4336" y="4302"/>
                  <a:pt x="4231" y="4302"/>
                </a:cubicBezTo>
                <a:lnTo>
                  <a:pt x="653" y="4302"/>
                </a:lnTo>
                <a:lnTo>
                  <a:pt x="398" y="4557"/>
                </a:lnTo>
                <a:lnTo>
                  <a:pt x="398" y="4302"/>
                </a:lnTo>
                <a:lnTo>
                  <a:pt x="191" y="4302"/>
                </a:lnTo>
                <a:cubicBezTo>
                  <a:pt x="86" y="4302"/>
                  <a:pt x="0" y="4216"/>
                  <a:pt x="0" y="4111"/>
                </a:cubicBezTo>
                <a:lnTo>
                  <a:pt x="0" y="191"/>
                </a:lnTo>
                <a:cubicBezTo>
                  <a:pt x="0" y="86"/>
                  <a:pt x="86" y="0"/>
                  <a:pt x="191" y="0"/>
                </a:cubicBezTo>
                <a:close/>
              </a:path>
            </a:pathLst>
          </a:custGeom>
          <a:solidFill>
            <a:schemeClr val="accent1">
              <a:alpha val="10000"/>
            </a:schemeClr>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19" name="文本框 18"/>
          <p:cNvSpPr txBox="1"/>
          <p:nvPr>
            <p:custDataLst>
              <p:tags r:id="rId13"/>
            </p:custDataLst>
          </p:nvPr>
        </p:nvSpPr>
        <p:spPr>
          <a:xfrm>
            <a:off x="2741648" y="1371789"/>
            <a:ext cx="1936109" cy="2488882"/>
          </a:xfrm>
          <a:prstGeom prst="rect">
            <a:avLst/>
          </a:prstGeom>
          <a:noFill/>
        </p:spPr>
        <p:txBody>
          <a:bodyPr wrap="square"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2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医师处方权由市级以上卫生行政部门认定。具有麻醉药品、一类精神药品处方权的医师首次为患者开具麻醉药品、一类精神药品处方时，应当亲自诊查患者，为其建立相应的病历，留存患者身份证明复印件，要求签署?知情同意书?。病历由医疗机构保管。</a:t>
            </a:r>
            <a:endParaRPr lang="zh-CN" altLang="en-US" sz="12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20" name="任意多边形 19"/>
          <p:cNvSpPr/>
          <p:nvPr>
            <p:custDataLst>
              <p:tags r:id="rId14"/>
            </p:custDataLst>
          </p:nvPr>
        </p:nvSpPr>
        <p:spPr>
          <a:xfrm>
            <a:off x="5024157" y="1550535"/>
            <a:ext cx="2169660" cy="2235897"/>
          </a:xfrm>
          <a:custGeom>
            <a:gdLst>
              <a:gd name="adj" fmla="val 4442"/>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422" h="4557">
                <a:moveTo>
                  <a:pt x="191" y="0"/>
                </a:moveTo>
                <a:lnTo>
                  <a:pt x="4231" y="0"/>
                </a:lnTo>
                <a:cubicBezTo>
                  <a:pt x="4336" y="0"/>
                  <a:pt x="4422" y="86"/>
                  <a:pt x="4422" y="191"/>
                </a:cubicBezTo>
                <a:lnTo>
                  <a:pt x="4422" y="4111"/>
                </a:lnTo>
                <a:cubicBezTo>
                  <a:pt x="4422" y="4216"/>
                  <a:pt x="4336" y="4302"/>
                  <a:pt x="4231" y="4302"/>
                </a:cubicBezTo>
                <a:lnTo>
                  <a:pt x="653" y="4302"/>
                </a:lnTo>
                <a:lnTo>
                  <a:pt x="398" y="4557"/>
                </a:lnTo>
                <a:lnTo>
                  <a:pt x="398" y="4302"/>
                </a:lnTo>
                <a:lnTo>
                  <a:pt x="191" y="4302"/>
                </a:lnTo>
                <a:cubicBezTo>
                  <a:pt x="86" y="4302"/>
                  <a:pt x="0" y="4216"/>
                  <a:pt x="0" y="4111"/>
                </a:cubicBezTo>
                <a:lnTo>
                  <a:pt x="0" y="191"/>
                </a:lnTo>
                <a:cubicBezTo>
                  <a:pt x="0" y="86"/>
                  <a:pt x="86" y="0"/>
                  <a:pt x="191" y="0"/>
                </a:cubicBezTo>
                <a:close/>
              </a:path>
            </a:pathLst>
          </a:custGeom>
          <a:solidFill>
            <a:schemeClr val="accent1">
              <a:alpha val="10000"/>
            </a:schemeClr>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1" name="文本框 20"/>
          <p:cNvSpPr txBox="1"/>
          <p:nvPr>
            <p:custDataLst>
              <p:tags r:id="rId15"/>
            </p:custDataLst>
          </p:nvPr>
        </p:nvSpPr>
        <p:spPr>
          <a:xfrm>
            <a:off x="5140932" y="2465380"/>
            <a:ext cx="1936109" cy="301700"/>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200" spc="150">
                <a:solidFill>
                  <a:schemeClr val="dk1">
                    <a:lumMod val="85000"/>
                    <a:lumOff val="15000"/>
                  </a:schemeClr>
                </a:solidFill>
                <a:uFillTx/>
                <a:latin typeface="微软雅黑" panose="020b0503020204020204" charset="-122"/>
                <a:ea typeface="微软雅黑" panose="020b0503020204020204" charset="-122"/>
              </a:rPr>
              <a:t>人员变动及时更新；</a:t>
            </a:r>
            <a:endParaRPr lang="zh-CN" altLang="en-US" sz="1200" spc="150">
              <a:solidFill>
                <a:schemeClr val="dk1">
                  <a:lumMod val="85000"/>
                  <a:lumOff val="15000"/>
                </a:schemeClr>
              </a:solidFill>
              <a:uFillTx/>
              <a:latin typeface="微软雅黑" panose="020b0503020204020204" charset="-122"/>
              <a:ea typeface="微软雅黑" panose="020b0503020204020204" charset="-122"/>
            </a:endParaRPr>
          </a:p>
        </p:txBody>
      </p:sp>
      <p:sp>
        <p:nvSpPr>
          <p:cNvPr id="22" name="任意多边形 21"/>
          <p:cNvSpPr/>
          <p:nvPr>
            <p:custDataLst>
              <p:tags r:id="rId16"/>
            </p:custDataLst>
          </p:nvPr>
        </p:nvSpPr>
        <p:spPr>
          <a:xfrm>
            <a:off x="7423441" y="1550535"/>
            <a:ext cx="2169660" cy="2235897"/>
          </a:xfrm>
          <a:custGeom>
            <a:gdLst>
              <a:gd name="adj" fmla="val 4442"/>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422" h="4557">
                <a:moveTo>
                  <a:pt x="191" y="0"/>
                </a:moveTo>
                <a:lnTo>
                  <a:pt x="4231" y="0"/>
                </a:lnTo>
                <a:cubicBezTo>
                  <a:pt x="4336" y="0"/>
                  <a:pt x="4422" y="86"/>
                  <a:pt x="4422" y="191"/>
                </a:cubicBezTo>
                <a:lnTo>
                  <a:pt x="4422" y="4111"/>
                </a:lnTo>
                <a:cubicBezTo>
                  <a:pt x="4422" y="4216"/>
                  <a:pt x="4336" y="4302"/>
                  <a:pt x="4231" y="4302"/>
                </a:cubicBezTo>
                <a:lnTo>
                  <a:pt x="653" y="4302"/>
                </a:lnTo>
                <a:lnTo>
                  <a:pt x="398" y="4557"/>
                </a:lnTo>
                <a:lnTo>
                  <a:pt x="398" y="4302"/>
                </a:lnTo>
                <a:lnTo>
                  <a:pt x="191" y="4302"/>
                </a:lnTo>
                <a:cubicBezTo>
                  <a:pt x="86" y="4302"/>
                  <a:pt x="0" y="4216"/>
                  <a:pt x="0" y="4111"/>
                </a:cubicBezTo>
                <a:lnTo>
                  <a:pt x="0" y="191"/>
                </a:lnTo>
                <a:cubicBezTo>
                  <a:pt x="0" y="86"/>
                  <a:pt x="86" y="0"/>
                  <a:pt x="191" y="0"/>
                </a:cubicBezTo>
                <a:close/>
              </a:path>
            </a:pathLst>
          </a:custGeom>
          <a:solidFill>
            <a:schemeClr val="accent1">
              <a:alpha val="10000"/>
            </a:schemeClr>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3" name="文本框 22"/>
          <p:cNvSpPr txBox="1"/>
          <p:nvPr>
            <p:custDataLst>
              <p:tags r:id="rId17"/>
            </p:custDataLst>
          </p:nvPr>
        </p:nvSpPr>
        <p:spPr>
          <a:xfrm>
            <a:off x="7540216" y="2465380"/>
            <a:ext cx="1936109" cy="301700"/>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2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备案表保存3年。</a:t>
            </a:r>
            <a:endParaRPr lang="zh-CN" altLang="en-US" sz="12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24" name="任意多边形 23"/>
          <p:cNvSpPr/>
          <p:nvPr>
            <p:custDataLst>
              <p:tags r:id="rId18"/>
            </p:custDataLst>
          </p:nvPr>
        </p:nvSpPr>
        <p:spPr>
          <a:xfrm flipH="1" flipV="1">
            <a:off x="2624873" y="4317808"/>
            <a:ext cx="2169660" cy="2235897"/>
          </a:xfrm>
          <a:custGeom>
            <a:gdLst>
              <a:gd name="adj" fmla="val 4442"/>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422" h="4557">
                <a:moveTo>
                  <a:pt x="191" y="0"/>
                </a:moveTo>
                <a:lnTo>
                  <a:pt x="4231" y="0"/>
                </a:lnTo>
                <a:cubicBezTo>
                  <a:pt x="4336" y="0"/>
                  <a:pt x="4422" y="86"/>
                  <a:pt x="4422" y="191"/>
                </a:cubicBezTo>
                <a:lnTo>
                  <a:pt x="4422" y="4111"/>
                </a:lnTo>
                <a:cubicBezTo>
                  <a:pt x="4422" y="4216"/>
                  <a:pt x="4336" y="4302"/>
                  <a:pt x="4231" y="4302"/>
                </a:cubicBezTo>
                <a:lnTo>
                  <a:pt x="653" y="4302"/>
                </a:lnTo>
                <a:lnTo>
                  <a:pt x="398" y="4557"/>
                </a:lnTo>
                <a:lnTo>
                  <a:pt x="398" y="4302"/>
                </a:lnTo>
                <a:lnTo>
                  <a:pt x="191" y="4302"/>
                </a:lnTo>
                <a:cubicBezTo>
                  <a:pt x="86" y="4302"/>
                  <a:pt x="0" y="4216"/>
                  <a:pt x="0" y="4111"/>
                </a:cubicBezTo>
                <a:lnTo>
                  <a:pt x="0" y="191"/>
                </a:lnTo>
                <a:cubicBezTo>
                  <a:pt x="0" y="86"/>
                  <a:pt x="86" y="0"/>
                  <a:pt x="191" y="0"/>
                </a:cubicBezTo>
                <a:close/>
              </a:path>
            </a:pathLst>
          </a:custGeom>
          <a:solidFill>
            <a:schemeClr val="accent1">
              <a:alpha val="10000"/>
            </a:schemeClr>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5" name="文本框 24"/>
          <p:cNvSpPr txBox="1"/>
          <p:nvPr>
            <p:custDataLst>
              <p:tags r:id="rId19"/>
            </p:custDataLst>
          </p:nvPr>
        </p:nvSpPr>
        <p:spPr>
          <a:xfrm>
            <a:off x="2741648" y="5112180"/>
            <a:ext cx="1936109" cy="738905"/>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200" spc="150">
                <a:solidFill>
                  <a:schemeClr val="dk1">
                    <a:lumMod val="85000"/>
                    <a:lumOff val="15000"/>
                  </a:schemeClr>
                </a:solidFill>
                <a:uFillTx/>
                <a:latin typeface="微软雅黑" panose="020b0503020204020204" charset="-122"/>
                <a:ea typeface="微软雅黑" panose="020b0503020204020204" charset="-122"/>
              </a:rPr>
              <a:t>有处方权医师在医务部、门诊药房、住院药房留存签名。</a:t>
            </a:r>
            <a:endParaRPr lang="zh-CN" altLang="en-US" sz="1200" spc="150">
              <a:solidFill>
                <a:schemeClr val="dk1">
                  <a:lumMod val="85000"/>
                  <a:lumOff val="15000"/>
                </a:schemeClr>
              </a:solidFill>
              <a:uFillTx/>
              <a:latin typeface="微软雅黑" panose="020b0503020204020204" charset="-122"/>
              <a:ea typeface="微软雅黑" panose="020b0503020204020204" charset="-122"/>
            </a:endParaRPr>
          </a:p>
        </p:txBody>
      </p:sp>
      <p:sp>
        <p:nvSpPr>
          <p:cNvPr id="26" name="任意多边形 25"/>
          <p:cNvSpPr/>
          <p:nvPr>
            <p:custDataLst>
              <p:tags r:id="rId20"/>
            </p:custDataLst>
          </p:nvPr>
        </p:nvSpPr>
        <p:spPr>
          <a:xfrm flipH="1" flipV="1">
            <a:off x="5024157" y="4317808"/>
            <a:ext cx="2169660" cy="2235897"/>
          </a:xfrm>
          <a:custGeom>
            <a:gdLst>
              <a:gd name="adj" fmla="val 4442"/>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422" h="4557">
                <a:moveTo>
                  <a:pt x="191" y="0"/>
                </a:moveTo>
                <a:lnTo>
                  <a:pt x="4231" y="0"/>
                </a:lnTo>
                <a:cubicBezTo>
                  <a:pt x="4336" y="0"/>
                  <a:pt x="4422" y="86"/>
                  <a:pt x="4422" y="191"/>
                </a:cubicBezTo>
                <a:lnTo>
                  <a:pt x="4422" y="4111"/>
                </a:lnTo>
                <a:cubicBezTo>
                  <a:pt x="4422" y="4216"/>
                  <a:pt x="4336" y="4302"/>
                  <a:pt x="4231" y="4302"/>
                </a:cubicBezTo>
                <a:lnTo>
                  <a:pt x="653" y="4302"/>
                </a:lnTo>
                <a:lnTo>
                  <a:pt x="398" y="4557"/>
                </a:lnTo>
                <a:lnTo>
                  <a:pt x="398" y="4302"/>
                </a:lnTo>
                <a:lnTo>
                  <a:pt x="191" y="4302"/>
                </a:lnTo>
                <a:cubicBezTo>
                  <a:pt x="86" y="4302"/>
                  <a:pt x="0" y="4216"/>
                  <a:pt x="0" y="4111"/>
                </a:cubicBezTo>
                <a:lnTo>
                  <a:pt x="0" y="191"/>
                </a:lnTo>
                <a:cubicBezTo>
                  <a:pt x="0" y="86"/>
                  <a:pt x="86" y="0"/>
                  <a:pt x="191" y="0"/>
                </a:cubicBezTo>
                <a:close/>
              </a:path>
            </a:pathLst>
          </a:custGeom>
          <a:solidFill>
            <a:schemeClr val="accent1">
              <a:alpha val="10000"/>
            </a:schemeClr>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7" name="文本框 26"/>
          <p:cNvSpPr txBox="1"/>
          <p:nvPr>
            <p:custDataLst>
              <p:tags r:id="rId21"/>
            </p:custDataLst>
          </p:nvPr>
        </p:nvSpPr>
        <p:spPr>
          <a:xfrm>
            <a:off x="5140932" y="5330783"/>
            <a:ext cx="1936109" cy="301700"/>
          </a:xfrm>
          <a:prstGeom prst="rect">
            <a:avLst/>
          </a:prstGeom>
          <a:noFill/>
        </p:spPr>
        <p:txBody>
          <a:bodyPr wrap="square"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pPr>
            <a:r>
              <a:rPr lang="zh-CN" altLang="en-US" sz="12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rPr>
              <a:t>备案表至少3年更新一次；</a:t>
            </a:r>
            <a:endParaRPr lang="zh-CN" altLang="en-US" sz="1200" spc="150">
              <a:solidFill>
                <a:schemeClr val="dk1">
                  <a:lumMod val="85000"/>
                  <a:lumOff val="15000"/>
                </a:schemeClr>
              </a:solidFill>
              <a:uFillTx/>
              <a:latin typeface="微软雅黑" panose="020b0503020204020204" charset="-122"/>
              <a:ea typeface="微软雅黑" panose="020b0503020204020204" charset="-122"/>
              <a:cs typeface="微软雅黑" panose="020b0503020204020204" charset="-122"/>
            </a:endParaRPr>
          </a:p>
        </p:txBody>
      </p:sp>
      <p:sp>
        <p:nvSpPr>
          <p:cNvPr id="30" name="空心弧 29"/>
          <p:cNvSpPr/>
          <p:nvPr>
            <p:custDataLst>
              <p:tags r:id="rId22"/>
            </p:custDataLst>
          </p:nvPr>
        </p:nvSpPr>
        <p:spPr>
          <a:xfrm rot="5400000">
            <a:off x="2710374" y="3894069"/>
            <a:ext cx="383929" cy="383350"/>
          </a:xfrm>
          <a:prstGeom prst="blockArc">
            <a:avLst>
              <a:gd name="adj1" fmla="val 10800000"/>
              <a:gd name="adj2" fmla="val 0"/>
              <a:gd name="adj3" fmla="val 13278"/>
            </a:avLst>
          </a:prstGeom>
          <a:solidFill>
            <a:schemeClr val="accent1"/>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33" name="空心弧 32"/>
          <p:cNvSpPr/>
          <p:nvPr>
            <p:custDataLst>
              <p:tags r:id="rId23"/>
            </p:custDataLst>
          </p:nvPr>
        </p:nvSpPr>
        <p:spPr>
          <a:xfrm rot="16200000">
            <a:off x="2637410" y="3894069"/>
            <a:ext cx="383929" cy="383350"/>
          </a:xfrm>
          <a:prstGeom prst="blockArc">
            <a:avLst>
              <a:gd name="adj1" fmla="val 10800000"/>
              <a:gd name="adj2" fmla="val 0"/>
              <a:gd name="adj3" fmla="val 13278"/>
            </a:avLst>
          </a:prstGeom>
          <a:solidFill>
            <a:schemeClr val="accent1"/>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36" name="文本框 35"/>
          <p:cNvSpPr txBox="1"/>
          <p:nvPr>
            <p:custDataLst>
              <p:tags r:id="rId24"/>
            </p:custDataLst>
          </p:nvPr>
        </p:nvSpPr>
        <p:spPr>
          <a:xfrm>
            <a:off x="2775975" y="3955841"/>
            <a:ext cx="174394" cy="307491"/>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dk1">
                    <a:lumMod val="75000"/>
                    <a:lumOff val="25000"/>
                  </a:schemeClr>
                </a:solidFill>
                <a:latin typeface="微软雅黑" panose="020b0503020204020204" charset="-122"/>
                <a:ea typeface="微软雅黑" panose="020b0503020204020204" charset="-122"/>
              </a:rPr>
              <a:t>1</a:t>
            </a:r>
            <a:endParaRPr lang="en-US" altLang="zh-CN" sz="1600">
              <a:solidFill>
                <a:schemeClr val="dk1">
                  <a:lumMod val="75000"/>
                  <a:lumOff val="25000"/>
                </a:schemeClr>
              </a:solidFill>
              <a:latin typeface="微软雅黑" panose="020b0503020204020204" charset="-122"/>
              <a:ea typeface="微软雅黑" panose="020b0503020204020204" charset="-122"/>
            </a:endParaRPr>
          </a:p>
        </p:txBody>
      </p:sp>
      <p:sp>
        <p:nvSpPr>
          <p:cNvPr id="39" name="椭圆 38"/>
          <p:cNvSpPr/>
          <p:nvPr>
            <p:custDataLst>
              <p:tags r:id="rId25"/>
            </p:custDataLst>
          </p:nvPr>
        </p:nvSpPr>
        <p:spPr>
          <a:xfrm>
            <a:off x="3001274" y="4020943"/>
            <a:ext cx="129460" cy="129574"/>
          </a:xfrm>
          <a:prstGeom prst="ellipse">
            <a:avLst/>
          </a:prstGeom>
          <a:solidFill>
            <a:schemeClr val="lt1"/>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40" name="空心弧 39"/>
          <p:cNvSpPr/>
          <p:nvPr>
            <p:custDataLst>
              <p:tags r:id="rId26"/>
            </p:custDataLst>
          </p:nvPr>
        </p:nvSpPr>
        <p:spPr>
          <a:xfrm rot="5400000">
            <a:off x="4432555" y="3894069"/>
            <a:ext cx="383929" cy="383350"/>
          </a:xfrm>
          <a:prstGeom prst="blockArc">
            <a:avLst>
              <a:gd name="adj1" fmla="val 10800000"/>
              <a:gd name="adj2" fmla="val 0"/>
              <a:gd name="adj3" fmla="val 13278"/>
            </a:avLst>
          </a:prstGeom>
          <a:solidFill>
            <a:schemeClr val="accent2"/>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41" name="空心弧 40"/>
          <p:cNvSpPr/>
          <p:nvPr>
            <p:custDataLst>
              <p:tags r:id="rId27"/>
            </p:custDataLst>
          </p:nvPr>
        </p:nvSpPr>
        <p:spPr>
          <a:xfrm rot="16200000">
            <a:off x="4359592" y="3894069"/>
            <a:ext cx="383929" cy="383350"/>
          </a:xfrm>
          <a:prstGeom prst="blockArc">
            <a:avLst>
              <a:gd name="adj1" fmla="val 10800000"/>
              <a:gd name="adj2" fmla="val 0"/>
              <a:gd name="adj3" fmla="val 13278"/>
            </a:avLst>
          </a:prstGeom>
          <a:solidFill>
            <a:schemeClr val="accent2"/>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42" name="文本框 41"/>
          <p:cNvSpPr txBox="1"/>
          <p:nvPr>
            <p:custDataLst>
              <p:tags r:id="rId28"/>
            </p:custDataLst>
          </p:nvPr>
        </p:nvSpPr>
        <p:spPr>
          <a:xfrm>
            <a:off x="4498161" y="3955841"/>
            <a:ext cx="174394" cy="307491"/>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dk1">
                    <a:lumMod val="75000"/>
                    <a:lumOff val="25000"/>
                  </a:schemeClr>
                </a:solidFill>
                <a:latin typeface="微软雅黑" panose="020b0503020204020204" charset="-122"/>
                <a:ea typeface="微软雅黑" panose="020b0503020204020204" charset="-122"/>
              </a:rPr>
              <a:t>2</a:t>
            </a:r>
            <a:endParaRPr lang="en-US" altLang="zh-CN" sz="1600">
              <a:solidFill>
                <a:schemeClr val="dk1">
                  <a:lumMod val="75000"/>
                  <a:lumOff val="25000"/>
                </a:schemeClr>
              </a:solidFill>
              <a:latin typeface="微软雅黑" panose="020b0503020204020204" charset="-122"/>
              <a:ea typeface="微软雅黑" panose="020b0503020204020204" charset="-122"/>
            </a:endParaRPr>
          </a:p>
        </p:txBody>
      </p:sp>
      <p:sp>
        <p:nvSpPr>
          <p:cNvPr id="43" name="椭圆 42"/>
          <p:cNvSpPr/>
          <p:nvPr>
            <p:custDataLst>
              <p:tags r:id="rId29"/>
            </p:custDataLst>
          </p:nvPr>
        </p:nvSpPr>
        <p:spPr>
          <a:xfrm>
            <a:off x="4318110" y="4020943"/>
            <a:ext cx="129460" cy="129574"/>
          </a:xfrm>
          <a:prstGeom prst="ellipse">
            <a:avLst/>
          </a:prstGeom>
          <a:solidFill>
            <a:schemeClr val="lt1"/>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49" name="椭圆 48"/>
          <p:cNvSpPr/>
          <p:nvPr>
            <p:custDataLst>
              <p:tags r:id="rId30"/>
            </p:custDataLst>
          </p:nvPr>
        </p:nvSpPr>
        <p:spPr>
          <a:xfrm>
            <a:off x="4723459" y="4020943"/>
            <a:ext cx="129460" cy="129574"/>
          </a:xfrm>
          <a:prstGeom prst="ellipse">
            <a:avLst/>
          </a:prstGeom>
          <a:solidFill>
            <a:schemeClr val="lt1"/>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50" name="空心弧 49"/>
          <p:cNvSpPr/>
          <p:nvPr>
            <p:custDataLst>
              <p:tags r:id="rId31"/>
            </p:custDataLst>
          </p:nvPr>
        </p:nvSpPr>
        <p:spPr>
          <a:xfrm rot="5400000">
            <a:off x="5057961" y="3894069"/>
            <a:ext cx="383929" cy="383350"/>
          </a:xfrm>
          <a:prstGeom prst="blockArc">
            <a:avLst>
              <a:gd name="adj1" fmla="val 10800000"/>
              <a:gd name="adj2" fmla="val 0"/>
              <a:gd name="adj3" fmla="val 13278"/>
            </a:avLst>
          </a:prstGeom>
          <a:solidFill>
            <a:schemeClr val="accent3"/>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56" name="空心弧 55"/>
          <p:cNvSpPr/>
          <p:nvPr>
            <p:custDataLst>
              <p:tags r:id="rId32"/>
            </p:custDataLst>
          </p:nvPr>
        </p:nvSpPr>
        <p:spPr>
          <a:xfrm rot="16200000">
            <a:off x="4985576" y="3894069"/>
            <a:ext cx="383929" cy="383350"/>
          </a:xfrm>
          <a:prstGeom prst="blockArc">
            <a:avLst>
              <a:gd name="adj1" fmla="val 10800000"/>
              <a:gd name="adj2" fmla="val 0"/>
              <a:gd name="adj3" fmla="val 13278"/>
            </a:avLst>
          </a:prstGeom>
          <a:solidFill>
            <a:schemeClr val="accent3"/>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57" name="文本框 56"/>
          <p:cNvSpPr txBox="1"/>
          <p:nvPr>
            <p:custDataLst>
              <p:tags r:id="rId33"/>
            </p:custDataLst>
          </p:nvPr>
        </p:nvSpPr>
        <p:spPr>
          <a:xfrm>
            <a:off x="5123741" y="3955841"/>
            <a:ext cx="174394" cy="307491"/>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dk1">
                    <a:lumMod val="75000"/>
                    <a:lumOff val="25000"/>
                  </a:schemeClr>
                </a:solidFill>
                <a:latin typeface="微软雅黑" panose="020b0503020204020204" charset="-122"/>
                <a:ea typeface="微软雅黑" panose="020b0503020204020204" charset="-122"/>
              </a:rPr>
              <a:t>3</a:t>
            </a:r>
            <a:endParaRPr lang="en-US" altLang="zh-CN" sz="1600">
              <a:solidFill>
                <a:schemeClr val="dk1">
                  <a:lumMod val="75000"/>
                  <a:lumOff val="25000"/>
                </a:schemeClr>
              </a:solidFill>
              <a:latin typeface="微软雅黑" panose="020b0503020204020204" charset="-122"/>
              <a:ea typeface="微软雅黑" panose="020b0503020204020204" charset="-122"/>
            </a:endParaRPr>
          </a:p>
        </p:txBody>
      </p:sp>
      <p:sp>
        <p:nvSpPr>
          <p:cNvPr id="63" name="椭圆 62"/>
          <p:cNvSpPr/>
          <p:nvPr>
            <p:custDataLst>
              <p:tags r:id="rId34"/>
            </p:custDataLst>
          </p:nvPr>
        </p:nvSpPr>
        <p:spPr>
          <a:xfrm>
            <a:off x="4943690" y="4020943"/>
            <a:ext cx="129460" cy="129574"/>
          </a:xfrm>
          <a:prstGeom prst="ellipse">
            <a:avLst/>
          </a:prstGeom>
          <a:solidFill>
            <a:schemeClr val="lt1"/>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64" name="椭圆 63"/>
          <p:cNvSpPr/>
          <p:nvPr>
            <p:custDataLst>
              <p:tags r:id="rId35"/>
            </p:custDataLst>
          </p:nvPr>
        </p:nvSpPr>
        <p:spPr>
          <a:xfrm>
            <a:off x="5349041" y="4020943"/>
            <a:ext cx="129460" cy="129574"/>
          </a:xfrm>
          <a:prstGeom prst="ellipse">
            <a:avLst/>
          </a:prstGeom>
          <a:solidFill>
            <a:schemeClr val="lt1"/>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0" name="空心弧 69"/>
          <p:cNvSpPr/>
          <p:nvPr>
            <p:custDataLst>
              <p:tags r:id="rId36"/>
            </p:custDataLst>
          </p:nvPr>
        </p:nvSpPr>
        <p:spPr>
          <a:xfrm rot="5400000">
            <a:off x="6809675" y="3894069"/>
            <a:ext cx="383929" cy="383350"/>
          </a:xfrm>
          <a:prstGeom prst="blockArc">
            <a:avLst>
              <a:gd name="adj1" fmla="val 10800000"/>
              <a:gd name="adj2" fmla="val 0"/>
              <a:gd name="adj3" fmla="val 13278"/>
            </a:avLst>
          </a:prstGeom>
          <a:solidFill>
            <a:schemeClr val="accent4"/>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71" name="空心弧 70"/>
          <p:cNvSpPr/>
          <p:nvPr>
            <p:custDataLst>
              <p:tags r:id="rId37"/>
            </p:custDataLst>
          </p:nvPr>
        </p:nvSpPr>
        <p:spPr>
          <a:xfrm rot="16200000">
            <a:off x="6736711" y="3894069"/>
            <a:ext cx="383929" cy="383350"/>
          </a:xfrm>
          <a:prstGeom prst="blockArc">
            <a:avLst>
              <a:gd name="adj1" fmla="val 10800000"/>
              <a:gd name="adj2" fmla="val 0"/>
              <a:gd name="adj3" fmla="val 13278"/>
            </a:avLst>
          </a:prstGeom>
          <a:solidFill>
            <a:schemeClr val="accent4"/>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77" name="文本框 76"/>
          <p:cNvSpPr txBox="1"/>
          <p:nvPr>
            <p:custDataLst>
              <p:tags r:id="rId38"/>
            </p:custDataLst>
          </p:nvPr>
        </p:nvSpPr>
        <p:spPr>
          <a:xfrm>
            <a:off x="6875366" y="3955841"/>
            <a:ext cx="174394" cy="307491"/>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dk1">
                    <a:lumMod val="75000"/>
                    <a:lumOff val="25000"/>
                  </a:schemeClr>
                </a:solidFill>
                <a:latin typeface="微软雅黑" panose="020b0503020204020204" charset="-122"/>
                <a:ea typeface="微软雅黑" panose="020b0503020204020204" charset="-122"/>
              </a:rPr>
              <a:t>4</a:t>
            </a:r>
            <a:endParaRPr lang="en-US" altLang="zh-CN" sz="1600">
              <a:solidFill>
                <a:schemeClr val="dk1">
                  <a:lumMod val="75000"/>
                  <a:lumOff val="25000"/>
                </a:schemeClr>
              </a:solidFill>
              <a:latin typeface="微软雅黑" panose="020b0503020204020204" charset="-122"/>
              <a:ea typeface="微软雅黑" panose="020b0503020204020204" charset="-122"/>
            </a:endParaRPr>
          </a:p>
        </p:txBody>
      </p:sp>
      <p:sp>
        <p:nvSpPr>
          <p:cNvPr id="78" name="椭圆 77"/>
          <p:cNvSpPr/>
          <p:nvPr>
            <p:custDataLst>
              <p:tags r:id="rId39"/>
            </p:custDataLst>
          </p:nvPr>
        </p:nvSpPr>
        <p:spPr>
          <a:xfrm>
            <a:off x="6695315" y="4020943"/>
            <a:ext cx="129460" cy="129574"/>
          </a:xfrm>
          <a:prstGeom prst="ellipse">
            <a:avLst/>
          </a:prstGeom>
          <a:solidFill>
            <a:schemeClr val="lt1"/>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79" name="椭圆 78"/>
          <p:cNvSpPr/>
          <p:nvPr>
            <p:custDataLst>
              <p:tags r:id="rId40"/>
            </p:custDataLst>
          </p:nvPr>
        </p:nvSpPr>
        <p:spPr>
          <a:xfrm>
            <a:off x="7100665" y="4020943"/>
            <a:ext cx="129460" cy="129574"/>
          </a:xfrm>
          <a:prstGeom prst="ellipse">
            <a:avLst/>
          </a:prstGeom>
          <a:solidFill>
            <a:schemeClr val="lt1"/>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80" name="空心弧 79"/>
          <p:cNvSpPr/>
          <p:nvPr>
            <p:custDataLst>
              <p:tags r:id="rId41"/>
            </p:custDataLst>
          </p:nvPr>
        </p:nvSpPr>
        <p:spPr>
          <a:xfrm rot="5400000">
            <a:off x="7442609" y="3894069"/>
            <a:ext cx="383929" cy="383350"/>
          </a:xfrm>
          <a:prstGeom prst="blockArc">
            <a:avLst>
              <a:gd name="adj1" fmla="val 10800000"/>
              <a:gd name="adj2" fmla="val 0"/>
              <a:gd name="adj3" fmla="val 13278"/>
            </a:avLst>
          </a:prstGeom>
          <a:solidFill>
            <a:schemeClr val="accent5"/>
          </a:solidFill>
          <a:ln>
            <a:solidFill>
              <a:schemeClr val="dk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81" name="空心弧 80"/>
          <p:cNvSpPr/>
          <p:nvPr>
            <p:custDataLst>
              <p:tags r:id="rId42"/>
            </p:custDataLst>
          </p:nvPr>
        </p:nvSpPr>
        <p:spPr>
          <a:xfrm rot="16200000">
            <a:off x="7369645" y="3894069"/>
            <a:ext cx="383929" cy="383350"/>
          </a:xfrm>
          <a:prstGeom prst="blockArc">
            <a:avLst>
              <a:gd name="adj1" fmla="val 10800000"/>
              <a:gd name="adj2" fmla="val 0"/>
              <a:gd name="adj3" fmla="val 13278"/>
            </a:avLst>
          </a:prstGeom>
          <a:solidFill>
            <a:schemeClr val="accent5"/>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dk1"/>
              </a:solidFill>
              <a:latin typeface="微软雅黑" panose="020b0503020204020204" charset="-122"/>
              <a:ea typeface="微软雅黑" panose="020b0503020204020204" charset="-122"/>
            </a:endParaRPr>
          </a:p>
        </p:txBody>
      </p:sp>
      <p:sp>
        <p:nvSpPr>
          <p:cNvPr id="82" name="文本框 81"/>
          <p:cNvSpPr txBox="1"/>
          <p:nvPr>
            <p:custDataLst>
              <p:tags r:id="rId43"/>
            </p:custDataLst>
          </p:nvPr>
        </p:nvSpPr>
        <p:spPr>
          <a:xfrm>
            <a:off x="7508306" y="3955841"/>
            <a:ext cx="174394" cy="307491"/>
          </a:xfrm>
          <a:prstGeom prst="rect">
            <a:avLst/>
          </a:prstGeom>
          <a:noFill/>
        </p:spPr>
        <p:txBody>
          <a:bodyPr wrap="square" rtlCol="0">
            <a:normAutofit fontScale="2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dk1">
                    <a:lumMod val="75000"/>
                    <a:lumOff val="25000"/>
                  </a:schemeClr>
                </a:solidFill>
                <a:latin typeface="微软雅黑" panose="020b0503020204020204" charset="-122"/>
                <a:ea typeface="微软雅黑" panose="020b0503020204020204" charset="-122"/>
              </a:rPr>
              <a:t>5</a:t>
            </a:r>
            <a:endParaRPr lang="en-US" altLang="zh-CN" sz="1600">
              <a:solidFill>
                <a:schemeClr val="dk1">
                  <a:lumMod val="75000"/>
                  <a:lumOff val="25000"/>
                </a:schemeClr>
              </a:solidFill>
              <a:latin typeface="微软雅黑" panose="020b0503020204020204" charset="-122"/>
              <a:ea typeface="微软雅黑" panose="020b0503020204020204" charset="-122"/>
            </a:endParaRPr>
          </a:p>
        </p:txBody>
      </p:sp>
      <p:sp>
        <p:nvSpPr>
          <p:cNvPr id="83" name="椭圆 82"/>
          <p:cNvSpPr/>
          <p:nvPr>
            <p:custDataLst>
              <p:tags r:id="rId44"/>
            </p:custDataLst>
          </p:nvPr>
        </p:nvSpPr>
        <p:spPr>
          <a:xfrm>
            <a:off x="7328255" y="4020943"/>
            <a:ext cx="129460" cy="129574"/>
          </a:xfrm>
          <a:prstGeom prst="ellipse">
            <a:avLst/>
          </a:prstGeom>
          <a:solidFill>
            <a:schemeClr val="lt1"/>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88" name="椭圆 87"/>
          <p:cNvSpPr/>
          <p:nvPr>
            <p:custDataLst>
              <p:tags r:id="rId45"/>
            </p:custDataLst>
          </p:nvPr>
        </p:nvSpPr>
        <p:spPr>
          <a:xfrm>
            <a:off x="7733604" y="4020943"/>
            <a:ext cx="129460" cy="129574"/>
          </a:xfrm>
          <a:prstGeom prst="ellipse">
            <a:avLst/>
          </a:prstGeom>
          <a:solidFill>
            <a:schemeClr val="lt1"/>
          </a:solidFill>
          <a:ln>
            <a:solidFill>
              <a:schemeClr val="l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cxnSp>
        <p:nvCxnSpPr>
          <p:cNvPr id="89" name="直接连接符 88"/>
          <p:cNvCxnSpPr>
            <a:stCxn id="39" idx="6"/>
            <a:endCxn id="43" idx="2"/>
          </p:cNvCxnSpPr>
          <p:nvPr>
            <p:custDataLst>
              <p:tags r:id="rId46"/>
            </p:custDataLst>
          </p:nvPr>
        </p:nvCxnSpPr>
        <p:spPr>
          <a:xfrm>
            <a:off x="3130734" y="4085730"/>
            <a:ext cx="1187376" cy="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0" name="直接连接符 89"/>
          <p:cNvCxnSpPr>
            <a:stCxn id="49" idx="6"/>
            <a:endCxn id="63" idx="2"/>
          </p:cNvCxnSpPr>
          <p:nvPr>
            <p:custDataLst>
              <p:tags r:id="rId47"/>
            </p:custDataLst>
          </p:nvPr>
        </p:nvCxnSpPr>
        <p:spPr>
          <a:xfrm>
            <a:off x="4852919" y="4085730"/>
            <a:ext cx="90906" cy="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1" name="直接连接符 90"/>
          <p:cNvCxnSpPr>
            <a:stCxn id="64" idx="6"/>
            <a:endCxn id="78" idx="2"/>
          </p:cNvCxnSpPr>
          <p:nvPr>
            <p:custDataLst>
              <p:tags r:id="rId48"/>
            </p:custDataLst>
          </p:nvPr>
        </p:nvCxnSpPr>
        <p:spPr>
          <a:xfrm>
            <a:off x="5478500" y="4085730"/>
            <a:ext cx="1216815" cy="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92" name="直接连接符 91"/>
          <p:cNvCxnSpPr>
            <a:stCxn id="79" idx="6"/>
            <a:endCxn id="83" idx="2"/>
          </p:cNvCxnSpPr>
          <p:nvPr>
            <p:custDataLst>
              <p:tags r:id="rId49"/>
            </p:custDataLst>
          </p:nvPr>
        </p:nvCxnSpPr>
        <p:spPr>
          <a:xfrm>
            <a:off x="7230008" y="4085730"/>
            <a:ext cx="98246" cy="0"/>
          </a:xfrm>
          <a:prstGeom prst="line">
            <a:avLst/>
          </a:prstGeom>
          <a:ln>
            <a:solidFill>
              <a:schemeClr val="dk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灯片编号占位符 2"/>
          <p:cNvSpPr/>
          <p:nvPr>
            <p:custDataLst>
              <p:tags r:id="rId50"/>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39</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52"/>
    </p:custData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5"/>
          <a:stretch>
            <a:fillRect/>
          </a:stretch>
        </a:blipFill>
        <a:effectLst/>
      </p:bgPr>
    </p:bg>
    <p:spTree>
      <p:nvGrpSpPr>
        <p:cNvPr id="1" name=""/>
        <p:cNvGrpSpPr/>
        <p:nvPr/>
      </p:nvGrpSpPr>
      <p:grpSpPr>
        <a:xfrm>
          <a:off x="0" y="0"/>
          <a:ext cx="0" cy="0"/>
        </a:xfrm>
      </p:grpSpPr>
      <p:pic>
        <p:nvPicPr>
          <p:cNvPr id="44"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3"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6"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身份证</a:t>
            </a:r>
            <a:endParaRPr lang="zh-CN" altLang="en-US">
              <a:solidFill>
                <a:schemeClr val="accent1"/>
              </a:solidFill>
              <a:latin typeface="微软雅黑" panose="020b0503020204020204" charset="-122"/>
              <a:ea typeface="微软雅黑" panose="020b0503020204020204" charset="-122"/>
            </a:endParaRPr>
          </a:p>
        </p:txBody>
      </p:sp>
      <p:cxnSp>
        <p:nvCxnSpPr>
          <p:cNvPr id="3" name="直接连接符 2"/>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4"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40</a:t>
            </a:fld>
            <a:endParaRPr lang="zh-CN" altLang="en-US" sz="1400">
              <a:solidFill>
                <a:schemeClr val="dk1"/>
              </a:solidFill>
              <a:latin typeface="微软雅黑" panose="020b0503020204020204" charset="-122"/>
              <a:ea typeface="微软雅黑" panose="020b0503020204020204" charset="-122"/>
            </a:endParaRPr>
          </a:p>
        </p:txBody>
      </p:sp>
      <p:sp>
        <p:nvSpPr>
          <p:cNvPr id="25" name="日期占位符 6"/>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141" name="文本框 140"/>
          <p:cNvSpPr txBox="1"/>
          <p:nvPr>
            <p:custDataLst>
              <p:tags r:id="rId12"/>
            </p:custDataLst>
          </p:nvPr>
        </p:nvSpPr>
        <p:spPr>
          <a:xfrm>
            <a:off x="2100155" y="1527169"/>
            <a:ext cx="7967699" cy="20677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30000"/>
              </a:lnSpc>
              <a:spcBef>
                <a:spcPct val="0"/>
              </a:spcBef>
              <a:spcAft>
                <a:spcPct val="0"/>
              </a:spcAft>
              <a:buSzTx/>
              <a:buNone/>
            </a:pPr>
            <a:r>
              <a:rPr lang="zh-CN" altLang="en-US" sz="2000" spc="150">
                <a:solidFill>
                  <a:schemeClr val="dk1">
                    <a:lumMod val="75000"/>
                    <a:lumOff val="25000"/>
                  </a:schemeClr>
                </a:solidFill>
                <a:uFillTx/>
                <a:latin typeface="微软雅黑" panose="020b0503020204020204" charset="-122"/>
                <a:ea typeface="微软雅黑" panose="020b0503020204020204" charset="-122"/>
              </a:rPr>
              <a:t>目的是保证患者身份的真实性</a:t>
            </a:r>
            <a:endParaRPr lang="zh-CN" altLang="en-US" sz="2000" spc="150">
              <a:solidFill>
                <a:schemeClr val="dk1">
                  <a:lumMod val="75000"/>
                  <a:lumOff val="25000"/>
                </a:schemeClr>
              </a:solidFill>
              <a:uFillTx/>
              <a:latin typeface="微软雅黑" panose="020b0503020204020204" charset="-122"/>
              <a:ea typeface="微软雅黑" panose="020b0503020204020204" charset="-122"/>
            </a:endParaRPr>
          </a:p>
        </p:txBody>
      </p:sp>
      <p:sp>
        <p:nvSpPr>
          <p:cNvPr id="27" name="任意多边形: 形状 25"/>
          <p:cNvSpPr/>
          <p:nvPr>
            <p:custDataLst>
              <p:tags r:id="rId13"/>
            </p:custDataLst>
          </p:nvPr>
        </p:nvSpPr>
        <p:spPr>
          <a:xfrm>
            <a:off x="1922548" y="1371600"/>
            <a:ext cx="8373474" cy="2354918"/>
          </a:xfrm>
          <a:custGeom>
            <a:gdLst>
              <a:gd name="connsiteX0" fmla="*/ 8140065 w 8202930"/>
              <a:gd name="connsiteY0" fmla="*/ 2181225 h 2306955"/>
              <a:gd name="connsiteX1" fmla="*/ 8202930 w 8202930"/>
              <a:gd name="connsiteY1" fmla="*/ 2244090 h 2306955"/>
              <a:gd name="connsiteX2" fmla="*/ 8140065 w 8202930"/>
              <a:gd name="connsiteY2" fmla="*/ 2306955 h 2306955"/>
              <a:gd name="connsiteX3" fmla="*/ 8077200 w 8202930"/>
              <a:gd name="connsiteY3" fmla="*/ 2244090 h 2306955"/>
              <a:gd name="connsiteX4" fmla="*/ 8140065 w 8202930"/>
              <a:gd name="connsiteY4" fmla="*/ 2181225 h 2306955"/>
              <a:gd name="connsiteX5" fmla="*/ 62865 w 8202930"/>
              <a:gd name="connsiteY5" fmla="*/ 2181225 h 2306955"/>
              <a:gd name="connsiteX6" fmla="*/ 125730 w 8202930"/>
              <a:gd name="connsiteY6" fmla="*/ 2244090 h 2306955"/>
              <a:gd name="connsiteX7" fmla="*/ 62865 w 8202930"/>
              <a:gd name="connsiteY7" fmla="*/ 2306955 h 2306955"/>
              <a:gd name="connsiteX8" fmla="*/ 0 w 8202930"/>
              <a:gd name="connsiteY8" fmla="*/ 2244090 h 2306955"/>
              <a:gd name="connsiteX9" fmla="*/ 62865 w 8202930"/>
              <a:gd name="connsiteY9" fmla="*/ 2181225 h 2306955"/>
              <a:gd name="connsiteX10" fmla="*/ 62865 w 8202930"/>
              <a:gd name="connsiteY10" fmla="*/ 0 h 2306955"/>
              <a:gd name="connsiteX11" fmla="*/ 125730 w 8202930"/>
              <a:gd name="connsiteY11" fmla="*/ 62865 h 2306955"/>
              <a:gd name="connsiteX12" fmla="*/ 62865 w 8202930"/>
              <a:gd name="connsiteY12" fmla="*/ 125730 h 2306955"/>
              <a:gd name="connsiteX13" fmla="*/ 0 w 8202930"/>
              <a:gd name="connsiteY13" fmla="*/ 62865 h 2306955"/>
              <a:gd name="connsiteX14" fmla="*/ 62865 w 8202930"/>
              <a:gd name="connsiteY14" fmla="*/ 0 h 2306955"/>
              <a:gd name="connsiteX15" fmla="*/ 8140065 w 8202930"/>
              <a:gd name="connsiteY15" fmla="*/ 0 h 2306955"/>
              <a:gd name="connsiteX16" fmla="*/ 8202930 w 8202930"/>
              <a:gd name="connsiteY16" fmla="*/ 62865 h 2306955"/>
              <a:gd name="connsiteX17" fmla="*/ 8140065 w 8202930"/>
              <a:gd name="connsiteY17" fmla="*/ 125730 h 2306955"/>
              <a:gd name="connsiteX18" fmla="*/ 8077200 w 8202930"/>
              <a:gd name="connsiteY18" fmla="*/ 62865 h 2306955"/>
              <a:gd name="connsiteX19" fmla="*/ 8140065 w 8202930"/>
              <a:gd name="connsiteY19" fmla="*/ 0 h 23069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02930" h="2306955">
                <a:moveTo>
                  <a:pt x="8140065" y="2181225"/>
                </a:moveTo>
                <a:cubicBezTo>
                  <a:pt x="8174784" y="2181225"/>
                  <a:pt x="8202930" y="2209371"/>
                  <a:pt x="8202930" y="2244090"/>
                </a:cubicBezTo>
                <a:cubicBezTo>
                  <a:pt x="8202930" y="2278809"/>
                  <a:pt x="8174784" y="2306955"/>
                  <a:pt x="8140065" y="2306955"/>
                </a:cubicBezTo>
                <a:cubicBezTo>
                  <a:pt x="8105346" y="2306955"/>
                  <a:pt x="8077200" y="2278809"/>
                  <a:pt x="8077200" y="2244090"/>
                </a:cubicBezTo>
                <a:cubicBezTo>
                  <a:pt x="8077200" y="2209371"/>
                  <a:pt x="8105346" y="2181225"/>
                  <a:pt x="8140065" y="2181225"/>
                </a:cubicBezTo>
                <a:close/>
                <a:moveTo>
                  <a:pt x="62865" y="2181225"/>
                </a:moveTo>
                <a:cubicBezTo>
                  <a:pt x="97584" y="2181225"/>
                  <a:pt x="125730" y="2209371"/>
                  <a:pt x="125730" y="2244090"/>
                </a:cubicBezTo>
                <a:cubicBezTo>
                  <a:pt x="125730" y="2278809"/>
                  <a:pt x="97584" y="2306955"/>
                  <a:pt x="62865" y="2306955"/>
                </a:cubicBezTo>
                <a:cubicBezTo>
                  <a:pt x="28146" y="2306955"/>
                  <a:pt x="0" y="2278809"/>
                  <a:pt x="0" y="2244090"/>
                </a:cubicBezTo>
                <a:cubicBezTo>
                  <a:pt x="0" y="2209371"/>
                  <a:pt x="28146" y="2181225"/>
                  <a:pt x="62865" y="2181225"/>
                </a:cubicBezTo>
                <a:close/>
                <a:moveTo>
                  <a:pt x="62865" y="0"/>
                </a:moveTo>
                <a:cubicBezTo>
                  <a:pt x="97584" y="0"/>
                  <a:pt x="125730" y="28146"/>
                  <a:pt x="125730" y="62865"/>
                </a:cubicBezTo>
                <a:cubicBezTo>
                  <a:pt x="125730" y="97584"/>
                  <a:pt x="97584" y="125730"/>
                  <a:pt x="62865" y="125730"/>
                </a:cubicBezTo>
                <a:cubicBezTo>
                  <a:pt x="28146" y="125730"/>
                  <a:pt x="0" y="97584"/>
                  <a:pt x="0" y="62865"/>
                </a:cubicBezTo>
                <a:cubicBezTo>
                  <a:pt x="0" y="28146"/>
                  <a:pt x="28146" y="0"/>
                  <a:pt x="62865" y="0"/>
                </a:cubicBezTo>
                <a:close/>
                <a:moveTo>
                  <a:pt x="8140065" y="0"/>
                </a:moveTo>
                <a:cubicBezTo>
                  <a:pt x="8174784" y="0"/>
                  <a:pt x="8202930" y="28146"/>
                  <a:pt x="8202930" y="62865"/>
                </a:cubicBezTo>
                <a:cubicBezTo>
                  <a:pt x="8202930" y="97584"/>
                  <a:pt x="8174784" y="125730"/>
                  <a:pt x="8140065" y="125730"/>
                </a:cubicBezTo>
                <a:cubicBezTo>
                  <a:pt x="8105346" y="125730"/>
                  <a:pt x="8077200" y="97584"/>
                  <a:pt x="8077200" y="62865"/>
                </a:cubicBezTo>
                <a:cubicBezTo>
                  <a:pt x="8077200" y="28146"/>
                  <a:pt x="8105346" y="0"/>
                  <a:pt x="8140065" y="0"/>
                </a:cubicBezTo>
                <a:close/>
              </a:path>
            </a:pathLst>
          </a:custGeom>
          <a:solidFill>
            <a:schemeClr val="lt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cxnSp>
        <p:nvCxnSpPr>
          <p:cNvPr id="28" name="直接连接符 27"/>
          <p:cNvCxnSpPr/>
          <p:nvPr>
            <p:custDataLst>
              <p:tags r:id="rId14"/>
            </p:custDataLst>
          </p:nvPr>
        </p:nvCxnSpPr>
        <p:spPr>
          <a:xfrm>
            <a:off x="2050892" y="1435772"/>
            <a:ext cx="8116786" cy="0"/>
          </a:xfrm>
          <a:prstGeom prst="line">
            <a:avLst/>
          </a:prstGeom>
          <a:ln w="1905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15"/>
            </p:custDataLst>
          </p:nvPr>
        </p:nvCxnSpPr>
        <p:spPr>
          <a:xfrm>
            <a:off x="2050892" y="3662346"/>
            <a:ext cx="8116786" cy="0"/>
          </a:xfrm>
          <a:prstGeom prst="line">
            <a:avLst/>
          </a:prstGeom>
          <a:ln w="1905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custDataLst>
              <p:tags r:id="rId16"/>
            </p:custDataLst>
          </p:nvPr>
        </p:nvCxnSpPr>
        <p:spPr>
          <a:xfrm flipH="1">
            <a:off x="1986720" y="1499944"/>
            <a:ext cx="0" cy="2098230"/>
          </a:xfrm>
          <a:prstGeom prst="line">
            <a:avLst/>
          </a:prstGeom>
          <a:ln w="19050">
            <a:solidFill>
              <a:schemeClr val="l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custDataLst>
              <p:tags r:id="rId17"/>
            </p:custDataLst>
          </p:nvPr>
        </p:nvCxnSpPr>
        <p:spPr>
          <a:xfrm flipH="1">
            <a:off x="10231850" y="1499944"/>
            <a:ext cx="0" cy="2098230"/>
          </a:xfrm>
          <a:prstGeom prst="line">
            <a:avLst/>
          </a:prstGeom>
          <a:ln w="19050">
            <a:solidFill>
              <a:schemeClr val="lt1">
                <a:lumMod val="75000"/>
              </a:schemeClr>
            </a:solidFill>
          </a:ln>
        </p:spPr>
        <p:style>
          <a:lnRef idx="1">
            <a:schemeClr val="accent1"/>
          </a:lnRef>
          <a:fillRef idx="0">
            <a:schemeClr val="accent1"/>
          </a:fillRef>
          <a:effectRef idx="0">
            <a:schemeClr val="accent1"/>
          </a:effectRef>
          <a:fontRef idx="minor">
            <a:schemeClr val="tx1"/>
          </a:fontRef>
        </p:style>
      </p:cxnSp>
      <p:sp>
        <p:nvSpPr>
          <p:cNvPr id="32" name="文本框 31"/>
          <p:cNvSpPr txBox="1"/>
          <p:nvPr>
            <p:custDataLst>
              <p:tags r:id="rId18"/>
            </p:custDataLst>
          </p:nvPr>
        </p:nvSpPr>
        <p:spPr>
          <a:xfrm>
            <a:off x="2100155" y="4353330"/>
            <a:ext cx="7967699" cy="20677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fontAlgn="ctr" hangingPunct="1">
              <a:lnSpc>
                <a:spcPct val="130000"/>
              </a:lnSpc>
              <a:spcBef>
                <a:spcPct val="0"/>
              </a:spcBef>
              <a:spcAft>
                <a:spcPct val="0"/>
              </a:spcAft>
              <a:buSzTx/>
              <a:buFont typeface="WPS-Bullets" pitchFamily="2" charset="0"/>
              <a:buNone/>
            </a:pPr>
            <a:r>
              <a:rPr lang="zh-CN" altLang="en-US" sz="2000" spc="150">
                <a:solidFill>
                  <a:schemeClr val="dk1">
                    <a:lumMod val="75000"/>
                    <a:lumOff val="25000"/>
                  </a:schemeClr>
                </a:solidFill>
                <a:uFillTx/>
                <a:latin typeface="微软雅黑" panose="020b0503020204020204" charset="-122"/>
                <a:ea typeface="微软雅黑" panose="020b0503020204020204" charset="-122"/>
              </a:rPr>
              <a:t>要求提供：</a:t>
            </a:r>
            <a:endParaRPr lang="zh-CN" altLang="en-US" sz="2000" spc="150">
              <a:solidFill>
                <a:schemeClr val="dk1">
                  <a:lumMod val="75000"/>
                  <a:lumOff val="25000"/>
                </a:schemeClr>
              </a:solidFill>
              <a:uFillTx/>
              <a:latin typeface="微软雅黑" panose="020b0503020204020204" charset="-122"/>
              <a:ea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pc="150">
                <a:solidFill>
                  <a:schemeClr val="dk1">
                    <a:lumMod val="75000"/>
                    <a:lumOff val="25000"/>
                  </a:schemeClr>
                </a:solidFill>
                <a:uFillTx/>
                <a:latin typeface="微软雅黑" panose="020b0503020204020204" charset="-122"/>
                <a:ea typeface="微软雅黑" panose="020b0503020204020204" charset="-122"/>
              </a:rPr>
              <a:t>患者身份证，姓名与医疗诊断证明、村或居委会证明、户口簿上的一致；</a:t>
            </a:r>
            <a:endParaRPr lang="zh-CN" altLang="en-US" spc="150">
              <a:solidFill>
                <a:schemeClr val="dk1">
                  <a:lumMod val="75000"/>
                  <a:lumOff val="25000"/>
                </a:schemeClr>
              </a:solidFill>
              <a:uFillTx/>
              <a:latin typeface="微软雅黑" panose="020b0503020204020204" charset="-122"/>
              <a:ea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pc="150">
                <a:solidFill>
                  <a:schemeClr val="dk1">
                    <a:lumMod val="75000"/>
                    <a:lumOff val="25000"/>
                  </a:schemeClr>
                </a:solidFill>
                <a:uFillTx/>
                <a:latin typeface="微软雅黑" panose="020b0503020204020204" charset="-122"/>
                <a:ea typeface="微软雅黑" panose="020b0503020204020204" charset="-122"/>
              </a:rPr>
              <a:t>代办人〔取药人〕的身份证，代办人与患者有亲属关系。</a:t>
            </a:r>
            <a:endParaRPr lang="zh-CN" altLang="en-US" spc="150">
              <a:solidFill>
                <a:schemeClr val="dk1">
                  <a:lumMod val="75000"/>
                  <a:lumOff val="25000"/>
                </a:schemeClr>
              </a:solidFill>
              <a:uFillTx/>
              <a:latin typeface="微软雅黑" panose="020b0503020204020204" charset="-122"/>
              <a:ea typeface="微软雅黑" panose="020b0503020204020204" charset="-122"/>
            </a:endParaRPr>
          </a:p>
        </p:txBody>
      </p:sp>
      <p:sp>
        <p:nvSpPr>
          <p:cNvPr id="33" name="任意多边形: 形状 26"/>
          <p:cNvSpPr/>
          <p:nvPr>
            <p:custDataLst>
              <p:tags r:id="rId19"/>
            </p:custDataLst>
          </p:nvPr>
        </p:nvSpPr>
        <p:spPr>
          <a:xfrm>
            <a:off x="1922548" y="4197761"/>
            <a:ext cx="8373474" cy="2354918"/>
          </a:xfrm>
          <a:custGeom>
            <a:gdLst>
              <a:gd name="connsiteX0" fmla="*/ 8140065 w 8202930"/>
              <a:gd name="connsiteY0" fmla="*/ 2181225 h 2306955"/>
              <a:gd name="connsiteX1" fmla="*/ 8202930 w 8202930"/>
              <a:gd name="connsiteY1" fmla="*/ 2244090 h 2306955"/>
              <a:gd name="connsiteX2" fmla="*/ 8140065 w 8202930"/>
              <a:gd name="connsiteY2" fmla="*/ 2306955 h 2306955"/>
              <a:gd name="connsiteX3" fmla="*/ 8077200 w 8202930"/>
              <a:gd name="connsiteY3" fmla="*/ 2244090 h 2306955"/>
              <a:gd name="connsiteX4" fmla="*/ 8140065 w 8202930"/>
              <a:gd name="connsiteY4" fmla="*/ 2181225 h 2306955"/>
              <a:gd name="connsiteX5" fmla="*/ 62865 w 8202930"/>
              <a:gd name="connsiteY5" fmla="*/ 2181225 h 2306955"/>
              <a:gd name="connsiteX6" fmla="*/ 125730 w 8202930"/>
              <a:gd name="connsiteY6" fmla="*/ 2244090 h 2306955"/>
              <a:gd name="connsiteX7" fmla="*/ 62865 w 8202930"/>
              <a:gd name="connsiteY7" fmla="*/ 2306955 h 2306955"/>
              <a:gd name="connsiteX8" fmla="*/ 0 w 8202930"/>
              <a:gd name="connsiteY8" fmla="*/ 2244090 h 2306955"/>
              <a:gd name="connsiteX9" fmla="*/ 62865 w 8202930"/>
              <a:gd name="connsiteY9" fmla="*/ 2181225 h 2306955"/>
              <a:gd name="connsiteX10" fmla="*/ 8140065 w 8202930"/>
              <a:gd name="connsiteY10" fmla="*/ 0 h 2306955"/>
              <a:gd name="connsiteX11" fmla="*/ 8202930 w 8202930"/>
              <a:gd name="connsiteY11" fmla="*/ 62865 h 2306955"/>
              <a:gd name="connsiteX12" fmla="*/ 8140065 w 8202930"/>
              <a:gd name="connsiteY12" fmla="*/ 125730 h 2306955"/>
              <a:gd name="connsiteX13" fmla="*/ 8077200 w 8202930"/>
              <a:gd name="connsiteY13" fmla="*/ 62865 h 2306955"/>
              <a:gd name="connsiteX14" fmla="*/ 8140065 w 8202930"/>
              <a:gd name="connsiteY14" fmla="*/ 0 h 2306955"/>
              <a:gd name="connsiteX15" fmla="*/ 62865 w 8202930"/>
              <a:gd name="connsiteY15" fmla="*/ 0 h 2306955"/>
              <a:gd name="connsiteX16" fmla="*/ 125730 w 8202930"/>
              <a:gd name="connsiteY16" fmla="*/ 62865 h 2306955"/>
              <a:gd name="connsiteX17" fmla="*/ 62865 w 8202930"/>
              <a:gd name="connsiteY17" fmla="*/ 125730 h 2306955"/>
              <a:gd name="connsiteX18" fmla="*/ 0 w 8202930"/>
              <a:gd name="connsiteY18" fmla="*/ 62865 h 2306955"/>
              <a:gd name="connsiteX19" fmla="*/ 62865 w 8202930"/>
              <a:gd name="connsiteY19" fmla="*/ 0 h 230695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02930" h="2306955">
                <a:moveTo>
                  <a:pt x="8140065" y="2181225"/>
                </a:moveTo>
                <a:cubicBezTo>
                  <a:pt x="8174784" y="2181225"/>
                  <a:pt x="8202930" y="2209371"/>
                  <a:pt x="8202930" y="2244090"/>
                </a:cubicBezTo>
                <a:cubicBezTo>
                  <a:pt x="8202930" y="2278809"/>
                  <a:pt x="8174784" y="2306955"/>
                  <a:pt x="8140065" y="2306955"/>
                </a:cubicBezTo>
                <a:cubicBezTo>
                  <a:pt x="8105346" y="2306955"/>
                  <a:pt x="8077200" y="2278809"/>
                  <a:pt x="8077200" y="2244090"/>
                </a:cubicBezTo>
                <a:cubicBezTo>
                  <a:pt x="8077200" y="2209371"/>
                  <a:pt x="8105346" y="2181225"/>
                  <a:pt x="8140065" y="2181225"/>
                </a:cubicBezTo>
                <a:close/>
                <a:moveTo>
                  <a:pt x="62865" y="2181225"/>
                </a:moveTo>
                <a:cubicBezTo>
                  <a:pt x="97584" y="2181225"/>
                  <a:pt x="125730" y="2209371"/>
                  <a:pt x="125730" y="2244090"/>
                </a:cubicBezTo>
                <a:cubicBezTo>
                  <a:pt x="125730" y="2278809"/>
                  <a:pt x="97584" y="2306955"/>
                  <a:pt x="62865" y="2306955"/>
                </a:cubicBezTo>
                <a:cubicBezTo>
                  <a:pt x="28146" y="2306955"/>
                  <a:pt x="0" y="2278809"/>
                  <a:pt x="0" y="2244090"/>
                </a:cubicBezTo>
                <a:cubicBezTo>
                  <a:pt x="0" y="2209371"/>
                  <a:pt x="28146" y="2181225"/>
                  <a:pt x="62865" y="2181225"/>
                </a:cubicBezTo>
                <a:close/>
                <a:moveTo>
                  <a:pt x="8140065" y="0"/>
                </a:moveTo>
                <a:cubicBezTo>
                  <a:pt x="8174784" y="0"/>
                  <a:pt x="8202930" y="28146"/>
                  <a:pt x="8202930" y="62865"/>
                </a:cubicBezTo>
                <a:cubicBezTo>
                  <a:pt x="8202930" y="97584"/>
                  <a:pt x="8174784" y="125730"/>
                  <a:pt x="8140065" y="125730"/>
                </a:cubicBezTo>
                <a:cubicBezTo>
                  <a:pt x="8105346" y="125730"/>
                  <a:pt x="8077200" y="97584"/>
                  <a:pt x="8077200" y="62865"/>
                </a:cubicBezTo>
                <a:cubicBezTo>
                  <a:pt x="8077200" y="28146"/>
                  <a:pt x="8105346" y="0"/>
                  <a:pt x="8140065" y="0"/>
                </a:cubicBezTo>
                <a:close/>
                <a:moveTo>
                  <a:pt x="62865" y="0"/>
                </a:moveTo>
                <a:cubicBezTo>
                  <a:pt x="97584" y="0"/>
                  <a:pt x="125730" y="28146"/>
                  <a:pt x="125730" y="62865"/>
                </a:cubicBezTo>
                <a:cubicBezTo>
                  <a:pt x="125730" y="97584"/>
                  <a:pt x="97584" y="125730"/>
                  <a:pt x="62865" y="125730"/>
                </a:cubicBezTo>
                <a:cubicBezTo>
                  <a:pt x="28146" y="125730"/>
                  <a:pt x="0" y="97584"/>
                  <a:pt x="0" y="62865"/>
                </a:cubicBezTo>
                <a:cubicBezTo>
                  <a:pt x="0" y="28146"/>
                  <a:pt x="28146" y="0"/>
                  <a:pt x="62865" y="0"/>
                </a:cubicBezTo>
                <a:close/>
              </a:path>
            </a:pathLst>
          </a:cu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cxnSp>
        <p:nvCxnSpPr>
          <p:cNvPr id="34" name="直接连接符 33"/>
          <p:cNvCxnSpPr/>
          <p:nvPr>
            <p:custDataLst>
              <p:tags r:id="rId20"/>
            </p:custDataLst>
          </p:nvPr>
        </p:nvCxnSpPr>
        <p:spPr>
          <a:xfrm>
            <a:off x="2050892" y="4261932"/>
            <a:ext cx="8116786" cy="0"/>
          </a:xfrm>
          <a:prstGeom prst="line">
            <a:avLst/>
          </a:prstGeom>
          <a:ln w="1905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21"/>
            </p:custDataLst>
          </p:nvPr>
        </p:nvCxnSpPr>
        <p:spPr>
          <a:xfrm>
            <a:off x="2050892" y="6488507"/>
            <a:ext cx="8116786" cy="0"/>
          </a:xfrm>
          <a:prstGeom prst="line">
            <a:avLst/>
          </a:prstGeom>
          <a:ln w="19050">
            <a:solidFill>
              <a:schemeClr val="lt1">
                <a:lumMod val="75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22"/>
            </p:custDataLst>
          </p:nvPr>
        </p:nvCxnSpPr>
        <p:spPr>
          <a:xfrm flipH="1">
            <a:off x="1986720" y="4326105"/>
            <a:ext cx="0" cy="2098230"/>
          </a:xfrm>
          <a:prstGeom prst="line">
            <a:avLst/>
          </a:prstGeom>
          <a:ln w="19050">
            <a:solidFill>
              <a:schemeClr val="l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custDataLst>
              <p:tags r:id="rId23"/>
            </p:custDataLst>
          </p:nvPr>
        </p:nvCxnSpPr>
        <p:spPr>
          <a:xfrm flipH="1">
            <a:off x="10231850" y="4326105"/>
            <a:ext cx="0" cy="2098230"/>
          </a:xfrm>
          <a:prstGeom prst="line">
            <a:avLst/>
          </a:prstGeom>
          <a:ln w="19050">
            <a:solidFill>
              <a:schemeClr val="lt1">
                <a:lumMod val="75000"/>
              </a:schemeClr>
            </a:solidFill>
          </a:ln>
        </p:spPr>
        <p:style>
          <a:lnRef idx="1">
            <a:schemeClr val="accent1"/>
          </a:lnRef>
          <a:fillRef idx="0">
            <a:schemeClr val="accent1"/>
          </a:fillRef>
          <a:effectRef idx="0">
            <a:schemeClr val="accent1"/>
          </a:effectRef>
          <a:fontRef idx="minor">
            <a:schemeClr val="tx1"/>
          </a:fontRef>
        </p:style>
      </p:cxnSp>
      <p:sp>
        <p:nvSpPr>
          <p:cNvPr id="4" name="灯片编号占位符 3"/>
          <p:cNvSpPr/>
          <p:nvPr>
            <p:custDataLst>
              <p:tags r:id="rId24"/>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40</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6"/>
    </p:custDataLst>
  </p:cSld>
  <p:clrMapOvr>
    <a:masterClrMapping/>
  </p:clrMapOvr>
  <p:transition spd="med" advClick="0">
    <p:cut/>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8"/>
          <a:stretch>
            <a:fillRect/>
          </a:stretch>
        </a:blipFill>
        <a:effectLst/>
      </p:bgPr>
    </p:bg>
    <p:spTree>
      <p:nvGrpSpPr>
        <p:cNvPr id="1" name=""/>
        <p:cNvGrpSpPr/>
        <p:nvPr/>
      </p:nvGrpSpPr>
      <p:grpSpPr>
        <a:xfrm>
          <a:off x="0" y="0"/>
          <a:ext cx="0" cy="0"/>
        </a:xfrm>
      </p:grpSpPr>
      <p:pic>
        <p:nvPicPr>
          <p:cNvPr id="62"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61"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4"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麻醉药品及精神药品供给管理</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0"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41</a:t>
            </a:fld>
            <a:endParaRPr lang="zh-CN" altLang="en-US" sz="1400">
              <a:solidFill>
                <a:schemeClr val="dk1"/>
              </a:solidFill>
              <a:latin typeface="微软雅黑" panose="020b0503020204020204" charset="-122"/>
              <a:ea typeface="微软雅黑" panose="020b0503020204020204" charset="-122"/>
            </a:endParaRPr>
          </a:p>
        </p:txBody>
      </p:sp>
      <p:sp>
        <p:nvSpPr>
          <p:cNvPr id="22"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2"/>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cxnSp>
        <p:nvCxnSpPr>
          <p:cNvPr id="14" name="直接连接符 13"/>
          <p:cNvCxnSpPr/>
          <p:nvPr>
            <p:custDataLst>
              <p:tags r:id="rId13"/>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4"/>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custDataLst>
              <p:tags r:id="rId15"/>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custDataLst>
              <p:tags r:id="rId16"/>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163" name="内容占位符 6"/>
          <p:cNvSpPr>
            <a:spLocks noGrp="1"/>
          </p:cNvSpPr>
          <p:nvPr>
            <p:custDataLst>
              <p:tags r:id="rId17"/>
            </p:custDataLst>
          </p:nvPr>
        </p:nvSpPr>
        <p:spPr>
          <a:xfrm>
            <a:off x="2141776" y="2806407"/>
            <a:ext cx="3564426" cy="2934441"/>
          </a:xfrm>
          <a:prstGeom prst="rect">
            <a:avLst/>
          </a:prstGeom>
        </p:spPr>
        <p:txBody>
          <a:bodyPr vert="horz" lIns="91440" tIns="45720" rIns="91440" bIns="45720" rtlCol="0" anchor="ctr" anchorCtr="0">
            <a:normAutofit/>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30000"/>
              </a:lnSpc>
              <a:spcBef>
                <a:spcPct val="0"/>
              </a:spcBef>
              <a:spcAft>
                <a:spcPts val="1000"/>
              </a:spcAft>
              <a:buSzTx/>
              <a:buNone/>
            </a:pPr>
            <a:r>
              <a:rPr lang="zh-CN" altLang="en-US" sz="1900">
                <a:solidFill>
                  <a:schemeClr val="dk1">
                    <a:lumMod val="65000"/>
                    <a:lumOff val="35000"/>
                  </a:schemeClr>
                </a:solidFill>
                <a:uFillTx/>
                <a:latin typeface="微软雅黑" panose="020b0503020204020204" charset="-122"/>
                <a:ea typeface="微软雅黑" panose="020b0503020204020204" charset="-122"/>
              </a:rPr>
              <a:t>麻醉药品、第一类精神药品凭印鉴卡购置</a:t>
            </a:r>
            <a:endParaRPr lang="zh-CN" altLang="en-US" sz="1900">
              <a:solidFill>
                <a:schemeClr val="dk1">
                  <a:lumMod val="65000"/>
                  <a:lumOff val="35000"/>
                </a:schemeClr>
              </a:solidFill>
              <a:uFillTx/>
              <a:latin typeface="微软雅黑" panose="020b0503020204020204" charset="-122"/>
              <a:ea typeface="微软雅黑" panose="020b0503020204020204" charset="-122"/>
            </a:endParaRPr>
          </a:p>
        </p:txBody>
      </p:sp>
      <p:sp>
        <p:nvSpPr>
          <p:cNvPr id="25" name="任意多边形 24"/>
          <p:cNvSpPr/>
          <p:nvPr>
            <p:custDataLst>
              <p:tags r:id="rId18"/>
            </p:custDataLst>
          </p:nvPr>
        </p:nvSpPr>
        <p:spPr>
          <a:xfrm>
            <a:off x="2025616" y="2404764"/>
            <a:ext cx="3797684" cy="3537260"/>
          </a:xfrm>
          <a:custGeom>
            <a:gdLst>
              <a:gd name="connsiteX0" fmla="*/ 1635 w 4054"/>
              <a:gd name="connsiteY0" fmla="*/ 0 h 3776"/>
              <a:gd name="connsiteX1" fmla="*/ 3425 w 4054"/>
              <a:gd name="connsiteY1" fmla="*/ 6 h 3776"/>
              <a:gd name="connsiteX2" fmla="*/ 4054 w 4054"/>
              <a:gd name="connsiteY2" fmla="*/ 634 h 3776"/>
              <a:gd name="connsiteX3" fmla="*/ 4054 w 4054"/>
              <a:gd name="connsiteY3" fmla="*/ 3148 h 3776"/>
              <a:gd name="connsiteX4" fmla="*/ 3425 w 4054"/>
              <a:gd name="connsiteY4" fmla="*/ 3776 h 3776"/>
              <a:gd name="connsiteX5" fmla="*/ 628 w 4054"/>
              <a:gd name="connsiteY5" fmla="*/ 3776 h 3776"/>
              <a:gd name="connsiteX6" fmla="*/ 0 w 4054"/>
              <a:gd name="connsiteY6" fmla="*/ 3148 h 3776"/>
              <a:gd name="connsiteX7" fmla="*/ 0 w 4054"/>
              <a:gd name="connsiteY7" fmla="*/ 634 h 3776"/>
              <a:gd name="connsiteX8" fmla="*/ 473 w 4054"/>
              <a:gd name="connsiteY8" fmla="*/ 27 h 3776"/>
              <a:gd name="connsiteX9" fmla="*/ 488 w 4054"/>
              <a:gd name="connsiteY9" fmla="*/ 31 h 37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54" h="3776">
                <a:moveTo>
                  <a:pt x="1635" y="0"/>
                </a:moveTo>
                <a:lnTo>
                  <a:pt x="3425" y="6"/>
                </a:lnTo>
                <a:cubicBezTo>
                  <a:pt x="3772" y="6"/>
                  <a:pt x="4054" y="287"/>
                  <a:pt x="4054" y="634"/>
                </a:cubicBezTo>
                <a:lnTo>
                  <a:pt x="4054" y="3148"/>
                </a:lnTo>
                <a:cubicBezTo>
                  <a:pt x="4054" y="3495"/>
                  <a:pt x="3772" y="3776"/>
                  <a:pt x="3425" y="3776"/>
                </a:cubicBezTo>
                <a:lnTo>
                  <a:pt x="628" y="3776"/>
                </a:lnTo>
                <a:cubicBezTo>
                  <a:pt x="281" y="3776"/>
                  <a:pt x="0" y="3495"/>
                  <a:pt x="0" y="3148"/>
                </a:cubicBezTo>
                <a:lnTo>
                  <a:pt x="0" y="634"/>
                </a:lnTo>
                <a:cubicBezTo>
                  <a:pt x="0" y="287"/>
                  <a:pt x="126" y="27"/>
                  <a:pt x="473" y="27"/>
                </a:cubicBezTo>
                <a:lnTo>
                  <a:pt x="488" y="31"/>
                </a:lnTo>
              </a:path>
            </a:pathLst>
          </a:custGeom>
          <a:no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33" name="文本框 32"/>
          <p:cNvSpPr txBox="1"/>
          <p:nvPr>
            <p:custDataLst>
              <p:tags r:id="rId19"/>
            </p:custDataLst>
          </p:nvPr>
        </p:nvSpPr>
        <p:spPr>
          <a:xfrm>
            <a:off x="2475268" y="1982278"/>
            <a:ext cx="1084785" cy="9152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chemeClr val="dk1">
                    <a:lumMod val="75000"/>
                    <a:lumOff val="25000"/>
                  </a:schemeClr>
                </a:solidFill>
                <a:latin typeface="微软雅黑" panose="020b0503020204020204" charset="-122"/>
                <a:ea typeface="微软雅黑" panose="020b0503020204020204" charset="-122"/>
                <a:cs typeface="Arial" pitchFamily="34" charset="0"/>
              </a:rPr>
              <a:t>01</a:t>
            </a:r>
            <a:endParaRPr lang="en-US" altLang="zh-CN" sz="3200" b="1">
              <a:solidFill>
                <a:schemeClr val="dk1">
                  <a:lumMod val="75000"/>
                  <a:lumOff val="25000"/>
                </a:schemeClr>
              </a:solidFill>
              <a:latin typeface="微软雅黑" panose="020b0503020204020204" charset="-122"/>
              <a:ea typeface="微软雅黑" panose="020b0503020204020204" charset="-122"/>
              <a:cs typeface="Arial" pitchFamily="34" charset="0"/>
            </a:endParaRPr>
          </a:p>
        </p:txBody>
      </p:sp>
      <p:grpSp>
        <p:nvGrpSpPr>
          <p:cNvPr id="26" name="组合 25"/>
          <p:cNvGrpSpPr/>
          <p:nvPr>
            <p:custDataLst>
              <p:tags r:id="rId20"/>
            </p:custDataLst>
          </p:nvPr>
        </p:nvGrpSpPr>
        <p:grpSpPr>
          <a:xfrm>
            <a:off x="3465438" y="2015064"/>
            <a:ext cx="1228111" cy="726937"/>
            <a:chOff x="4086225" y="2014855"/>
            <a:chExt cx="513080" cy="303530"/>
          </a:xfrm>
        </p:grpSpPr>
        <p:sp>
          <p:nvSpPr>
            <p:cNvPr id="27" name="Freeform 686"/>
            <p:cNvSpPr/>
            <p:nvPr>
              <p:custDataLst>
                <p:tags r:id="rId21"/>
              </p:custDataLst>
            </p:nvPr>
          </p:nvSpPr>
          <p:spPr bwMode="auto">
            <a:xfrm rot="3540000">
              <a:off x="4333875" y="1945005"/>
              <a:ext cx="195580" cy="335280"/>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28" name="Freeform 534"/>
            <p:cNvSpPr/>
            <p:nvPr>
              <p:custDataLst>
                <p:tags r:id="rId22"/>
              </p:custDataLst>
            </p:nvPr>
          </p:nvSpPr>
          <p:spPr bwMode="auto">
            <a:xfrm>
              <a:off x="4086225" y="2047240"/>
              <a:ext cx="280670" cy="271145"/>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29" name="Freeform 535"/>
            <p:cNvSpPr/>
            <p:nvPr>
              <p:custDataLst>
                <p:tags r:id="rId23"/>
              </p:custDataLst>
            </p:nvPr>
          </p:nvSpPr>
          <p:spPr bwMode="auto">
            <a:xfrm>
              <a:off x="4211955" y="2153285"/>
              <a:ext cx="37465" cy="37465"/>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30" name="Freeform 535"/>
            <p:cNvSpPr/>
            <p:nvPr>
              <p:custDataLst>
                <p:tags r:id="rId24"/>
              </p:custDataLst>
            </p:nvPr>
          </p:nvSpPr>
          <p:spPr bwMode="auto">
            <a:xfrm>
              <a:off x="4567555" y="212915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31" name="Freeform 535"/>
            <p:cNvSpPr/>
            <p:nvPr>
              <p:custDataLst>
                <p:tags r:id="rId25"/>
              </p:custDataLst>
            </p:nvPr>
          </p:nvSpPr>
          <p:spPr bwMode="auto">
            <a:xfrm>
              <a:off x="4549775"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32" name="Freeform 535"/>
            <p:cNvSpPr/>
            <p:nvPr>
              <p:custDataLst>
                <p:tags r:id="rId26"/>
              </p:custDataLst>
            </p:nvPr>
          </p:nvSpPr>
          <p:spPr bwMode="auto">
            <a:xfrm>
              <a:off x="4392930"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34" name="Freeform 535"/>
            <p:cNvSpPr/>
            <p:nvPr>
              <p:custDataLst>
                <p:tags r:id="rId27"/>
              </p:custDataLst>
            </p:nvPr>
          </p:nvSpPr>
          <p:spPr bwMode="auto">
            <a:xfrm>
              <a:off x="4129405" y="208280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35" name="Freeform 535"/>
            <p:cNvSpPr/>
            <p:nvPr>
              <p:custDataLst>
                <p:tags r:id="rId28"/>
              </p:custDataLst>
            </p:nvPr>
          </p:nvSpPr>
          <p:spPr bwMode="auto">
            <a:xfrm>
              <a:off x="4504690" y="224218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36" name="Freeform 535"/>
            <p:cNvSpPr/>
            <p:nvPr>
              <p:custDataLst>
                <p:tags r:id="rId29"/>
              </p:custDataLst>
            </p:nvPr>
          </p:nvSpPr>
          <p:spPr bwMode="auto">
            <a:xfrm>
              <a:off x="4173855" y="228473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grpSp>
          <p:nvGrpSpPr>
            <p:cNvPr id="37" name="组合 36"/>
            <p:cNvGrpSpPr/>
            <p:nvPr/>
          </p:nvGrpSpPr>
          <p:grpSpPr>
            <a:xfrm rot="18780000">
              <a:off x="4350385" y="2110740"/>
              <a:ext cx="161925" cy="157480"/>
              <a:chOff x="9468" y="5737"/>
              <a:chExt cx="524" cy="506"/>
            </a:xfrm>
          </p:grpSpPr>
          <p:sp>
            <p:nvSpPr>
              <p:cNvPr id="38" name="Freeform 534"/>
              <p:cNvSpPr/>
              <p:nvPr>
                <p:custDataLst>
                  <p:tags r:id="rId30"/>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39" name="Freeform 535"/>
              <p:cNvSpPr/>
              <p:nvPr>
                <p:custDataLst>
                  <p:tags r:id="rId31"/>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grpSp>
      </p:grpSp>
      <p:sp>
        <p:nvSpPr>
          <p:cNvPr id="40" name="内容占位符 6"/>
          <p:cNvSpPr>
            <a:spLocks noGrp="1"/>
          </p:cNvSpPr>
          <p:nvPr>
            <p:custDataLst>
              <p:tags r:id="rId32"/>
            </p:custDataLst>
          </p:nvPr>
        </p:nvSpPr>
        <p:spPr>
          <a:xfrm>
            <a:off x="6486338" y="2806407"/>
            <a:ext cx="3564426" cy="2934441"/>
          </a:xfrm>
          <a:prstGeom prst="rect">
            <a:avLst/>
          </a:prstGeom>
        </p:spPr>
        <p:txBody>
          <a:bodyPr vert="horz" lIns="91440" tIns="45720" rIns="91440" bIns="45720" rtlCol="0" anchor="ctr" anchorCtr="0">
            <a:normAutofit lnSpcReduction="20000"/>
          </a:bodyPr>
          <a:lstStyle>
            <a:defPPr>
              <a:defRPr lang="zh-CN"/>
            </a:defPPr>
            <a:lvl1pPr marL="285750" indent="-28575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panose="020b050302020402020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lvl="0" indent="0" algn="l">
              <a:lnSpc>
                <a:spcPct val="130000"/>
              </a:lnSpc>
              <a:spcBef>
                <a:spcPct val="0"/>
              </a:spcBef>
              <a:spcAft>
                <a:spcPts val="1000"/>
              </a:spcAft>
              <a:buSzTx/>
              <a:buNone/>
            </a:pPr>
            <a:r>
              <a:rPr lang="zh-CN" altLang="en-US" sz="1900">
                <a:solidFill>
                  <a:schemeClr val="dk1">
                    <a:lumMod val="65000"/>
                    <a:lumOff val="35000"/>
                  </a:schemeClr>
                </a:solidFill>
                <a:uFillTx/>
                <a:latin typeface="微软雅黑" panose="020b0503020204020204" charset="-122"/>
                <a:ea typeface="微软雅黑" panose="020b0503020204020204" charset="-122"/>
                <a:cs typeface="微软雅黑" panose="020b0503020204020204" charset="-122"/>
              </a:rPr>
              <a:t>经所在地设区的市级卫生行政部门批准 提交：印鉴卡申请表、? 医疗机构执业许可证?副本复印件、麻醉药品和第一类精神药品平安储存设施情况及相关管理制度、市卫生局规定的其他材料、原有效期内的使用情况</a:t>
            </a:r>
            <a:endParaRPr lang="zh-CN" altLang="en-US" sz="1900">
              <a:solidFill>
                <a:schemeClr val="dk1">
                  <a:lumMod val="65000"/>
                  <a:lumOff val="35000"/>
                </a:schemeClr>
              </a:solidFill>
              <a:uFillTx/>
              <a:latin typeface="微软雅黑" panose="020b0503020204020204" charset="-122"/>
              <a:ea typeface="微软雅黑" panose="020b0503020204020204" charset="-122"/>
              <a:cs typeface="微软雅黑" panose="020b0503020204020204" charset="-122"/>
            </a:endParaRPr>
          </a:p>
        </p:txBody>
      </p:sp>
      <p:sp>
        <p:nvSpPr>
          <p:cNvPr id="41" name="任意多边形 40"/>
          <p:cNvSpPr/>
          <p:nvPr>
            <p:custDataLst>
              <p:tags r:id="rId33"/>
            </p:custDataLst>
          </p:nvPr>
        </p:nvSpPr>
        <p:spPr>
          <a:xfrm>
            <a:off x="6370179" y="2404764"/>
            <a:ext cx="3797684" cy="3537260"/>
          </a:xfrm>
          <a:custGeom>
            <a:gdLst>
              <a:gd name="connsiteX0" fmla="*/ 1635 w 4054"/>
              <a:gd name="connsiteY0" fmla="*/ 0 h 3776"/>
              <a:gd name="connsiteX1" fmla="*/ 3425 w 4054"/>
              <a:gd name="connsiteY1" fmla="*/ 6 h 3776"/>
              <a:gd name="connsiteX2" fmla="*/ 4054 w 4054"/>
              <a:gd name="connsiteY2" fmla="*/ 634 h 3776"/>
              <a:gd name="connsiteX3" fmla="*/ 4054 w 4054"/>
              <a:gd name="connsiteY3" fmla="*/ 3148 h 3776"/>
              <a:gd name="connsiteX4" fmla="*/ 3425 w 4054"/>
              <a:gd name="connsiteY4" fmla="*/ 3776 h 3776"/>
              <a:gd name="connsiteX5" fmla="*/ 628 w 4054"/>
              <a:gd name="connsiteY5" fmla="*/ 3776 h 3776"/>
              <a:gd name="connsiteX6" fmla="*/ 0 w 4054"/>
              <a:gd name="connsiteY6" fmla="*/ 3148 h 3776"/>
              <a:gd name="connsiteX7" fmla="*/ 0 w 4054"/>
              <a:gd name="connsiteY7" fmla="*/ 634 h 3776"/>
              <a:gd name="connsiteX8" fmla="*/ 473 w 4054"/>
              <a:gd name="connsiteY8" fmla="*/ 27 h 3776"/>
              <a:gd name="connsiteX9" fmla="*/ 488 w 4054"/>
              <a:gd name="connsiteY9" fmla="*/ 31 h 377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54" h="3776">
                <a:moveTo>
                  <a:pt x="1635" y="0"/>
                </a:moveTo>
                <a:lnTo>
                  <a:pt x="3425" y="6"/>
                </a:lnTo>
                <a:cubicBezTo>
                  <a:pt x="3772" y="6"/>
                  <a:pt x="4054" y="287"/>
                  <a:pt x="4054" y="634"/>
                </a:cubicBezTo>
                <a:lnTo>
                  <a:pt x="4054" y="3148"/>
                </a:lnTo>
                <a:cubicBezTo>
                  <a:pt x="4054" y="3495"/>
                  <a:pt x="3772" y="3776"/>
                  <a:pt x="3425" y="3776"/>
                </a:cubicBezTo>
                <a:lnTo>
                  <a:pt x="628" y="3776"/>
                </a:lnTo>
                <a:cubicBezTo>
                  <a:pt x="281" y="3776"/>
                  <a:pt x="0" y="3495"/>
                  <a:pt x="0" y="3148"/>
                </a:cubicBezTo>
                <a:lnTo>
                  <a:pt x="0" y="634"/>
                </a:lnTo>
                <a:cubicBezTo>
                  <a:pt x="0" y="287"/>
                  <a:pt x="126" y="27"/>
                  <a:pt x="473" y="27"/>
                </a:cubicBezTo>
                <a:lnTo>
                  <a:pt x="488" y="31"/>
                </a:lnTo>
              </a:path>
            </a:pathLst>
          </a:custGeom>
          <a:no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42" name="文本框 41"/>
          <p:cNvSpPr txBox="1"/>
          <p:nvPr>
            <p:custDataLst>
              <p:tags r:id="rId34"/>
            </p:custDataLst>
          </p:nvPr>
        </p:nvSpPr>
        <p:spPr>
          <a:xfrm>
            <a:off x="6819830" y="1982278"/>
            <a:ext cx="1084785" cy="91522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a:solidFill>
                  <a:schemeClr val="dk1">
                    <a:lumMod val="75000"/>
                    <a:lumOff val="25000"/>
                  </a:schemeClr>
                </a:solidFill>
                <a:latin typeface="微软雅黑" panose="020b0503020204020204" charset="-122"/>
                <a:ea typeface="微软雅黑" panose="020b0503020204020204" charset="-122"/>
                <a:cs typeface="Arial" pitchFamily="34" charset="0"/>
              </a:rPr>
              <a:t>02</a:t>
            </a:r>
            <a:endParaRPr lang="en-US" altLang="zh-CN" sz="3200" b="1">
              <a:solidFill>
                <a:schemeClr val="dk1">
                  <a:lumMod val="75000"/>
                  <a:lumOff val="25000"/>
                </a:schemeClr>
              </a:solidFill>
              <a:latin typeface="微软雅黑" panose="020b0503020204020204" charset="-122"/>
              <a:ea typeface="微软雅黑" panose="020b0503020204020204" charset="-122"/>
              <a:cs typeface="Arial" pitchFamily="34" charset="0"/>
            </a:endParaRPr>
          </a:p>
        </p:txBody>
      </p:sp>
      <p:grpSp>
        <p:nvGrpSpPr>
          <p:cNvPr id="43" name="组合 42"/>
          <p:cNvGrpSpPr/>
          <p:nvPr>
            <p:custDataLst>
              <p:tags r:id="rId35"/>
            </p:custDataLst>
          </p:nvPr>
        </p:nvGrpSpPr>
        <p:grpSpPr>
          <a:xfrm>
            <a:off x="7810001" y="2015064"/>
            <a:ext cx="1228111" cy="726937"/>
            <a:chOff x="4086225" y="2014855"/>
            <a:chExt cx="513080" cy="303530"/>
          </a:xfrm>
        </p:grpSpPr>
        <p:sp>
          <p:nvSpPr>
            <p:cNvPr id="44" name="Freeform 686"/>
            <p:cNvSpPr/>
            <p:nvPr>
              <p:custDataLst>
                <p:tags r:id="rId36"/>
              </p:custDataLst>
            </p:nvPr>
          </p:nvSpPr>
          <p:spPr bwMode="auto">
            <a:xfrm rot="3540000">
              <a:off x="4333875" y="1945005"/>
              <a:ext cx="195580" cy="335280"/>
            </a:xfrm>
            <a:custGeom>
              <a:gdLst>
                <a:gd name="T0" fmla="*/ 61 w 75"/>
                <a:gd name="T1" fmla="*/ 21 h 129"/>
                <a:gd name="T2" fmla="*/ 70 w 75"/>
                <a:gd name="T3" fmla="*/ 13 h 129"/>
                <a:gd name="T4" fmla="*/ 70 w 75"/>
                <a:gd name="T5" fmla="*/ 1 h 129"/>
                <a:gd name="T6" fmla="*/ 59 w 75"/>
                <a:gd name="T7" fmla="*/ 6 h 129"/>
                <a:gd name="T8" fmla="*/ 52 w 75"/>
                <a:gd name="T9" fmla="*/ 26 h 129"/>
                <a:gd name="T10" fmla="*/ 46 w 75"/>
                <a:gd name="T11" fmla="*/ 40 h 129"/>
                <a:gd name="T12" fmla="*/ 46 w 75"/>
                <a:gd name="T13" fmla="*/ 33 h 129"/>
                <a:gd name="T14" fmla="*/ 40 w 75"/>
                <a:gd name="T15" fmla="*/ 20 h 129"/>
                <a:gd name="T16" fmla="*/ 33 w 75"/>
                <a:gd name="T17" fmla="*/ 29 h 129"/>
                <a:gd name="T18" fmla="*/ 41 w 75"/>
                <a:gd name="T19" fmla="*/ 54 h 129"/>
                <a:gd name="T20" fmla="*/ 38 w 75"/>
                <a:gd name="T21" fmla="*/ 66 h 129"/>
                <a:gd name="T22" fmla="*/ 34 w 75"/>
                <a:gd name="T23" fmla="*/ 80 h 129"/>
                <a:gd name="T24" fmla="*/ 34 w 75"/>
                <a:gd name="T25" fmla="*/ 80 h 129"/>
                <a:gd name="T26" fmla="*/ 34 w 75"/>
                <a:gd name="T27" fmla="*/ 79 h 129"/>
                <a:gd name="T28" fmla="*/ 33 w 75"/>
                <a:gd name="T29" fmla="*/ 71 h 129"/>
                <a:gd name="T30" fmla="*/ 31 w 75"/>
                <a:gd name="T31" fmla="*/ 58 h 129"/>
                <a:gd name="T32" fmla="*/ 23 w 75"/>
                <a:gd name="T33" fmla="*/ 45 h 129"/>
                <a:gd name="T34" fmla="*/ 20 w 75"/>
                <a:gd name="T35" fmla="*/ 63 h 129"/>
                <a:gd name="T36" fmla="*/ 31 w 75"/>
                <a:gd name="T37" fmla="*/ 90 h 129"/>
                <a:gd name="T38" fmla="*/ 28 w 75"/>
                <a:gd name="T39" fmla="*/ 100 h 129"/>
                <a:gd name="T40" fmla="*/ 26 w 75"/>
                <a:gd name="T41" fmla="*/ 111 h 129"/>
                <a:gd name="T42" fmla="*/ 23 w 75"/>
                <a:gd name="T43" fmla="*/ 101 h 129"/>
                <a:gd name="T44" fmla="*/ 17 w 75"/>
                <a:gd name="T45" fmla="*/ 87 h 129"/>
                <a:gd name="T46" fmla="*/ 3 w 75"/>
                <a:gd name="T47" fmla="*/ 81 h 129"/>
                <a:gd name="T48" fmla="*/ 6 w 75"/>
                <a:gd name="T49" fmla="*/ 97 h 129"/>
                <a:gd name="T50" fmla="*/ 23 w 75"/>
                <a:gd name="T51" fmla="*/ 124 h 129"/>
                <a:gd name="T52" fmla="*/ 23 w 75"/>
                <a:gd name="T53" fmla="*/ 129 h 129"/>
                <a:gd name="T54" fmla="*/ 25 w 75"/>
                <a:gd name="T55" fmla="*/ 129 h 129"/>
                <a:gd name="T56" fmla="*/ 27 w 75"/>
                <a:gd name="T57" fmla="*/ 126 h 129"/>
                <a:gd name="T58" fmla="*/ 42 w 75"/>
                <a:gd name="T59" fmla="*/ 115 h 129"/>
                <a:gd name="T60" fmla="*/ 57 w 75"/>
                <a:gd name="T61" fmla="*/ 107 h 129"/>
                <a:gd name="T62" fmla="*/ 65 w 75"/>
                <a:gd name="T63" fmla="*/ 92 h 129"/>
                <a:gd name="T64" fmla="*/ 44 w 75"/>
                <a:gd name="T65" fmla="*/ 99 h 129"/>
                <a:gd name="T66" fmla="*/ 32 w 75"/>
                <a:gd name="T67" fmla="*/ 109 h 129"/>
                <a:gd name="T68" fmla="*/ 29 w 75"/>
                <a:gd name="T69" fmla="*/ 113 h 129"/>
                <a:gd name="T70" fmla="*/ 30 w 75"/>
                <a:gd name="T71" fmla="*/ 109 h 129"/>
                <a:gd name="T72" fmla="*/ 35 w 75"/>
                <a:gd name="T73" fmla="*/ 89 h 129"/>
                <a:gd name="T74" fmla="*/ 57 w 75"/>
                <a:gd name="T75" fmla="*/ 77 h 129"/>
                <a:gd name="T76" fmla="*/ 65 w 75"/>
                <a:gd name="T77" fmla="*/ 66 h 129"/>
                <a:gd name="T78" fmla="*/ 52 w 75"/>
                <a:gd name="T79" fmla="*/ 66 h 129"/>
                <a:gd name="T80" fmla="*/ 38 w 75"/>
                <a:gd name="T81" fmla="*/ 75 h 129"/>
                <a:gd name="T82" fmla="*/ 40 w 75"/>
                <a:gd name="T83" fmla="*/ 68 h 129"/>
                <a:gd name="T84" fmla="*/ 44 w 75"/>
                <a:gd name="T85" fmla="*/ 55 h 129"/>
                <a:gd name="T86" fmla="*/ 54 w 75"/>
                <a:gd name="T87" fmla="*/ 51 h 129"/>
                <a:gd name="T88" fmla="*/ 63 w 75"/>
                <a:gd name="T89" fmla="*/ 47 h 129"/>
                <a:gd name="T90" fmla="*/ 67 w 75"/>
                <a:gd name="T91" fmla="*/ 38 h 129"/>
                <a:gd name="T92" fmla="*/ 49 w 75"/>
                <a:gd name="T93" fmla="*/ 41 h 129"/>
                <a:gd name="T94" fmla="*/ 54 w 75"/>
                <a:gd name="T95" fmla="*/ 29 h 129"/>
                <a:gd name="T96" fmla="*/ 61 w 75"/>
                <a:gd name="T97" fmla="*/ 21 h 1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5" h="129">
                  <a:moveTo>
                    <a:pt x="61" y="21"/>
                  </a:moveTo>
                  <a:cubicBezTo>
                    <a:pt x="64" y="19"/>
                    <a:pt x="67" y="16"/>
                    <a:pt x="70" y="13"/>
                  </a:cubicBezTo>
                  <a:cubicBezTo>
                    <a:pt x="72" y="10"/>
                    <a:pt x="75" y="3"/>
                    <a:pt x="70" y="1"/>
                  </a:cubicBezTo>
                  <a:cubicBezTo>
                    <a:pt x="66" y="0"/>
                    <a:pt x="61" y="4"/>
                    <a:pt x="59" y="6"/>
                  </a:cubicBezTo>
                  <a:cubicBezTo>
                    <a:pt x="53" y="11"/>
                    <a:pt x="52" y="19"/>
                    <a:pt x="52" y="26"/>
                  </a:cubicBezTo>
                  <a:cubicBezTo>
                    <a:pt x="50" y="30"/>
                    <a:pt x="48" y="35"/>
                    <a:pt x="46" y="40"/>
                  </a:cubicBezTo>
                  <a:cubicBezTo>
                    <a:pt x="46" y="37"/>
                    <a:pt x="46" y="35"/>
                    <a:pt x="46" y="33"/>
                  </a:cubicBezTo>
                  <a:cubicBezTo>
                    <a:pt x="45" y="30"/>
                    <a:pt x="45" y="22"/>
                    <a:pt x="40" y="20"/>
                  </a:cubicBezTo>
                  <a:cubicBezTo>
                    <a:pt x="36" y="19"/>
                    <a:pt x="34" y="25"/>
                    <a:pt x="33" y="29"/>
                  </a:cubicBezTo>
                  <a:cubicBezTo>
                    <a:pt x="33" y="38"/>
                    <a:pt x="38" y="46"/>
                    <a:pt x="41" y="54"/>
                  </a:cubicBezTo>
                  <a:cubicBezTo>
                    <a:pt x="40" y="58"/>
                    <a:pt x="39" y="62"/>
                    <a:pt x="38" y="66"/>
                  </a:cubicBezTo>
                  <a:cubicBezTo>
                    <a:pt x="36" y="71"/>
                    <a:pt x="35" y="75"/>
                    <a:pt x="34" y="80"/>
                  </a:cubicBezTo>
                  <a:cubicBezTo>
                    <a:pt x="34" y="80"/>
                    <a:pt x="34" y="80"/>
                    <a:pt x="34" y="80"/>
                  </a:cubicBezTo>
                  <a:cubicBezTo>
                    <a:pt x="34" y="79"/>
                    <a:pt x="34" y="79"/>
                    <a:pt x="34" y="79"/>
                  </a:cubicBezTo>
                  <a:cubicBezTo>
                    <a:pt x="33" y="77"/>
                    <a:pt x="33" y="74"/>
                    <a:pt x="33" y="71"/>
                  </a:cubicBezTo>
                  <a:cubicBezTo>
                    <a:pt x="32" y="67"/>
                    <a:pt x="31" y="62"/>
                    <a:pt x="31" y="58"/>
                  </a:cubicBezTo>
                  <a:cubicBezTo>
                    <a:pt x="30" y="55"/>
                    <a:pt x="28" y="44"/>
                    <a:pt x="23" y="45"/>
                  </a:cubicBezTo>
                  <a:cubicBezTo>
                    <a:pt x="17" y="46"/>
                    <a:pt x="19" y="60"/>
                    <a:pt x="20" y="63"/>
                  </a:cubicBezTo>
                  <a:cubicBezTo>
                    <a:pt x="21" y="73"/>
                    <a:pt x="25" y="82"/>
                    <a:pt x="31" y="90"/>
                  </a:cubicBezTo>
                  <a:cubicBezTo>
                    <a:pt x="30" y="93"/>
                    <a:pt x="29" y="97"/>
                    <a:pt x="28" y="100"/>
                  </a:cubicBezTo>
                  <a:cubicBezTo>
                    <a:pt x="27" y="104"/>
                    <a:pt x="27" y="107"/>
                    <a:pt x="26" y="111"/>
                  </a:cubicBezTo>
                  <a:cubicBezTo>
                    <a:pt x="25" y="107"/>
                    <a:pt x="24" y="104"/>
                    <a:pt x="23" y="101"/>
                  </a:cubicBezTo>
                  <a:cubicBezTo>
                    <a:pt x="21" y="96"/>
                    <a:pt x="20" y="91"/>
                    <a:pt x="17" y="87"/>
                  </a:cubicBezTo>
                  <a:cubicBezTo>
                    <a:pt x="15" y="84"/>
                    <a:pt x="7" y="75"/>
                    <a:pt x="3" y="81"/>
                  </a:cubicBezTo>
                  <a:cubicBezTo>
                    <a:pt x="0" y="85"/>
                    <a:pt x="5" y="94"/>
                    <a:pt x="6" y="97"/>
                  </a:cubicBezTo>
                  <a:cubicBezTo>
                    <a:pt x="11" y="107"/>
                    <a:pt x="17" y="115"/>
                    <a:pt x="23" y="124"/>
                  </a:cubicBezTo>
                  <a:cubicBezTo>
                    <a:pt x="22" y="126"/>
                    <a:pt x="22" y="127"/>
                    <a:pt x="23" y="129"/>
                  </a:cubicBezTo>
                  <a:cubicBezTo>
                    <a:pt x="24" y="129"/>
                    <a:pt x="24" y="129"/>
                    <a:pt x="25" y="129"/>
                  </a:cubicBezTo>
                  <a:cubicBezTo>
                    <a:pt x="26" y="128"/>
                    <a:pt x="26" y="127"/>
                    <a:pt x="27" y="126"/>
                  </a:cubicBezTo>
                  <a:cubicBezTo>
                    <a:pt x="32" y="122"/>
                    <a:pt x="37" y="118"/>
                    <a:pt x="42" y="115"/>
                  </a:cubicBezTo>
                  <a:cubicBezTo>
                    <a:pt x="47" y="113"/>
                    <a:pt x="53" y="111"/>
                    <a:pt x="57" y="107"/>
                  </a:cubicBezTo>
                  <a:cubicBezTo>
                    <a:pt x="61" y="105"/>
                    <a:pt x="72" y="97"/>
                    <a:pt x="65" y="92"/>
                  </a:cubicBezTo>
                  <a:cubicBezTo>
                    <a:pt x="59" y="87"/>
                    <a:pt x="49" y="95"/>
                    <a:pt x="44" y="99"/>
                  </a:cubicBezTo>
                  <a:cubicBezTo>
                    <a:pt x="40" y="102"/>
                    <a:pt x="36" y="105"/>
                    <a:pt x="32" y="109"/>
                  </a:cubicBezTo>
                  <a:cubicBezTo>
                    <a:pt x="31" y="110"/>
                    <a:pt x="30" y="112"/>
                    <a:pt x="29" y="113"/>
                  </a:cubicBezTo>
                  <a:cubicBezTo>
                    <a:pt x="30" y="112"/>
                    <a:pt x="30" y="110"/>
                    <a:pt x="30" y="109"/>
                  </a:cubicBezTo>
                  <a:cubicBezTo>
                    <a:pt x="32" y="102"/>
                    <a:pt x="34" y="96"/>
                    <a:pt x="35" y="89"/>
                  </a:cubicBezTo>
                  <a:cubicBezTo>
                    <a:pt x="43" y="86"/>
                    <a:pt x="51" y="82"/>
                    <a:pt x="57" y="77"/>
                  </a:cubicBezTo>
                  <a:cubicBezTo>
                    <a:pt x="60" y="75"/>
                    <a:pt x="66" y="70"/>
                    <a:pt x="65" y="66"/>
                  </a:cubicBezTo>
                  <a:cubicBezTo>
                    <a:pt x="64" y="61"/>
                    <a:pt x="55" y="65"/>
                    <a:pt x="52" y="66"/>
                  </a:cubicBezTo>
                  <a:cubicBezTo>
                    <a:pt x="47" y="68"/>
                    <a:pt x="42" y="71"/>
                    <a:pt x="38" y="75"/>
                  </a:cubicBezTo>
                  <a:cubicBezTo>
                    <a:pt x="39" y="73"/>
                    <a:pt x="40" y="70"/>
                    <a:pt x="40" y="68"/>
                  </a:cubicBezTo>
                  <a:cubicBezTo>
                    <a:pt x="42" y="64"/>
                    <a:pt x="43" y="60"/>
                    <a:pt x="44" y="55"/>
                  </a:cubicBezTo>
                  <a:cubicBezTo>
                    <a:pt x="48" y="54"/>
                    <a:pt x="51" y="52"/>
                    <a:pt x="54" y="51"/>
                  </a:cubicBezTo>
                  <a:cubicBezTo>
                    <a:pt x="57" y="49"/>
                    <a:pt x="61" y="48"/>
                    <a:pt x="63" y="47"/>
                  </a:cubicBezTo>
                  <a:cubicBezTo>
                    <a:pt x="66" y="45"/>
                    <a:pt x="70" y="41"/>
                    <a:pt x="67" y="38"/>
                  </a:cubicBezTo>
                  <a:cubicBezTo>
                    <a:pt x="63" y="33"/>
                    <a:pt x="54" y="37"/>
                    <a:pt x="49" y="41"/>
                  </a:cubicBezTo>
                  <a:cubicBezTo>
                    <a:pt x="50" y="37"/>
                    <a:pt x="52" y="33"/>
                    <a:pt x="54" y="29"/>
                  </a:cubicBezTo>
                  <a:cubicBezTo>
                    <a:pt x="56" y="27"/>
                    <a:pt x="58" y="24"/>
                    <a:pt x="61" y="21"/>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45" name="Freeform 534"/>
            <p:cNvSpPr/>
            <p:nvPr>
              <p:custDataLst>
                <p:tags r:id="rId37"/>
              </p:custDataLst>
            </p:nvPr>
          </p:nvSpPr>
          <p:spPr bwMode="auto">
            <a:xfrm>
              <a:off x="4086225" y="2047240"/>
              <a:ext cx="280670" cy="271145"/>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46" name="Freeform 535"/>
            <p:cNvSpPr/>
            <p:nvPr>
              <p:custDataLst>
                <p:tags r:id="rId38"/>
              </p:custDataLst>
            </p:nvPr>
          </p:nvSpPr>
          <p:spPr bwMode="auto">
            <a:xfrm>
              <a:off x="4211955" y="2153285"/>
              <a:ext cx="37465" cy="37465"/>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47" name="Freeform 535"/>
            <p:cNvSpPr/>
            <p:nvPr>
              <p:custDataLst>
                <p:tags r:id="rId39"/>
              </p:custDataLst>
            </p:nvPr>
          </p:nvSpPr>
          <p:spPr bwMode="auto">
            <a:xfrm>
              <a:off x="4567555" y="212915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48" name="Freeform 535"/>
            <p:cNvSpPr/>
            <p:nvPr>
              <p:custDataLst>
                <p:tags r:id="rId40"/>
              </p:custDataLst>
            </p:nvPr>
          </p:nvSpPr>
          <p:spPr bwMode="auto">
            <a:xfrm>
              <a:off x="4549775"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49" name="Freeform 535"/>
            <p:cNvSpPr/>
            <p:nvPr>
              <p:custDataLst>
                <p:tags r:id="rId41"/>
              </p:custDataLst>
            </p:nvPr>
          </p:nvSpPr>
          <p:spPr bwMode="auto">
            <a:xfrm>
              <a:off x="4392930" y="202184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50" name="Freeform 535"/>
            <p:cNvSpPr/>
            <p:nvPr>
              <p:custDataLst>
                <p:tags r:id="rId42"/>
              </p:custDataLst>
            </p:nvPr>
          </p:nvSpPr>
          <p:spPr bwMode="auto">
            <a:xfrm>
              <a:off x="4129405" y="208280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51" name="Freeform 535"/>
            <p:cNvSpPr/>
            <p:nvPr>
              <p:custDataLst>
                <p:tags r:id="rId43"/>
              </p:custDataLst>
            </p:nvPr>
          </p:nvSpPr>
          <p:spPr bwMode="auto">
            <a:xfrm>
              <a:off x="4504690" y="2242185"/>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52" name="Freeform 535"/>
            <p:cNvSpPr/>
            <p:nvPr>
              <p:custDataLst>
                <p:tags r:id="rId44"/>
              </p:custDataLst>
            </p:nvPr>
          </p:nvSpPr>
          <p:spPr bwMode="auto">
            <a:xfrm>
              <a:off x="4173855" y="2284730"/>
              <a:ext cx="17780" cy="17780"/>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grpSp>
          <p:nvGrpSpPr>
            <p:cNvPr id="53" name="组合 52"/>
            <p:cNvGrpSpPr/>
            <p:nvPr/>
          </p:nvGrpSpPr>
          <p:grpSpPr>
            <a:xfrm rot="18780000">
              <a:off x="4350385" y="2110740"/>
              <a:ext cx="161925" cy="157480"/>
              <a:chOff x="9468" y="5737"/>
              <a:chExt cx="524" cy="506"/>
            </a:xfrm>
          </p:grpSpPr>
          <p:sp>
            <p:nvSpPr>
              <p:cNvPr id="54" name="Freeform 534"/>
              <p:cNvSpPr/>
              <p:nvPr>
                <p:custDataLst>
                  <p:tags r:id="rId45"/>
                </p:custDataLst>
              </p:nvPr>
            </p:nvSpPr>
            <p:spPr bwMode="auto">
              <a:xfrm>
                <a:off x="9468" y="5737"/>
                <a:ext cx="525" cy="507"/>
              </a:xfrm>
              <a:custGeom>
                <a:gdLst>
                  <a:gd name="T0" fmla="*/ 51 w 79"/>
                  <a:gd name="T1" fmla="*/ 32 h 76"/>
                  <a:gd name="T2" fmla="*/ 60 w 79"/>
                  <a:gd name="T3" fmla="*/ 7 h 76"/>
                  <a:gd name="T4" fmla="*/ 44 w 79"/>
                  <a:gd name="T5" fmla="*/ 22 h 76"/>
                  <a:gd name="T6" fmla="*/ 33 w 79"/>
                  <a:gd name="T7" fmla="*/ 4 h 76"/>
                  <a:gd name="T8" fmla="*/ 34 w 79"/>
                  <a:gd name="T9" fmla="*/ 30 h 76"/>
                  <a:gd name="T10" fmla="*/ 4 w 79"/>
                  <a:gd name="T11" fmla="*/ 31 h 76"/>
                  <a:gd name="T12" fmla="*/ 30 w 79"/>
                  <a:gd name="T13" fmla="*/ 40 h 76"/>
                  <a:gd name="T14" fmla="*/ 7 w 79"/>
                  <a:gd name="T15" fmla="*/ 62 h 76"/>
                  <a:gd name="T16" fmla="*/ 25 w 79"/>
                  <a:gd name="T17" fmla="*/ 60 h 76"/>
                  <a:gd name="T18" fmla="*/ 34 w 79"/>
                  <a:gd name="T19" fmla="*/ 51 h 76"/>
                  <a:gd name="T20" fmla="*/ 39 w 79"/>
                  <a:gd name="T21" fmla="*/ 44 h 76"/>
                  <a:gd name="T22" fmla="*/ 50 w 79"/>
                  <a:gd name="T23" fmla="*/ 71 h 76"/>
                  <a:gd name="T24" fmla="*/ 50 w 79"/>
                  <a:gd name="T25" fmla="*/ 42 h 76"/>
                  <a:gd name="T26" fmla="*/ 79 w 79"/>
                  <a:gd name="T27" fmla="*/ 39 h 76"/>
                  <a:gd name="T28" fmla="*/ 51 w 79"/>
                  <a:gd name="T29" fmla="*/ 32 h 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76">
                    <a:moveTo>
                      <a:pt x="51" y="32"/>
                    </a:moveTo>
                    <a:cubicBezTo>
                      <a:pt x="59" y="24"/>
                      <a:pt x="69" y="12"/>
                      <a:pt x="60" y="7"/>
                    </a:cubicBezTo>
                    <a:cubicBezTo>
                      <a:pt x="53" y="3"/>
                      <a:pt x="47" y="13"/>
                      <a:pt x="44" y="22"/>
                    </a:cubicBezTo>
                    <a:cubicBezTo>
                      <a:pt x="43" y="12"/>
                      <a:pt x="40" y="0"/>
                      <a:pt x="33" y="4"/>
                    </a:cubicBezTo>
                    <a:cubicBezTo>
                      <a:pt x="25" y="8"/>
                      <a:pt x="29" y="21"/>
                      <a:pt x="34" y="30"/>
                    </a:cubicBezTo>
                    <a:cubicBezTo>
                      <a:pt x="22" y="23"/>
                      <a:pt x="4" y="16"/>
                      <a:pt x="4" y="31"/>
                    </a:cubicBezTo>
                    <a:cubicBezTo>
                      <a:pt x="4" y="41"/>
                      <a:pt x="18" y="41"/>
                      <a:pt x="30" y="40"/>
                    </a:cubicBezTo>
                    <a:cubicBezTo>
                      <a:pt x="17" y="45"/>
                      <a:pt x="0" y="53"/>
                      <a:pt x="7" y="62"/>
                    </a:cubicBezTo>
                    <a:cubicBezTo>
                      <a:pt x="12" y="67"/>
                      <a:pt x="21" y="63"/>
                      <a:pt x="25" y="60"/>
                    </a:cubicBezTo>
                    <a:cubicBezTo>
                      <a:pt x="28" y="57"/>
                      <a:pt x="31" y="54"/>
                      <a:pt x="34" y="51"/>
                    </a:cubicBezTo>
                    <a:cubicBezTo>
                      <a:pt x="36" y="49"/>
                      <a:pt x="37" y="46"/>
                      <a:pt x="39" y="44"/>
                    </a:cubicBezTo>
                    <a:cubicBezTo>
                      <a:pt x="37" y="55"/>
                      <a:pt x="36" y="76"/>
                      <a:pt x="50" y="71"/>
                    </a:cubicBezTo>
                    <a:cubicBezTo>
                      <a:pt x="61" y="67"/>
                      <a:pt x="55" y="51"/>
                      <a:pt x="50" y="42"/>
                    </a:cubicBezTo>
                    <a:cubicBezTo>
                      <a:pt x="60" y="45"/>
                      <a:pt x="79" y="51"/>
                      <a:pt x="79" y="39"/>
                    </a:cubicBezTo>
                    <a:cubicBezTo>
                      <a:pt x="78" y="28"/>
                      <a:pt x="62" y="29"/>
                      <a:pt x="51" y="32"/>
                    </a:cubicBezTo>
                    <a:close/>
                  </a:path>
                </a:pathLst>
              </a:custGeom>
              <a:solidFill>
                <a:schemeClr val="accent1">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sp>
            <p:nvSpPr>
              <p:cNvPr id="55" name="Freeform 535"/>
              <p:cNvSpPr/>
              <p:nvPr>
                <p:custDataLst>
                  <p:tags r:id="rId46"/>
                </p:custDataLst>
              </p:nvPr>
            </p:nvSpPr>
            <p:spPr bwMode="auto">
              <a:xfrm>
                <a:off x="9708" y="5944"/>
                <a:ext cx="59" cy="59"/>
              </a:xfrm>
              <a:custGeom>
                <a:gdLst>
                  <a:gd name="T0" fmla="*/ 8 w 9"/>
                  <a:gd name="T1" fmla="*/ 2 h 9"/>
                  <a:gd name="T2" fmla="*/ 7 w 9"/>
                  <a:gd name="T3" fmla="*/ 1 h 9"/>
                  <a:gd name="T4" fmla="*/ 6 w 9"/>
                  <a:gd name="T5" fmla="*/ 0 h 9"/>
                  <a:gd name="T6" fmla="*/ 2 w 9"/>
                  <a:gd name="T7" fmla="*/ 1 h 9"/>
                  <a:gd name="T8" fmla="*/ 2 w 9"/>
                  <a:gd name="T9" fmla="*/ 3 h 9"/>
                  <a:gd name="T10" fmla="*/ 1 w 9"/>
                  <a:gd name="T11" fmla="*/ 3 h 9"/>
                  <a:gd name="T12" fmla="*/ 1 w 9"/>
                  <a:gd name="T13" fmla="*/ 4 h 9"/>
                  <a:gd name="T14" fmla="*/ 2 w 9"/>
                  <a:gd name="T15" fmla="*/ 7 h 9"/>
                  <a:gd name="T16" fmla="*/ 3 w 9"/>
                  <a:gd name="T17" fmla="*/ 7 h 9"/>
                  <a:gd name="T18" fmla="*/ 4 w 9"/>
                  <a:gd name="T19" fmla="*/ 8 h 9"/>
                  <a:gd name="T20" fmla="*/ 9 w 9"/>
                  <a:gd name="T21" fmla="*/ 4 h 9"/>
                  <a:gd name="T22" fmla="*/ 8 w 9"/>
                  <a:gd name="T23" fmla="*/ 2 h 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 h="9">
                    <a:moveTo>
                      <a:pt x="8" y="2"/>
                    </a:moveTo>
                    <a:cubicBezTo>
                      <a:pt x="8" y="2"/>
                      <a:pt x="8" y="1"/>
                      <a:pt x="7" y="1"/>
                    </a:cubicBezTo>
                    <a:cubicBezTo>
                      <a:pt x="7" y="1"/>
                      <a:pt x="7" y="0"/>
                      <a:pt x="6" y="0"/>
                    </a:cubicBezTo>
                    <a:cubicBezTo>
                      <a:pt x="4" y="0"/>
                      <a:pt x="3" y="0"/>
                      <a:pt x="2" y="1"/>
                    </a:cubicBezTo>
                    <a:cubicBezTo>
                      <a:pt x="2" y="2"/>
                      <a:pt x="2" y="2"/>
                      <a:pt x="2" y="3"/>
                    </a:cubicBezTo>
                    <a:cubicBezTo>
                      <a:pt x="1" y="3"/>
                      <a:pt x="1" y="3"/>
                      <a:pt x="1" y="3"/>
                    </a:cubicBezTo>
                    <a:cubicBezTo>
                      <a:pt x="1" y="4"/>
                      <a:pt x="1" y="4"/>
                      <a:pt x="1" y="4"/>
                    </a:cubicBezTo>
                    <a:cubicBezTo>
                      <a:pt x="0" y="5"/>
                      <a:pt x="0" y="6"/>
                      <a:pt x="2" y="7"/>
                    </a:cubicBezTo>
                    <a:cubicBezTo>
                      <a:pt x="3" y="7"/>
                      <a:pt x="3" y="7"/>
                      <a:pt x="3" y="7"/>
                    </a:cubicBezTo>
                    <a:cubicBezTo>
                      <a:pt x="3" y="8"/>
                      <a:pt x="3" y="8"/>
                      <a:pt x="4" y="8"/>
                    </a:cubicBezTo>
                    <a:cubicBezTo>
                      <a:pt x="6" y="9"/>
                      <a:pt x="9" y="7"/>
                      <a:pt x="9" y="4"/>
                    </a:cubicBezTo>
                    <a:cubicBezTo>
                      <a:pt x="9" y="3"/>
                      <a:pt x="8" y="3"/>
                      <a:pt x="8" y="2"/>
                    </a:cubicBez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微软雅黑" panose="020b0503020204020204" charset="-122"/>
                  <a:ea typeface="微软雅黑" panose="020b0503020204020204" charset="-122"/>
                </a:endParaRPr>
              </a:p>
            </p:txBody>
          </p:sp>
        </p:grpSp>
      </p:grpSp>
      <p:sp>
        <p:nvSpPr>
          <p:cNvPr id="19" name="灯片编号占位符 18"/>
          <p:cNvSpPr/>
          <p:nvPr>
            <p:custDataLst>
              <p:tags r:id="rId47"/>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41</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49"/>
    </p:custData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6"/>
          <a:stretch>
            <a:fillRect/>
          </a:stretch>
        </a:blipFill>
        <a:effectLst/>
      </p:bgPr>
    </p:bg>
    <p:spTree>
      <p:nvGrpSpPr>
        <p:cNvPr id="1" name=""/>
        <p:cNvGrpSpPr/>
        <p:nvPr/>
      </p:nvGrpSpPr>
      <p:grpSpPr>
        <a:xfrm>
          <a:off x="0" y="0"/>
          <a:ext cx="0" cy="0"/>
        </a:xfrm>
      </p:grpSpPr>
      <p:pic>
        <p:nvPicPr>
          <p:cNvPr id="34"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3"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5"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麻醉药品及精神药品供给管理</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3"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42</a:t>
            </a:fld>
            <a:endParaRPr lang="zh-CN" altLang="en-US" sz="1400">
              <a:solidFill>
                <a:schemeClr val="dk1"/>
              </a:solidFill>
              <a:latin typeface="微软雅黑" panose="020b0503020204020204" charset="-122"/>
              <a:ea typeface="微软雅黑" panose="020b0503020204020204" charset="-122"/>
            </a:endParaRPr>
          </a:p>
        </p:txBody>
      </p:sp>
      <p:sp>
        <p:nvSpPr>
          <p:cNvPr id="24"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2"/>
            </p:custDataLst>
          </p:nvPr>
        </p:nvSpPr>
        <p:spPr>
          <a:xfrm>
            <a:off x="1297268" y="1371629"/>
            <a:ext cx="9622864" cy="5181542"/>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pic>
        <p:nvPicPr>
          <p:cNvPr id="26" name="图片 25"/>
          <p:cNvPicPr>
            <a:picLocks noChangeAspect="1"/>
          </p:cNvPicPr>
          <p:nvPr>
            <p:custDataLst>
              <p:tags r:id="rId14"/>
            </p:custDataLst>
          </p:nvPr>
        </p:nvPicPr>
        <p:blipFill>
          <a:blip r:embed="rId13"/>
          <a:srcRect l="222" r="222"/>
          <a:stretch>
            <a:fillRect/>
          </a:stretch>
        </p:blipFill>
        <p:spPr>
          <a:xfrm>
            <a:off x="2434934" y="3393803"/>
            <a:ext cx="1132139" cy="1137193"/>
          </a:xfrm>
          <a:custGeom>
            <a:cxnLst>
              <a:cxn ang="3">
                <a:pos x="hc" y="t"/>
              </a:cxn>
              <a:cxn ang="cd2">
                <a:pos x="l" y="vc"/>
              </a:cxn>
              <a:cxn ang="cd4">
                <a:pos x="hc" y="b"/>
              </a:cxn>
              <a:cxn ang="0">
                <a:pos x="r" y="vc"/>
              </a:cxn>
            </a:cxnLst>
            <a:rect l="l" t="t" r="r" b="b"/>
            <a:pathLst>
              <a:path w="4320" h="2160">
                <a:moveTo>
                  <a:pt x="0" y="0"/>
                </a:moveTo>
                <a:lnTo>
                  <a:pt x="4320" y="0"/>
                </a:lnTo>
                <a:lnTo>
                  <a:pt x="4320" y="2160"/>
                </a:lnTo>
                <a:lnTo>
                  <a:pt x="0" y="2160"/>
                </a:lnTo>
                <a:close/>
              </a:path>
            </a:pathLst>
          </a:custGeom>
        </p:spPr>
      </p:pic>
      <p:sp>
        <p:nvSpPr>
          <p:cNvPr id="323" name="文本框 322"/>
          <p:cNvSpPr txBox="1"/>
          <p:nvPr>
            <p:custDataLst>
              <p:tags r:id="rId15"/>
            </p:custDataLst>
          </p:nvPr>
        </p:nvSpPr>
        <p:spPr>
          <a:xfrm>
            <a:off x="4637274" y="2528081"/>
            <a:ext cx="6020199" cy="87369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30000"/>
              </a:lnSpc>
              <a:spcBef>
                <a:spcPct val="0"/>
              </a:spcBef>
              <a:spcAft>
                <a:spcPct val="0"/>
              </a:spcAft>
              <a:buSzTx/>
              <a:buNone/>
            </a:pPr>
            <a:r>
              <a:rPr lang="zh-CN" altLang="en-US" sz="1900" spc="150">
                <a:solidFill>
                  <a:schemeClr val="dk1">
                    <a:lumMod val="75000"/>
                    <a:lumOff val="25000"/>
                  </a:schemeClr>
                </a:solidFill>
                <a:latin typeface="微软雅黑" panose="020b0503020204020204" charset="-122"/>
                <a:ea typeface="微软雅黑" panose="020b0503020204020204" charset="-122"/>
              </a:rPr>
              <a:t>印鉴卡有效期为三年。</a:t>
            </a:r>
            <a:endParaRPr lang="zh-CN" altLang="en-US" sz="1900" spc="150">
              <a:solidFill>
                <a:schemeClr val="dk1">
                  <a:lumMod val="75000"/>
                  <a:lumOff val="25000"/>
                </a:schemeClr>
              </a:solidFill>
              <a:latin typeface="微软雅黑" panose="020b0503020204020204" charset="-122"/>
              <a:ea typeface="微软雅黑" panose="020b0503020204020204" charset="-122"/>
            </a:endParaRPr>
          </a:p>
        </p:txBody>
      </p:sp>
      <p:sp>
        <p:nvSpPr>
          <p:cNvPr id="324" name="文本框 323"/>
          <p:cNvSpPr txBox="1"/>
          <p:nvPr>
            <p:custDataLst>
              <p:tags r:id="rId16"/>
            </p:custDataLst>
          </p:nvPr>
        </p:nvSpPr>
        <p:spPr>
          <a:xfrm>
            <a:off x="3886251" y="2281326"/>
            <a:ext cx="713556" cy="838328"/>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accent1"/>
                </a:solidFill>
                <a:latin typeface="微软雅黑" panose="020b0503020204020204" charset="-122"/>
                <a:ea typeface="微软雅黑" panose="020b0503020204020204" charset="-122"/>
                <a:cs typeface="Arial" pitchFamily="34" charset="0"/>
              </a:rPr>
              <a:t>01</a:t>
            </a:r>
            <a:endParaRPr lang="en-US" altLang="zh-CN" sz="2800" b="1">
              <a:solidFill>
                <a:schemeClr val="accent1"/>
              </a:solidFill>
              <a:latin typeface="微软雅黑" panose="020b0503020204020204" charset="-122"/>
              <a:ea typeface="微软雅黑" panose="020b0503020204020204" charset="-122"/>
              <a:cs typeface="Arial" pitchFamily="34" charset="0"/>
            </a:endParaRPr>
          </a:p>
        </p:txBody>
      </p:sp>
      <p:sp>
        <p:nvSpPr>
          <p:cNvPr id="405" name="文本框 404"/>
          <p:cNvSpPr txBox="1"/>
          <p:nvPr>
            <p:custDataLst>
              <p:tags r:id="rId17"/>
            </p:custDataLst>
          </p:nvPr>
        </p:nvSpPr>
        <p:spPr>
          <a:xfrm>
            <a:off x="4637274" y="3649334"/>
            <a:ext cx="6020199" cy="87369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30000"/>
              </a:lnSpc>
              <a:spcBef>
                <a:spcPct val="0"/>
              </a:spcBef>
              <a:spcAft>
                <a:spcPct val="0"/>
              </a:spcAft>
              <a:buSzTx/>
              <a:buNone/>
            </a:pPr>
            <a:r>
              <a:rPr lang="zh-CN" altLang="en-US" sz="19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rPr>
              <a:t>印鉴卡工程内容发生变更时，在变更发生3日内到市卫生局办理变更手续。</a:t>
            </a:r>
            <a:endParaRPr lang="zh-CN" altLang="en-US" sz="1900" spc="150">
              <a:solidFill>
                <a:schemeClr val="dk1">
                  <a:lumMod val="75000"/>
                  <a:lumOff val="25000"/>
                </a:schemeClr>
              </a:solidFill>
              <a:latin typeface="微软雅黑" panose="020b0503020204020204" charset="-122"/>
              <a:ea typeface="微软雅黑" panose="020b0503020204020204" charset="-122"/>
              <a:cs typeface="微软雅黑" panose="020b0503020204020204" charset="-122"/>
            </a:endParaRPr>
          </a:p>
        </p:txBody>
      </p:sp>
      <p:sp>
        <p:nvSpPr>
          <p:cNvPr id="406" name="文本框 405"/>
          <p:cNvSpPr txBox="1"/>
          <p:nvPr>
            <p:custDataLst>
              <p:tags r:id="rId18"/>
            </p:custDataLst>
          </p:nvPr>
        </p:nvSpPr>
        <p:spPr>
          <a:xfrm>
            <a:off x="3886251" y="3402578"/>
            <a:ext cx="713556" cy="838328"/>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accent1"/>
                </a:solidFill>
                <a:latin typeface="微软雅黑" panose="020b0503020204020204" charset="-122"/>
                <a:ea typeface="微软雅黑" panose="020b0503020204020204" charset="-122"/>
                <a:cs typeface="Arial" pitchFamily="34" charset="0"/>
              </a:rPr>
              <a:t>02</a:t>
            </a:r>
            <a:endParaRPr lang="en-US" altLang="zh-CN" sz="2800" b="1">
              <a:solidFill>
                <a:schemeClr val="accent1"/>
              </a:solidFill>
              <a:latin typeface="微软雅黑" panose="020b0503020204020204" charset="-122"/>
              <a:ea typeface="微软雅黑" panose="020b0503020204020204" charset="-122"/>
              <a:cs typeface="Arial" pitchFamily="34" charset="0"/>
            </a:endParaRPr>
          </a:p>
        </p:txBody>
      </p:sp>
      <p:sp>
        <p:nvSpPr>
          <p:cNvPr id="486" name="文本框 485"/>
          <p:cNvSpPr txBox="1"/>
          <p:nvPr>
            <p:custDataLst>
              <p:tags r:id="rId19"/>
            </p:custDataLst>
          </p:nvPr>
        </p:nvSpPr>
        <p:spPr>
          <a:xfrm>
            <a:off x="4637274" y="4770586"/>
            <a:ext cx="6020199" cy="87369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30000"/>
              </a:lnSpc>
              <a:spcBef>
                <a:spcPct val="0"/>
              </a:spcBef>
              <a:spcAft>
                <a:spcPct val="0"/>
              </a:spcAft>
              <a:buSzTx/>
              <a:buNone/>
            </a:pPr>
            <a:r>
              <a:rPr lang="zh-CN" altLang="en-US" sz="1900" spc="150">
                <a:solidFill>
                  <a:schemeClr val="dk1">
                    <a:lumMod val="75000"/>
                    <a:lumOff val="25000"/>
                  </a:schemeClr>
                </a:solidFill>
                <a:latin typeface="微软雅黑" panose="020b0503020204020204" charset="-122"/>
                <a:ea typeface="微软雅黑" panose="020b0503020204020204" charset="-122"/>
              </a:rPr>
              <a:t>首次申请印鉴卡的医院，市卫生局还要现场检查，并有现象检查记录。</a:t>
            </a:r>
            <a:endParaRPr lang="zh-CN" altLang="en-US" sz="1900" spc="150">
              <a:solidFill>
                <a:schemeClr val="dk1">
                  <a:lumMod val="75000"/>
                  <a:lumOff val="25000"/>
                </a:schemeClr>
              </a:solidFill>
              <a:latin typeface="微软雅黑" panose="020b0503020204020204" charset="-122"/>
              <a:ea typeface="微软雅黑" panose="020b0503020204020204" charset="-122"/>
            </a:endParaRPr>
          </a:p>
        </p:txBody>
      </p:sp>
      <p:sp>
        <p:nvSpPr>
          <p:cNvPr id="487" name="文本框 486"/>
          <p:cNvSpPr txBox="1"/>
          <p:nvPr>
            <p:custDataLst>
              <p:tags r:id="rId20"/>
            </p:custDataLst>
          </p:nvPr>
        </p:nvSpPr>
        <p:spPr>
          <a:xfrm>
            <a:off x="3886251" y="4523830"/>
            <a:ext cx="713556" cy="838328"/>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accent1"/>
                </a:solidFill>
                <a:latin typeface="微软雅黑" panose="020b0503020204020204" charset="-122"/>
                <a:ea typeface="微软雅黑" panose="020b0503020204020204" charset="-122"/>
                <a:cs typeface="Arial" pitchFamily="34" charset="0"/>
              </a:rPr>
              <a:t>03</a:t>
            </a:r>
            <a:endParaRPr lang="en-US" altLang="zh-CN" sz="2800" b="1">
              <a:solidFill>
                <a:schemeClr val="accent1"/>
              </a:solidFill>
              <a:latin typeface="微软雅黑" panose="020b0503020204020204" charset="-122"/>
              <a:ea typeface="微软雅黑" panose="020b0503020204020204" charset="-122"/>
              <a:cs typeface="Arial" pitchFamily="34" charset="0"/>
            </a:endParaRPr>
          </a:p>
        </p:txBody>
      </p:sp>
      <p:pic>
        <p:nvPicPr>
          <p:cNvPr id="242" name="图片 241"/>
          <p:cNvPicPr>
            <a:picLocks noChangeAspect="1"/>
          </p:cNvPicPr>
          <p:nvPr>
            <p:custDataLst>
              <p:tags r:id="rId22"/>
            </p:custDataLst>
          </p:nvPr>
        </p:nvPicPr>
        <p:blipFill>
          <a:blip r:embed="rId21"/>
          <a:stretch>
            <a:fillRect/>
          </a:stretch>
        </p:blipFill>
        <p:spPr>
          <a:xfrm>
            <a:off x="3834114" y="2975594"/>
            <a:ext cx="787115" cy="285523"/>
          </a:xfrm>
          <a:prstGeom prst="rect">
            <a:avLst/>
          </a:prstGeom>
        </p:spPr>
      </p:pic>
      <p:pic>
        <p:nvPicPr>
          <p:cNvPr id="243" name="图片 242"/>
          <p:cNvPicPr>
            <a:picLocks noChangeAspect="1"/>
          </p:cNvPicPr>
          <p:nvPr>
            <p:custDataLst>
              <p:tags r:id="rId23"/>
            </p:custDataLst>
          </p:nvPr>
        </p:nvPicPr>
        <p:blipFill>
          <a:blip r:embed="rId21"/>
          <a:stretch>
            <a:fillRect/>
          </a:stretch>
        </p:blipFill>
        <p:spPr>
          <a:xfrm>
            <a:off x="3834114" y="4096846"/>
            <a:ext cx="787115" cy="285523"/>
          </a:xfrm>
          <a:prstGeom prst="rect">
            <a:avLst/>
          </a:prstGeom>
        </p:spPr>
      </p:pic>
      <p:pic>
        <p:nvPicPr>
          <p:cNvPr id="244" name="图片 243"/>
          <p:cNvPicPr>
            <a:picLocks noChangeAspect="1"/>
          </p:cNvPicPr>
          <p:nvPr>
            <p:custDataLst>
              <p:tags r:id="rId24"/>
            </p:custDataLst>
          </p:nvPr>
        </p:nvPicPr>
        <p:blipFill>
          <a:blip r:embed="rId21"/>
          <a:stretch>
            <a:fillRect/>
          </a:stretch>
        </p:blipFill>
        <p:spPr>
          <a:xfrm>
            <a:off x="3834114" y="5219397"/>
            <a:ext cx="787115" cy="285523"/>
          </a:xfrm>
          <a:prstGeom prst="rect">
            <a:avLst/>
          </a:prstGeom>
        </p:spPr>
      </p:pic>
      <p:sp>
        <p:nvSpPr>
          <p:cNvPr id="20" name="灯片编号占位符 19"/>
          <p:cNvSpPr/>
          <p:nvPr>
            <p:custDataLst>
              <p:tags r:id="rId25"/>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42</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7"/>
    </p:custData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4"/>
          <a:stretch>
            <a:fillRect/>
          </a:stretch>
        </a:blipFill>
        <a:effectLst/>
      </p:bgPr>
    </p:bg>
    <p:spTree>
      <p:nvGrpSpPr>
        <p:cNvPr id="1" name=""/>
        <p:cNvGrpSpPr/>
        <p:nvPr/>
      </p:nvGrpSpPr>
      <p:grpSpPr>
        <a:xfrm>
          <a:off x="0" y="0"/>
          <a:ext cx="0" cy="0"/>
        </a:xfrm>
      </p:grpSpPr>
      <p:pic>
        <p:nvPicPr>
          <p:cNvPr id="48"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47"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31"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麻醉药品及精神药品使用管理</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9"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43</a:t>
            </a:fld>
            <a:endParaRPr lang="zh-CN" altLang="en-US" sz="1400">
              <a:solidFill>
                <a:schemeClr val="dk1"/>
              </a:solidFill>
              <a:latin typeface="微软雅黑" panose="020b0503020204020204" charset="-122"/>
              <a:ea typeface="微软雅黑" panose="020b0503020204020204" charset="-122"/>
            </a:endParaRPr>
          </a:p>
        </p:txBody>
      </p:sp>
      <p:sp>
        <p:nvSpPr>
          <p:cNvPr id="30"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p:custDataLst>
              <p:tags r:id="rId12"/>
            </p:custDataLst>
          </p:nvPr>
        </p:nvSpPr>
        <p:spPr>
          <a:xfrm>
            <a:off x="1274447" y="1371579"/>
            <a:ext cx="9668357" cy="5182427"/>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cs typeface="+mn-ea"/>
              <a:sym typeface="+mn-lt"/>
            </a:endParaRPr>
          </a:p>
        </p:txBody>
      </p:sp>
      <p:sp>
        <p:nvSpPr>
          <p:cNvPr id="32" name="矩形 31"/>
          <p:cNvSpPr/>
          <p:nvPr>
            <p:custDataLst>
              <p:tags r:id="rId13"/>
            </p:custDataLst>
          </p:nvPr>
        </p:nvSpPr>
        <p:spPr>
          <a:xfrm>
            <a:off x="1563427" y="2052009"/>
            <a:ext cx="9089282" cy="3822127"/>
          </a:xfrm>
          <a:prstGeom prst="rect">
            <a:avLst/>
          </a:prstGeom>
          <a:noFill/>
          <a:ln w="6350">
            <a:solidFill>
              <a:schemeClr val="accent1">
                <a:alpha val="20000"/>
              </a:scheme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cxnSp>
        <p:nvCxnSpPr>
          <p:cNvPr id="33" name="直接连接符 32"/>
          <p:cNvCxnSpPr/>
          <p:nvPr>
            <p:custDataLst>
              <p:tags r:id="rId14"/>
            </p:custDataLst>
          </p:nvPr>
        </p:nvCxnSpPr>
        <p:spPr>
          <a:xfrm flipH="1">
            <a:off x="6108067" y="3942404"/>
            <a:ext cx="0" cy="1762332"/>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custDataLst>
              <p:tags r:id="rId15"/>
            </p:custDataLst>
          </p:nvPr>
        </p:nvCxnSpPr>
        <p:spPr>
          <a:xfrm>
            <a:off x="1650266" y="3942404"/>
            <a:ext cx="8865076" cy="1"/>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5" name="直接连接符 34"/>
          <p:cNvCxnSpPr/>
          <p:nvPr>
            <p:custDataLst>
              <p:tags r:id="rId16"/>
            </p:custDataLst>
          </p:nvPr>
        </p:nvCxnSpPr>
        <p:spPr>
          <a:xfrm flipH="1">
            <a:off x="4563684" y="2258441"/>
            <a:ext cx="0" cy="1683960"/>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36" name="直接连接符 35"/>
          <p:cNvCxnSpPr/>
          <p:nvPr>
            <p:custDataLst>
              <p:tags r:id="rId17"/>
            </p:custDataLst>
          </p:nvPr>
        </p:nvCxnSpPr>
        <p:spPr>
          <a:xfrm flipH="1">
            <a:off x="7652416" y="2258441"/>
            <a:ext cx="0" cy="1683960"/>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37" name="矩形 36"/>
          <p:cNvSpPr/>
          <p:nvPr>
            <p:custDataLst>
              <p:tags r:id="rId18"/>
            </p:custDataLst>
          </p:nvPr>
        </p:nvSpPr>
        <p:spPr>
          <a:xfrm>
            <a:off x="1797871" y="2258441"/>
            <a:ext cx="2492546" cy="1435714"/>
          </a:xfrm>
          <a:prstGeom prst="rect">
            <a:avLst/>
          </a:prstGeom>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管理机构和人员</a:t>
            </a:r>
            <a:endPar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38" name="矩形 37"/>
          <p:cNvSpPr/>
          <p:nvPr>
            <p:custDataLst>
              <p:tags r:id="rId19"/>
            </p:custDataLst>
          </p:nvPr>
        </p:nvSpPr>
        <p:spPr>
          <a:xfrm>
            <a:off x="4886566" y="2258492"/>
            <a:ext cx="2492582" cy="1435614"/>
          </a:xfrm>
          <a:prstGeom prst="rect">
            <a:avLst/>
          </a:prstGeom>
          <a:ln>
            <a:noFill/>
          </a:ln>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建立管理机构〔分管院长、医务科、药剂科、护理部、保卫科等人员〕，并有专人负责。</a:t>
            </a:r>
            <a:endPar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39" name="矩形 38"/>
          <p:cNvSpPr/>
          <p:nvPr>
            <p:custDataLst>
              <p:tags r:id="rId20"/>
            </p:custDataLst>
          </p:nvPr>
        </p:nvSpPr>
        <p:spPr>
          <a:xfrm>
            <a:off x="7975297" y="2258540"/>
            <a:ext cx="2492582" cy="1435614"/>
          </a:xfrm>
          <a:prstGeom prst="rect">
            <a:avLst/>
          </a:prstGeom>
          <a:ln>
            <a:noFill/>
          </a:ln>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建立专项检查制度，定期组织检查并记录。</a:t>
            </a:r>
            <a:endPar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40" name="矩形 39"/>
          <p:cNvSpPr/>
          <p:nvPr>
            <p:custDataLst>
              <p:tags r:id="rId21"/>
            </p:custDataLst>
          </p:nvPr>
        </p:nvSpPr>
        <p:spPr>
          <a:xfrm>
            <a:off x="1973680" y="4190650"/>
            <a:ext cx="3894620" cy="1435614"/>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建立采购、验收、储存、保管、发放、调配、使用、报残损、销毁、丧失及被盗案件报告、值班巡查等制度，各岗位人员职责。</a:t>
            </a:r>
            <a:endPar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41" name="矩形 40"/>
          <p:cNvSpPr/>
          <p:nvPr>
            <p:custDataLst>
              <p:tags r:id="rId22"/>
            </p:custDataLst>
          </p:nvPr>
        </p:nvSpPr>
        <p:spPr>
          <a:xfrm>
            <a:off x="6518302" y="4190650"/>
            <a:ext cx="3894620" cy="1435614"/>
          </a:xfrm>
          <a:prstGeom prst="rect">
            <a:avLst/>
          </a:prstGeom>
          <a:ln>
            <a:noFill/>
          </a:ln>
        </p:spPr>
        <p:txBody>
          <a:bodyPr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rPr>
              <a:t>定期培训教育。</a:t>
            </a:r>
            <a:endParaRPr kumimoji="0" lang="zh-CN" altLang="en-US" sz="1400" b="0" i="0" u="none" kern="1200" cap="none" spc="150" normalizeH="0" noProof="0">
              <a:ln>
                <a:noFill/>
              </a:ln>
              <a:solidFill>
                <a:schemeClr val="dk1">
                  <a:lumMod val="65000"/>
                  <a:lumOff val="35000"/>
                </a:schemeClr>
              </a:solidFill>
              <a:effectLst/>
              <a:uLnTx/>
              <a:uFillTx/>
              <a:latin typeface="微软雅黑" panose="020b0503020204020204" charset="-122"/>
              <a:ea typeface="微软雅黑" panose="020b0503020204020204" charset="-122"/>
            </a:endParaRPr>
          </a:p>
        </p:txBody>
      </p:sp>
      <p:sp>
        <p:nvSpPr>
          <p:cNvPr id="28" name="灯片编号占位符 27"/>
          <p:cNvSpPr/>
          <p:nvPr>
            <p:custDataLst>
              <p:tags r:id="rId23"/>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43</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25"/>
    </p:custData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9"/>
          <a:stretch>
            <a:fillRect/>
          </a:stretch>
        </a:blipFill>
        <a:effectLst/>
      </p:bgPr>
    </p:bg>
    <p:spTree>
      <p:nvGrpSpPr>
        <p:cNvPr id="1" name=""/>
        <p:cNvGrpSpPr/>
        <p:nvPr/>
      </p:nvGrpSpPr>
      <p:grpSpPr>
        <a:xfrm>
          <a:off x="0" y="0"/>
          <a:ext cx="0" cy="0"/>
        </a:xfrm>
      </p:grpSpPr>
      <p:pic>
        <p:nvPicPr>
          <p:cNvPr id="55"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54"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33"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麻醉药品及精神药品使用管理</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1"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44</a:t>
            </a:fld>
            <a:endParaRPr lang="zh-CN" altLang="en-US" sz="1400">
              <a:solidFill>
                <a:schemeClr val="dk1"/>
              </a:solidFill>
              <a:latin typeface="微软雅黑" panose="020b0503020204020204" charset="-122"/>
              <a:ea typeface="微软雅黑" panose="020b0503020204020204" charset="-122"/>
            </a:endParaRPr>
          </a:p>
        </p:txBody>
      </p:sp>
      <p:sp>
        <p:nvSpPr>
          <p:cNvPr id="32"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lt1">
                    <a:tint val="75000"/>
                  </a:schemeClr>
                </a:solidFill>
                <a:latin typeface="微软雅黑" panose="020b0503020204020204" charset="-122"/>
                <a:ea typeface="微软雅黑" panose="020b0503020204020204" charset="-122"/>
              </a:rPr>
              <a:t>2021/11/14</a:t>
            </a:r>
            <a:endParaRPr lang="en-US" altLang="zh-CN" sz="1400" u="none">
              <a:solidFill>
                <a:schemeClr val="lt1">
                  <a:tint val="75000"/>
                </a:schemeClr>
              </a:solidFill>
              <a:latin typeface="微软雅黑" panose="020b0503020204020204" charset="-122"/>
              <a:ea typeface="微软雅黑" panose="020b0503020204020204" charset="-122"/>
            </a:endParaRPr>
          </a:p>
        </p:txBody>
      </p:sp>
      <p:sp>
        <p:nvSpPr>
          <p:cNvPr id="34" name="副标题"/>
          <p:cNvSpPr txBox="1"/>
          <p:nvPr>
            <p:custDataLst>
              <p:tags r:id="rId12"/>
            </p:custDataLst>
          </p:nvPr>
        </p:nvSpPr>
        <p:spPr>
          <a:xfrm>
            <a:off x="1253123" y="1926530"/>
            <a:ext cx="9988707" cy="335844"/>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lnSpcReduction="10000"/>
          </a:bodyPr>
          <a:lstStyle>
            <a:defPPr>
              <a:defRPr lang="zh-CN"/>
            </a:defPPr>
            <a:lvl1pPr marL="0" algn="l" defTabSz="914400" rtl="0" eaLnBrk="1" fontAlgn="auto" latinLnBrk="0" hangingPunct="1">
              <a:lnSpc>
                <a:spcPct val="120000"/>
              </a:lnSpc>
              <a:defRPr sz="2000"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pPr>
            <a:r>
              <a:rPr lang="zh-CN" altLang="en-US" sz="2000">
                <a:solidFill>
                  <a:schemeClr val="dk1">
                    <a:lumMod val="85000"/>
                    <a:lumOff val="15000"/>
                  </a:schemeClr>
                </a:solidFill>
                <a:latin typeface="微软雅黑" panose="020b0503020204020204" charset="-122"/>
                <a:ea typeface="微软雅黑" panose="020b0503020204020204" charset="-122"/>
              </a:rPr>
              <a:t>采购、储存</a:t>
            </a:r>
            <a:endParaRPr lang="zh-CN" altLang="en-US" sz="2000">
              <a:solidFill>
                <a:schemeClr val="dk1">
                  <a:lumMod val="85000"/>
                  <a:lumOff val="15000"/>
                </a:schemeClr>
              </a:solidFill>
              <a:latin typeface="微软雅黑" panose="020b0503020204020204" charset="-122"/>
              <a:ea typeface="微软雅黑" panose="020b0503020204020204" charset="-122"/>
            </a:endParaRPr>
          </a:p>
        </p:txBody>
      </p:sp>
      <p:cxnSp>
        <p:nvCxnSpPr>
          <p:cNvPr id="3" name="直接连接符 2"/>
          <p:cNvCxnSpPr/>
          <p:nvPr>
            <p:custDataLst>
              <p:tags r:id="rId13"/>
            </p:custDataLst>
          </p:nvPr>
        </p:nvCxnSpPr>
        <p:spPr>
          <a:xfrm flipH="1">
            <a:off x="1045025" y="1371600"/>
            <a:ext cx="0" cy="832392"/>
          </a:xfrm>
          <a:prstGeom prst="line">
            <a:avLst/>
          </a:prstGeom>
          <a:ln w="1016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5" name="矩形 34"/>
          <p:cNvSpPr/>
          <p:nvPr>
            <p:custDataLst>
              <p:tags r:id="rId14"/>
            </p:custDataLst>
          </p:nvPr>
        </p:nvSpPr>
        <p:spPr>
          <a:xfrm>
            <a:off x="975859" y="3570428"/>
            <a:ext cx="5005400" cy="9868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36" name="矩形 35"/>
          <p:cNvSpPr/>
          <p:nvPr>
            <p:custDataLst>
              <p:tags r:id="rId15"/>
            </p:custDataLst>
          </p:nvPr>
        </p:nvSpPr>
        <p:spPr>
          <a:xfrm>
            <a:off x="977347" y="2988645"/>
            <a:ext cx="5005400" cy="5061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37" name="TextBox 6"/>
          <p:cNvSpPr txBox="1"/>
          <p:nvPr>
            <p:custDataLst>
              <p:tags r:id="rId16"/>
            </p:custDataLst>
          </p:nvPr>
        </p:nvSpPr>
        <p:spPr>
          <a:xfrm>
            <a:off x="3020003" y="2998274"/>
            <a:ext cx="920088" cy="486136"/>
          </a:xfrm>
          <a:prstGeom prst="rect">
            <a:avLst/>
          </a:prstGeom>
          <a:noFill/>
        </p:spPr>
        <p:txBody>
          <a:bodyPr wrap="square" lIns="91440" tIns="45720" rIns="91440" bIns="45720" rtlCol="0" anchor="ctr" anchorCtr="0">
            <a:normAutofit lnSpcReduction="20000"/>
          </a:bodyPr>
          <a:lstStyle>
            <a:defPPr>
              <a:defRPr lang="zh-CN"/>
            </a:defPPr>
            <a:lvl1pPr marL="0" algn="ctr" defTabSz="914400" rtl="0" eaLnBrk="1" latinLnBrk="0" hangingPunct="1">
              <a:defRPr sz="1800" kern="1200">
                <a:solidFill>
                  <a:srgbClr val="FFFFFF"/>
                </a:solidFill>
                <a:latin typeface="Arial" pitchFamily="34" charset="0"/>
                <a:ea typeface="黑体" panose="0201060906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400" b="1">
                <a:solidFill>
                  <a:schemeClr val="lt1"/>
                </a:solidFill>
                <a:latin typeface="微软雅黑" panose="020b0503020204020204" charset="-122"/>
                <a:ea typeface="微软雅黑" panose="020b0503020204020204" charset="-122"/>
                <a:sym typeface="Arial" pitchFamily="34" charset="0"/>
              </a:rPr>
              <a:t>1</a:t>
            </a:r>
            <a:endParaRPr lang="en-US" altLang="zh-CN" sz="2400" b="1">
              <a:solidFill>
                <a:schemeClr val="lt1"/>
              </a:solidFill>
              <a:latin typeface="微软雅黑" panose="020b0503020204020204" charset="-122"/>
              <a:ea typeface="微软雅黑" panose="020b0503020204020204" charset="-122"/>
              <a:sym typeface="Arial" pitchFamily="34" charset="0"/>
            </a:endParaRPr>
          </a:p>
        </p:txBody>
      </p:sp>
      <p:sp>
        <p:nvSpPr>
          <p:cNvPr id="38" name="TextBox 36"/>
          <p:cNvSpPr txBox="1"/>
          <p:nvPr>
            <p:custDataLst>
              <p:tags r:id="rId17"/>
            </p:custDataLst>
          </p:nvPr>
        </p:nvSpPr>
        <p:spPr>
          <a:xfrm>
            <a:off x="977347" y="3568767"/>
            <a:ext cx="5005400" cy="990192"/>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pPr>
            <a:r>
              <a:rPr lang="zh-CN" altLang="en-US" spc="200">
                <a:solidFill>
                  <a:schemeClr val="lt1"/>
                </a:solidFill>
                <a:latin typeface="微软雅黑" panose="020b0503020204020204" charset="-122"/>
                <a:ea typeface="微软雅黑" panose="020b0503020204020204" charset="-122"/>
              </a:rPr>
              <a:t>批发企业向医疗机构销售麻醉药品和第一类精神药品，应当将药品送至医疗机构。医疗机构不得自行提货。</a:t>
            </a:r>
            <a:endParaRPr lang="zh-CN" altLang="en-US" spc="200">
              <a:solidFill>
                <a:schemeClr val="lt1"/>
              </a:solidFill>
              <a:latin typeface="微软雅黑" panose="020b0503020204020204" charset="-122"/>
              <a:ea typeface="微软雅黑" panose="020b0503020204020204" charset="-122"/>
            </a:endParaRPr>
          </a:p>
        </p:txBody>
      </p:sp>
      <p:sp>
        <p:nvSpPr>
          <p:cNvPr id="39" name="矩形 38"/>
          <p:cNvSpPr/>
          <p:nvPr>
            <p:custDataLst>
              <p:tags r:id="rId18"/>
            </p:custDataLst>
          </p:nvPr>
        </p:nvSpPr>
        <p:spPr>
          <a:xfrm flipV="1">
            <a:off x="977347" y="4572731"/>
            <a:ext cx="5005400" cy="3086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0" name="矩形 39"/>
          <p:cNvSpPr/>
          <p:nvPr>
            <p:custDataLst>
              <p:tags r:id="rId19"/>
            </p:custDataLst>
          </p:nvPr>
        </p:nvSpPr>
        <p:spPr>
          <a:xfrm>
            <a:off x="6235424" y="3570428"/>
            <a:ext cx="5005400" cy="98687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1" name="矩形 40"/>
          <p:cNvSpPr/>
          <p:nvPr>
            <p:custDataLst>
              <p:tags r:id="rId20"/>
            </p:custDataLst>
          </p:nvPr>
        </p:nvSpPr>
        <p:spPr>
          <a:xfrm>
            <a:off x="6236913" y="2988645"/>
            <a:ext cx="5005400" cy="50616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2" name="TextBox 6"/>
          <p:cNvSpPr txBox="1"/>
          <p:nvPr>
            <p:custDataLst>
              <p:tags r:id="rId21"/>
            </p:custDataLst>
          </p:nvPr>
        </p:nvSpPr>
        <p:spPr>
          <a:xfrm>
            <a:off x="8279569" y="2998274"/>
            <a:ext cx="920088" cy="486136"/>
          </a:xfrm>
          <a:prstGeom prst="rect">
            <a:avLst/>
          </a:prstGeom>
          <a:noFill/>
        </p:spPr>
        <p:txBody>
          <a:bodyPr wrap="square" lIns="91440" tIns="45720" rIns="91440" bIns="45720" rtlCol="0" anchor="ctr" anchorCtr="0">
            <a:normAutofit lnSpcReduction="20000"/>
          </a:bodyPr>
          <a:lstStyle>
            <a:defPPr>
              <a:defRPr lang="zh-CN"/>
            </a:defPPr>
            <a:lvl1pPr marL="0" algn="ctr" defTabSz="914400" rtl="0" eaLnBrk="1" latinLnBrk="0" hangingPunct="1">
              <a:defRPr sz="1800" kern="1200">
                <a:solidFill>
                  <a:srgbClr val="FFFFFF"/>
                </a:solidFill>
                <a:latin typeface="Arial" pitchFamily="34" charset="0"/>
                <a:ea typeface="黑体" panose="0201060906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400" b="1">
                <a:solidFill>
                  <a:schemeClr val="lt1"/>
                </a:solidFill>
                <a:latin typeface="微软雅黑" panose="020b0503020204020204" charset="-122"/>
                <a:ea typeface="微软雅黑" panose="020b0503020204020204" charset="-122"/>
                <a:sym typeface="Arial" pitchFamily="34" charset="0"/>
              </a:rPr>
              <a:t>2</a:t>
            </a:r>
            <a:endParaRPr lang="en-US" altLang="zh-CN" sz="2400" b="1">
              <a:solidFill>
                <a:schemeClr val="lt1"/>
              </a:solidFill>
              <a:latin typeface="微软雅黑" panose="020b0503020204020204" charset="-122"/>
              <a:ea typeface="微软雅黑" panose="020b0503020204020204" charset="-122"/>
              <a:sym typeface="Arial" pitchFamily="34" charset="0"/>
            </a:endParaRPr>
          </a:p>
        </p:txBody>
      </p:sp>
      <p:sp>
        <p:nvSpPr>
          <p:cNvPr id="43" name="TextBox 36"/>
          <p:cNvSpPr txBox="1"/>
          <p:nvPr>
            <p:custDataLst>
              <p:tags r:id="rId22"/>
            </p:custDataLst>
          </p:nvPr>
        </p:nvSpPr>
        <p:spPr>
          <a:xfrm>
            <a:off x="6236913" y="3719926"/>
            <a:ext cx="5005400" cy="687874"/>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pPr>
            <a:r>
              <a:rPr lang="zh-CN" altLang="en-US" spc="200">
                <a:solidFill>
                  <a:schemeClr val="lt1"/>
                </a:solidFill>
                <a:latin typeface="微软雅黑" panose="020b0503020204020204" charset="-122"/>
                <a:ea typeface="微软雅黑" panose="020b0503020204020204" charset="-122"/>
              </a:rPr>
              <a:t>货到即验，双人开箱验收，清点到最少包装，记录双人签字，采用专簿记录。</a:t>
            </a:r>
            <a:endParaRPr lang="zh-CN" altLang="en-US" spc="200">
              <a:solidFill>
                <a:schemeClr val="lt1"/>
              </a:solidFill>
              <a:latin typeface="微软雅黑" panose="020b0503020204020204" charset="-122"/>
              <a:ea typeface="微软雅黑" panose="020b0503020204020204" charset="-122"/>
            </a:endParaRPr>
          </a:p>
        </p:txBody>
      </p:sp>
      <p:sp>
        <p:nvSpPr>
          <p:cNvPr id="44" name="矩形 43"/>
          <p:cNvSpPr/>
          <p:nvPr>
            <p:custDataLst>
              <p:tags r:id="rId23"/>
            </p:custDataLst>
          </p:nvPr>
        </p:nvSpPr>
        <p:spPr>
          <a:xfrm flipV="1">
            <a:off x="6236913" y="4572731"/>
            <a:ext cx="5005400" cy="308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5" name="矩形 44"/>
          <p:cNvSpPr/>
          <p:nvPr>
            <p:custDataLst>
              <p:tags r:id="rId24"/>
            </p:custDataLst>
          </p:nvPr>
        </p:nvSpPr>
        <p:spPr>
          <a:xfrm>
            <a:off x="975859" y="5567102"/>
            <a:ext cx="5005400" cy="9868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6" name="矩形 45"/>
          <p:cNvSpPr/>
          <p:nvPr>
            <p:custDataLst>
              <p:tags r:id="rId25"/>
            </p:custDataLst>
          </p:nvPr>
        </p:nvSpPr>
        <p:spPr>
          <a:xfrm>
            <a:off x="977347" y="4985318"/>
            <a:ext cx="5005400" cy="50616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20000"/>
              </a:lnSpc>
            </a:pPr>
            <a:endParaRPr lang="zh-CN" altLang="en-US">
              <a:solidFill>
                <a:schemeClr val="lt1"/>
              </a:solidFill>
              <a:latin typeface="微软雅黑" panose="020b0503020204020204" charset="-122"/>
              <a:ea typeface="微软雅黑" panose="020b0503020204020204" charset="-122"/>
              <a:sym typeface="Arial" pitchFamily="34" charset="0"/>
            </a:endParaRPr>
          </a:p>
        </p:txBody>
      </p:sp>
      <p:sp>
        <p:nvSpPr>
          <p:cNvPr id="47" name="TextBox 6"/>
          <p:cNvSpPr txBox="1"/>
          <p:nvPr>
            <p:custDataLst>
              <p:tags r:id="rId26"/>
            </p:custDataLst>
          </p:nvPr>
        </p:nvSpPr>
        <p:spPr>
          <a:xfrm>
            <a:off x="3020003" y="4994947"/>
            <a:ext cx="920088" cy="486136"/>
          </a:xfrm>
          <a:prstGeom prst="rect">
            <a:avLst/>
          </a:prstGeom>
          <a:noFill/>
        </p:spPr>
        <p:txBody>
          <a:bodyPr wrap="square" lIns="91440" tIns="45720" rIns="91440" bIns="45720" rtlCol="0" anchor="ctr" anchorCtr="0">
            <a:normAutofit lnSpcReduction="20000"/>
          </a:bodyPr>
          <a:lstStyle>
            <a:defPPr>
              <a:defRPr lang="zh-CN"/>
            </a:defPPr>
            <a:lvl1pPr marL="0" algn="ctr" defTabSz="914400" rtl="0" eaLnBrk="1" latinLnBrk="0" hangingPunct="1">
              <a:defRPr sz="1800" kern="1200">
                <a:solidFill>
                  <a:srgbClr val="FFFFFF"/>
                </a:solidFill>
                <a:latin typeface="Arial" pitchFamily="34" charset="0"/>
                <a:ea typeface="黑体" panose="0201060906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altLang="zh-CN" sz="2400" b="1">
                <a:solidFill>
                  <a:schemeClr val="lt1"/>
                </a:solidFill>
                <a:latin typeface="微软雅黑" panose="020b0503020204020204" charset="-122"/>
                <a:ea typeface="微软雅黑" panose="020b0503020204020204" charset="-122"/>
                <a:sym typeface="Arial" pitchFamily="34" charset="0"/>
              </a:rPr>
              <a:t>3</a:t>
            </a:r>
            <a:endParaRPr lang="en-US" altLang="zh-CN" sz="2400" b="1">
              <a:solidFill>
                <a:schemeClr val="lt1"/>
              </a:solidFill>
              <a:latin typeface="微软雅黑" panose="020b0503020204020204" charset="-122"/>
              <a:ea typeface="微软雅黑" panose="020b0503020204020204" charset="-122"/>
              <a:sym typeface="Arial" pitchFamily="34" charset="0"/>
            </a:endParaRPr>
          </a:p>
        </p:txBody>
      </p:sp>
      <p:sp>
        <p:nvSpPr>
          <p:cNvPr id="48" name="TextBox 36"/>
          <p:cNvSpPr txBox="1"/>
          <p:nvPr>
            <p:custDataLst>
              <p:tags r:id="rId27"/>
            </p:custDataLst>
          </p:nvPr>
        </p:nvSpPr>
        <p:spPr>
          <a:xfrm>
            <a:off x="977347" y="5716600"/>
            <a:ext cx="5005400" cy="687874"/>
          </a:xfrm>
          <a:prstGeom prst="rect">
            <a:avLst/>
          </a:prstGeom>
          <a:noFill/>
        </p:spPr>
        <p:txBody>
          <a:bodyPr wrap="square"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ct val="120000"/>
              </a:lnSpc>
              <a:spcBef>
                <a:spcPct val="0"/>
              </a:spcBef>
              <a:spcAft>
                <a:spcPct val="0"/>
              </a:spcAft>
              <a:buSzTx/>
            </a:pPr>
            <a:r>
              <a:rPr lang="zh-CN" altLang="en-US" spc="200">
                <a:solidFill>
                  <a:schemeClr val="lt1"/>
                </a:solidFill>
                <a:latin typeface="微软雅黑" panose="020b0503020204020204" charset="-122"/>
                <a:ea typeface="微软雅黑" panose="020b0503020204020204" charset="-122"/>
              </a:rPr>
              <a:t>缺少、缺损时，双人清点登记，院长批准加盖公章后向供货单位查询、处理。</a:t>
            </a:r>
            <a:endParaRPr lang="zh-CN" altLang="en-US" spc="200">
              <a:solidFill>
                <a:schemeClr val="lt1"/>
              </a:solidFill>
              <a:latin typeface="微软雅黑" panose="020b0503020204020204" charset="-122"/>
              <a:ea typeface="微软雅黑" panose="020b0503020204020204" charset="-122"/>
            </a:endParaRPr>
          </a:p>
        </p:txBody>
      </p:sp>
      <p:sp>
        <p:nvSpPr>
          <p:cNvPr id="30" name="灯片编号占位符 29"/>
          <p:cNvSpPr/>
          <p:nvPr>
            <p:custDataLst>
              <p:tags r:id="rId28"/>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44</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30"/>
    </p:custData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6"/>
          <a:stretch>
            <a:fillRect/>
          </a:stretch>
        </a:blipFill>
        <a:effectLst/>
      </p:bgPr>
    </p:bg>
    <p:spTree>
      <p:nvGrpSpPr>
        <p:cNvPr id="1" name=""/>
        <p:cNvGrpSpPr/>
        <p:nvPr/>
      </p:nvGrpSpPr>
      <p:grpSpPr>
        <a:xfrm>
          <a:off x="0" y="0"/>
          <a:ext cx="0" cy="0"/>
        </a:xfrm>
      </p:grpSpPr>
      <p:pic>
        <p:nvPicPr>
          <p:cNvPr id="31"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0"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2"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麻醉药品及精神药品使用管理</a:t>
            </a:r>
            <a:endParaRPr lang="zh-CN" altLang="en-US">
              <a:solidFill>
                <a:schemeClr val="accent1"/>
              </a:solidFill>
              <a:latin typeface="微软雅黑" panose="020b0503020204020204" charset="-122"/>
              <a:ea typeface="微软雅黑" panose="020b0503020204020204" charset="-122"/>
            </a:endParaRPr>
          </a:p>
        </p:txBody>
      </p:sp>
      <p:cxnSp>
        <p:nvCxnSpPr>
          <p:cNvPr id="3" name="直接连接符 2"/>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0"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45</a:t>
            </a:fld>
            <a:endParaRPr lang="zh-CN" altLang="en-US" sz="1400">
              <a:solidFill>
                <a:schemeClr val="dk1"/>
              </a:solidFill>
              <a:latin typeface="微软雅黑" panose="020b0503020204020204" charset="-122"/>
              <a:ea typeface="微软雅黑" panose="020b0503020204020204" charset="-122"/>
            </a:endParaRPr>
          </a:p>
        </p:txBody>
      </p:sp>
      <p:sp>
        <p:nvSpPr>
          <p:cNvPr id="21" name="日期占位符 5"/>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4" name="矩形 3"/>
          <p:cNvSpPr/>
          <p:nvPr userDrawn="1">
            <p:custDataLst>
              <p:tags r:id="rId12"/>
            </p:custDataLst>
          </p:nvPr>
        </p:nvSpPr>
        <p:spPr>
          <a:xfrm>
            <a:off x="1297268" y="1371629"/>
            <a:ext cx="9622864" cy="5181542"/>
          </a:xfrm>
          <a:prstGeom prst="rect">
            <a:avLst/>
          </a:prstGeom>
          <a:solidFill>
            <a:schemeClr val="l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lt1"/>
              </a:solidFill>
              <a:latin typeface="微软雅黑" panose="020b0503020204020204" charset="-122"/>
              <a:ea typeface="微软雅黑" panose="020b0503020204020204" charset="-122"/>
            </a:endParaRPr>
          </a:p>
        </p:txBody>
      </p:sp>
      <p:sp>
        <p:nvSpPr>
          <p:cNvPr id="23" name="Title 6"/>
          <p:cNvSpPr txBox="1"/>
          <p:nvPr>
            <p:custDataLst>
              <p:tags r:id="rId13"/>
            </p:custDataLst>
          </p:nvPr>
        </p:nvSpPr>
        <p:spPr>
          <a:xfrm>
            <a:off x="2123259" y="1908642"/>
            <a:ext cx="7970882" cy="1369907"/>
          </a:xfrm>
          <a:prstGeom prst="rect">
            <a:avLst/>
          </a:prstGeom>
          <a:noFill/>
          <a:ln w="3175">
            <a:noFill/>
            <a:prstDash val="dash"/>
          </a:ln>
        </p:spPr>
        <p:txBody>
          <a:bodyPr wrap="square" lIns="63500" tIns="25400" rIns="63500" bIns="25400" anchor="b"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8000" lvl="1" indent="-222250" algn="l" fontAlgn="auto">
              <a:lnSpc>
                <a:spcPct val="120000"/>
              </a:lnSpc>
              <a:spcBef>
                <a:spcPct val="0"/>
              </a:spcBef>
              <a:spcAft>
                <a:spcPts val="800"/>
              </a:spcAft>
              <a:buSzTx/>
              <a:buFont typeface="Arial" pitchFamily="34" charset="0"/>
              <a:buChar char="○"/>
            </a:pPr>
            <a:r>
              <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药库用保险柜，门窗防盗，安装报警装置。门诊、急诊、住院药房周转库用保险柜。窗口、各病区、手术室配备防盗设施。</a:t>
            </a:r>
            <a:endPar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508000" lvl="1" indent="-222250" algn="l" fontAlgn="auto">
              <a:lnSpc>
                <a:spcPct val="120000"/>
              </a:lnSpc>
              <a:spcBef>
                <a:spcPct val="0"/>
              </a:spcBef>
              <a:spcAft>
                <a:spcPts val="800"/>
              </a:spcAft>
              <a:buSzTx/>
              <a:buFont typeface="Arial" pitchFamily="34" charset="0"/>
              <a:buChar char="○"/>
            </a:pPr>
            <a:r>
              <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专人负责，建立进出专库的专用帐册，逐笔登记，帐、物、批号相符。</a:t>
            </a:r>
            <a:endPar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4" name="Title 6"/>
          <p:cNvSpPr txBox="1"/>
          <p:nvPr>
            <p:custDataLst>
              <p:tags r:id="rId14"/>
            </p:custDataLst>
          </p:nvPr>
        </p:nvSpPr>
        <p:spPr>
          <a:xfrm>
            <a:off x="2123259" y="3477911"/>
            <a:ext cx="7970882" cy="2538247"/>
          </a:xfrm>
          <a:prstGeom prst="rect">
            <a:avLst/>
          </a:prstGeom>
          <a:noFill/>
          <a:ln w="3175">
            <a:noFill/>
            <a:prstDash val="dash"/>
          </a:ln>
        </p:spPr>
        <p:txBody>
          <a:bodyPr wrap="square" lIns="63500" tIns="25400" rIns="63500" bIns="25400" anchor="t"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fontAlgn="auto">
              <a:lnSpc>
                <a:spcPct val="120000"/>
              </a:lnSpc>
              <a:spcBef>
                <a:spcPct val="0"/>
              </a:spcBef>
              <a:spcAft>
                <a:spcPts val="800"/>
              </a:spcAft>
              <a:buSzTx/>
              <a:buNone/>
            </a:pPr>
            <a:r>
              <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采购、储存</a:t>
            </a:r>
            <a:endPar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药库用保险柜，门窗防盗，安装报警装置。门诊、急诊、住院药房周转库用保险柜。窗口、各病区、手术室配备防盗设施。</a:t>
            </a:r>
            <a:endPar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专人负责，建立进出专库的专用帐册，逐笔登记，帐、物、批号相符。</a:t>
            </a:r>
            <a:endPar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9" name="灯片编号占位符 18"/>
          <p:cNvSpPr/>
          <p:nvPr>
            <p:custDataLst>
              <p:tags r:id="rId15"/>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45</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7"/>
    </p:custDataLst>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5"/>
          <a:stretch>
            <a:fillRect/>
          </a:stretch>
        </a:blipFill>
        <a:effectLst/>
      </p:bgPr>
    </p:bg>
    <p:spTree>
      <p:nvGrpSpPr>
        <p:cNvPr id="1" name=""/>
        <p:cNvGrpSpPr/>
        <p:nvPr/>
      </p:nvGrpSpPr>
      <p:grpSpPr>
        <a:xfrm>
          <a:off x="0" y="0"/>
          <a:ext cx="0" cy="0"/>
        </a:xfrm>
      </p:grpSpPr>
      <p:pic>
        <p:nvPicPr>
          <p:cNvPr id="31" name="图片 15" descr="templates\docerresourceshop\icons\\31393935333135313b31393938313930353bd2b5bca8d7f8b1ead6e1"/>
          <p:cNvPicPr>
            <a:picLocks noChangeAspect="1"/>
          </p:cNvPicPr>
          <p:nvPr userDrawn="1">
            <p:custDataLst>
              <p:tags r:id="rId4"/>
            </p:custDataLst>
          </p:nvPr>
        </p:nvPicPr>
        <p:blipFill>
          <a:blip r:embed="rId2">
            <a:extLst>
              <a:ext uri="{96DAC541-7B7A-43D3-8B79-37D633B846F1}">
                <asvg:svgBlip xmlns:asvg="http://schemas.microsoft.com/office/drawing/2016/SVG/main" r:embed="rId3"/>
              </a:ext>
            </a:extLst>
          </a:blip>
          <a:srcRect l="23599" t="26815" r="5263" b="15789"/>
          <a:stretch>
            <a:fillRect/>
          </a:stretch>
        </p:blipFill>
        <p:spPr>
          <a:xfrm rot="10800000">
            <a:off x="8877300" y="4182110"/>
            <a:ext cx="3314700" cy="2675890"/>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pic>
        <p:nvPicPr>
          <p:cNvPr id="30" name="图片 14" descr="templates\docerresourceshop\icons\\31393935333135313b31393938313930353bd2b5bca8d7f8b1ead6e1"/>
          <p:cNvPicPr>
            <a:picLocks noChangeAspect="1"/>
          </p:cNvPicPr>
          <p:nvPr userDrawn="1">
            <p:custDataLst>
              <p:tags r:id="rId7"/>
            </p:custDataLst>
          </p:nvPr>
        </p:nvPicPr>
        <p:blipFill>
          <a:blip r:embed="rId5">
            <a:extLst>
              <a:ext uri="{96DAC541-7B7A-43D3-8B79-37D633B846F1}">
                <asvg:svgBlip xmlns:asvg="http://schemas.microsoft.com/office/drawing/2016/SVG/main" r:embed="rId6"/>
              </a:ext>
            </a:extLst>
          </a:blip>
          <a:srcRect l="23599" t="26815" r="5263" b="15789"/>
          <a:stretch>
            <a:fillRect/>
          </a:stretch>
        </p:blipFill>
        <p:spPr>
          <a:xfrm>
            <a:off x="0" y="0"/>
            <a:ext cx="2299855" cy="1856341"/>
          </a:xfrm>
          <a:custGeom>
            <a:cxnLst>
              <a:cxn ang="3">
                <a:pos x="hc" y="t"/>
              </a:cxn>
              <a:cxn ang="cd2">
                <a:pos x="l" y="vc"/>
              </a:cxn>
              <a:cxn ang="cd4">
                <a:pos x="hc" y="b"/>
              </a:cxn>
              <a:cxn ang="0">
                <a:pos x="r" y="vc"/>
              </a:cxn>
            </a:cxnLst>
            <a:rect l="l" t="t" r="r" b="b"/>
            <a:pathLst>
              <a:path w="10304" h="8316">
                <a:moveTo>
                  <a:pt x="0" y="0"/>
                </a:moveTo>
                <a:lnTo>
                  <a:pt x="10304" y="0"/>
                </a:lnTo>
                <a:lnTo>
                  <a:pt x="10304" y="8316"/>
                </a:lnTo>
                <a:lnTo>
                  <a:pt x="0" y="8316"/>
                </a:lnTo>
                <a:lnTo>
                  <a:pt x="0" y="0"/>
                </a:lnTo>
                <a:close/>
              </a:path>
            </a:pathLst>
          </a:custGeom>
        </p:spPr>
      </p:pic>
      <p:sp>
        <p:nvSpPr>
          <p:cNvPr id="23"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panose="020b0503020204020204" charset="-122"/>
                <a:ea typeface="微软雅黑" panose="020b0503020204020204" charset="-122"/>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a:solidFill>
                  <a:schemeClr val="accent1"/>
                </a:solidFill>
                <a:latin typeface="微软雅黑" panose="020b0503020204020204" charset="-122"/>
                <a:ea typeface="微软雅黑" panose="020b0503020204020204" charset="-122"/>
              </a:rPr>
              <a:t>麻醉药品及精神药品使用管理</a:t>
            </a:r>
            <a:endParaRPr lang="zh-CN" altLang="en-US">
              <a:solidFill>
                <a:schemeClr val="accent1"/>
              </a:solidFill>
              <a:latin typeface="微软雅黑" panose="020b0503020204020204" charset="-122"/>
              <a:ea typeface="微软雅黑" panose="020b0503020204020204" charset="-122"/>
            </a:endParaRPr>
          </a:p>
        </p:txBody>
      </p:sp>
      <p:cxnSp>
        <p:nvCxnSpPr>
          <p:cNvPr id="2" name="直接连接符 1"/>
          <p:cNvCxnSpPr/>
          <p:nvPr>
            <p:custDataLst>
              <p:tags r:id="rId9"/>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21" name="灯片编号占位符 3"/>
          <p:cNvSpPr/>
          <p:nvPr>
            <p:custDataLst>
              <p:tags r:id="rId10"/>
            </p:custDataLst>
          </p:nvPr>
        </p:nvSpPr>
        <p:spPr>
          <a:xfrm>
            <a:off x="8534400" y="6248400"/>
            <a:ext cx="1905000" cy="457200"/>
          </a:xfrm>
          <a:prstGeom prst="rect">
            <a:avLst/>
          </a:prstGeom>
          <a:noFill/>
          <a:ln w="9525">
            <a:noFill/>
          </a:ln>
        </p:spPr>
        <p:txBody>
          <a:bodyPr lIns="92075" tIns="46038" rIns="92075" bIns="46038" anchor="ctr" anchorCtr="0"/>
          <a:lstStyle>
            <a:defPPr>
              <a:defRPr lang="zh-CN"/>
            </a:defPPr>
            <a:lvl1pPr marL="342900" lvl="0" indent="-342900" algn="l" defTabSz="914400" rtl="0" eaLnBrk="0" fontAlgn="base" latinLnBrk="0" hangingPunct="0">
              <a:lnSpc>
                <a:spcPct val="100000"/>
              </a:lnSpc>
              <a:spcBef>
                <a:spcPct val="20000"/>
              </a:spcBef>
              <a:spcAft>
                <a:spcPct val="0"/>
              </a:spcAft>
              <a:buClr>
                <a:schemeClr val="tx2"/>
              </a:buClr>
              <a:buSzPct val="75000"/>
              <a:buFont typeface="Wingdings" panose="05000000000000000000" pitchFamily="2" charset="2"/>
              <a:buChar char="n"/>
              <a:defRPr sz="3200" u="none" kern="1200">
                <a:solidFill>
                  <a:schemeClr val="tx1"/>
                </a:solidFill>
                <a:latin typeface="Calibri"/>
                <a:ea typeface="Arial"/>
                <a:cs typeface="+mn-cs"/>
              </a:defRPr>
            </a:lvl1pPr>
            <a:lvl2pPr marL="742950" lvl="1" indent="-28575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u"/>
              <a:defRPr sz="3200" u="none" kern="1200">
                <a:solidFill>
                  <a:schemeClr val="tx1"/>
                </a:solidFill>
                <a:latin typeface="Calibri"/>
                <a:ea typeface="Arial"/>
                <a:cs typeface="+mn-cs"/>
              </a:defRPr>
            </a:lvl2pPr>
            <a:lvl3pPr marL="1143000" lvl="2" indent="-228600" algn="l" defTabSz="914400" rtl="0" eaLnBrk="0" fontAlgn="base" latinLnBrk="0" hangingPunct="0">
              <a:lnSpc>
                <a:spcPct val="100000"/>
              </a:lnSpc>
              <a:spcBef>
                <a:spcPct val="20000"/>
              </a:spcBef>
              <a:spcAft>
                <a:spcPct val="0"/>
              </a:spcAft>
              <a:buClr>
                <a:schemeClr val="tx2"/>
              </a:buClr>
              <a:buSzPct val="60000"/>
              <a:buFont typeface="Wingdings" panose="05000000000000000000" pitchFamily="2" charset="2"/>
              <a:buChar char="t"/>
              <a:defRPr sz="3200" u="none" kern="1200">
                <a:solidFill>
                  <a:schemeClr val="tx1"/>
                </a:solidFill>
                <a:latin typeface="Calibri"/>
                <a:ea typeface="Arial"/>
                <a:cs typeface="+mn-cs"/>
              </a:defRPr>
            </a:lvl3pPr>
            <a:lvl4pPr marL="1600200" lvl="3"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4pPr>
            <a:lvl5pPr marL="2057400" lvl="4" indent="-228600" algn="l" defTabSz="914400" rtl="0" eaLnBrk="0" fontAlgn="base" latinLnBrk="0" hangingPunct="0">
              <a:lnSpc>
                <a:spcPct val="100000"/>
              </a:lnSpc>
              <a:spcBef>
                <a:spcPct val="20000"/>
              </a:spcBef>
              <a:spcAft>
                <a:spcPct val="0"/>
              </a:spcAft>
              <a:buClr>
                <a:schemeClr val="tx1"/>
              </a:buClr>
              <a:buSzTx/>
              <a:buFontTx/>
              <a:buChar char="–"/>
              <a:defRPr sz="3200" u="none" kern="1200">
                <a:solidFill>
                  <a:schemeClr val="tx1"/>
                </a:solidFill>
                <a:latin typeface="Calibri"/>
                <a:ea typeface="Arial"/>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eaLnBrk="1" hangingPunct="1">
              <a:spcBef>
                <a:spcPct val="0"/>
              </a:spcBef>
              <a:buClrTx/>
              <a:buSzTx/>
              <a:buFontTx/>
              <a:buNone/>
            </a:pPr>
            <a:fld id="{9A0DB2DC-4C9A-4742-B13C-FB6460FD3503}" type="slidenum">
              <a:rPr lang="zh-CN" altLang="en-US" sz="1400">
                <a:solidFill>
                  <a:schemeClr val="dk1"/>
                </a:solidFill>
                <a:latin typeface="微软雅黑" panose="020b0503020204020204" charset="-122"/>
                <a:ea typeface="微软雅黑" panose="020b0503020204020204" charset="-122"/>
              </a:rPr>
              <a:t>46</a:t>
            </a:fld>
            <a:endParaRPr lang="zh-CN" altLang="en-US" sz="1400">
              <a:solidFill>
                <a:schemeClr val="dk1"/>
              </a:solidFill>
              <a:latin typeface="微软雅黑" panose="020b0503020204020204" charset="-122"/>
              <a:ea typeface="微软雅黑" panose="020b0503020204020204" charset="-122"/>
            </a:endParaRPr>
          </a:p>
        </p:txBody>
      </p:sp>
      <p:sp>
        <p:nvSpPr>
          <p:cNvPr id="22" name="日期占位符 4"/>
          <p:cNvSpPr/>
          <p:nvPr>
            <p:custDataLst>
              <p:tags r:id="rId11"/>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r>
              <a:rPr lang="en-US" altLang="zh-CN">
                <a:solidFill>
                  <a:schemeClr val="dk1">
                    <a:tint val="75000"/>
                  </a:schemeClr>
                </a:solidFill>
                <a:latin typeface="微软雅黑" panose="020b0503020204020204" charset="-122"/>
                <a:ea typeface="微软雅黑" panose="020b0503020204020204" charset="-122"/>
              </a:rPr>
              <a:t>2021/11/14</a:t>
            </a:r>
            <a:endParaRPr lang="en-US" altLang="zh-CN" sz="1400" u="none">
              <a:solidFill>
                <a:schemeClr val="dk1">
                  <a:tint val="75000"/>
                </a:schemeClr>
              </a:solidFill>
              <a:latin typeface="微软雅黑" panose="020b0503020204020204" charset="-122"/>
              <a:ea typeface="微软雅黑" panose="020b0503020204020204" charset="-122"/>
            </a:endParaRPr>
          </a:p>
        </p:txBody>
      </p:sp>
      <p:sp>
        <p:nvSpPr>
          <p:cNvPr id="3" name="矩形 2"/>
          <p:cNvSpPr/>
          <p:nvPr userDrawn="1">
            <p:custDataLst>
              <p:tags r:id="rId12"/>
            </p:custDataLst>
          </p:nvPr>
        </p:nvSpPr>
        <p:spPr>
          <a:xfrm>
            <a:off x="457200" y="1772444"/>
            <a:ext cx="11303000" cy="4379913"/>
          </a:xfrm>
          <a:prstGeom prst="rect">
            <a:avLst/>
          </a:prstGeom>
          <a:solidFill>
            <a:schemeClr val="dk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endParaRPr lang="en-US" altLang="zh-CN">
              <a:solidFill>
                <a:schemeClr val="lt1"/>
              </a:solidFill>
              <a:latin typeface="微软雅黑" panose="020b0503020204020204" charset="-122"/>
              <a:ea typeface="微软雅黑" panose="020b0503020204020204" charset="-122"/>
              <a:sym typeface="+mn-ea"/>
            </a:endParaRPr>
          </a:p>
        </p:txBody>
      </p:sp>
      <p:sp>
        <p:nvSpPr>
          <p:cNvPr id="24" name="Title 6"/>
          <p:cNvSpPr txBox="1"/>
          <p:nvPr>
            <p:custDataLst>
              <p:tags r:id="rId13"/>
            </p:custDataLst>
          </p:nvPr>
        </p:nvSpPr>
        <p:spPr>
          <a:xfrm>
            <a:off x="3000351" y="2337581"/>
            <a:ext cx="6216697" cy="3249636"/>
          </a:xfrm>
          <a:prstGeom prst="rect">
            <a:avLst/>
          </a:prstGeom>
          <a:noFill/>
          <a:ln w="3175">
            <a:noFill/>
            <a:prstDash val="dash"/>
          </a:ln>
        </p:spPr>
        <p:txBody>
          <a:bodyPr wrap="square" lIns="63500" tIns="25400" rIns="63500" bIns="25400" anchor="ctr" anchorCtr="0">
            <a:norm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00050" lvl="0" indent="-400050" algn="l" fontAlgn="ctr">
              <a:lnSpc>
                <a:spcPct val="130000"/>
              </a:lnSpc>
              <a:spcBef>
                <a:spcPts val="1000"/>
              </a:spcBef>
              <a:spcAft>
                <a:spcPct val="0"/>
              </a:spcAft>
              <a:buSzTx/>
              <a:buFont typeface="+mn-ea"/>
              <a:buAutoNum type="ea1JpnChsDbPeriod" startAt="2"/>
            </a:pPr>
            <a:r>
              <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采购、储存</a:t>
            </a:r>
            <a:endParaRPr lang="zh-CN" altLang="en-US" sz="20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a:p>
            <a:pPr marL="400050" lvl="1" indent="0" algn="l" eaLnBrk="1" fontAlgn="auto" hangingPunct="1">
              <a:lnSpc>
                <a:spcPct val="120000"/>
              </a:lnSpc>
              <a:spcBef>
                <a:spcPct val="0"/>
              </a:spcBef>
              <a:spcAft>
                <a:spcPts val="800"/>
              </a:spcAft>
              <a:buSzTx/>
              <a:buNone/>
            </a:pPr>
            <a:r>
              <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过期、损害处理，填写“麻醉药品、精神药品销毁记录表 〞，由卫生行政部门监视销毁，并作销毁记录。</a:t>
            </a:r>
            <a:endParaRPr lang="zh-CN" altLang="en-US"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20" name="灯片编号占位符 19"/>
          <p:cNvSpPr/>
          <p:nvPr>
            <p:custDataLst>
              <p:tags r:id="rId14"/>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solidFill>
                  <a:schemeClr val="dk1">
                    <a:tint val="75000"/>
                    <a:lumMod val="85000"/>
                    <a:lumOff val="15000"/>
                  </a:schemeClr>
                </a:solidFill>
                <a:latin typeface="微软雅黑" panose="020b0503020204020204" charset="-122"/>
                <a:ea typeface="微软雅黑" panose="020b0503020204020204" charset="-122"/>
              </a:rPr>
              <a:t>46</a:t>
            </a:fld>
            <a:endParaRPr lang="zh-CN" altLang="en-US" sz="1400" u="none">
              <a:solidFill>
                <a:schemeClr val="dk1">
                  <a:tint val="75000"/>
                  <a:lumMod val="85000"/>
                  <a:lumOff val="15000"/>
                </a:schemeClr>
              </a:solidFill>
              <a:latin typeface="微软雅黑" panose="020b0503020204020204" charset="-122"/>
              <a:ea typeface="微软雅黑" panose="020b0503020204020204" charset="-122"/>
            </a:endParaRPr>
          </a:p>
        </p:txBody>
      </p:sp>
    </p:spTree>
    <p:custDataLst>
      <p:tags r:id="rId16"/>
    </p:custDataLst>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https://d.book118.com/518007115115006043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6*a*1"/>
  <p:tag name="KSO_WM_UNIT_INDEX" val="1"/>
  <p:tag name="KSO_WM_UNIT_ISCONTENTSTITLE" val="0"/>
  <p:tag name="KSO_WM_UNIT_ISNUMDGMTITLE" val="0"/>
  <p:tag name="KSO_WM_UNIT_LAYERLEVEL" val="1"/>
  <p:tag name="KSO_WM_UNIT_NOCLEAR" val="0"/>
  <p:tag name="KSO_WM_UNIT_PRESET_TEXT" val="单击添加标题"/>
  <p:tag name="KSO_WM_UNIT_TEXT_FILL_FORE_SCHEMECOLOR_INDEX" val="14"/>
  <p:tag name="KSO_WM_UNIT_TEXT_FILL_FORE_SCHEMECOLOR_INDEX_BRIGHTNESS" val="0"/>
  <p:tag name="KSO_WM_UNIT_TEXT_FILL_TYPE" val="1"/>
  <p:tag name="KSO_WM_UNIT_TYPE" val="a"/>
  <p:tag name="KSO_WM_UNIT_VALUE" val="8"/>
</p:tagLst>
</file>

<file path=ppt/tags/tag2.xml><?xml version="1.0" encoding="utf-8"?>
<p:tagLst xmlns:p="http://schemas.openxmlformats.org/presentationml/2006/main">
  <p:tag name="KSO_WM_BEAUTIFY_FLAG" val="#wm#"/>
  <p:tag name="KSO_WM_SLIDE_ID" val="custom20229149_6"/>
  <p:tag name="KSO_WM_SLIDE_INDEX" val="6"/>
  <p:tag name="KSO_WM_SLIDE_ITEM_CNT" val="0"/>
  <p:tag name="KSO_WM_SLIDE_LAYOUT" val="a_b_e"/>
  <p:tag name="KSO_WM_SLIDE_LAYOUT_CNT" val="1_2_1"/>
  <p:tag name="KSO_WM_SLIDE_SUBTYPE" val="pureTxt"/>
  <p:tag name="KSO_WM_SLIDE_TYPE" val="sectionTitle"/>
  <p:tag name="KSO_WM_TAG_VERSION" val="1.0"/>
  <p:tag name="KSO_WM_TEMPLATE_CATEGORY" val="custom"/>
  <p:tag name="KSO_WM_TEMPLATE_COLOR_TYPE" val="0"/>
  <p:tag name="KSO_WM_TEMPLATE_INDEX" val="20229149"/>
  <p:tag name="KSO_WM_TEMPLATE_MASTER_TYPE" val="1"/>
  <p:tag name="KSO_WM_TEMPLATE_SUBCATEGORY" val="0"/>
</p:tagLst>
</file>

<file path=ppt/tags/tag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9.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1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1"/>
  <p:tag name="KSO_WM_UNIT_INDEX" val="1_1"/>
  <p:tag name="KSO_WM_UNIT_LAYERLEVEL" val="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3"/>
  <p:tag name="KSO_WM_UNIT_INDEX" val="1_3"/>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2"/>
  <p:tag name="KSO_WM_UNIT_INDEX" val="1_2"/>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48&quot;,&quot;maxSize&quot;:{&quot;size1&quot;:20},&quot;minSize&quot;:{&quot;size1&quot;:13.5},&quot;normalSize&quot;:{&quot;size1&quot;:13.5},&quot;subLayout&quot;:[{&quot;id&quot;:&quot;2023-07-26T16:06:48&quot;,&quot;margin&quot;:{&quot;bottom&quot;:0.025999998673796654,&quot;left&quot;:1.2699999809265137,&quot;right&quot;:1.2699999809265137,&quot;top&quot;:0.4230000376701355},&quot;type&quot;:0},{&quot;id&quot;:&quot;2023-07-26T16:06:48&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2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Lst>
</file>

<file path=ppt/tags/tag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48&quot;,&quot;maxSize&quot;:{&quot;size1&quot;:20},&quot;minSize&quot;:{&quot;size1&quot;:13.5},&quot;normalSize&quot;:{&quot;size1&quot;:13.5},&quot;subLayout&quot;:[{&quot;id&quot;:&quot;2023-07-26T16:06:48&quot;,&quot;margin&quot;:{&quot;bottom&quot;:0.025999998673796654,&quot;left&quot;:1.2699999809265137,&quot;right&quot;:1.2699999809265137,&quot;top&quot;:0.4230000376701355},&quot;type&quot;:0},{&quot;id&quot;:&quot;2023-07-26T16:06:48&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3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4"/>
  <p:tag name="KSO_WM_UNIT_COMPATIBLE" val="0"/>
  <p:tag name="KSO_WM_UNIT_DIAGRAM_ISNUMVISUAL" val="0"/>
  <p:tag name="KSO_WM_UNIT_DIAGRAM_ISREFERUNIT" val="0"/>
  <p:tag name="KSO_WM_UNIT_HIGHLIGHT" val="0"/>
  <p:tag name="KSO_WM_UNIT_ID" val="diagram20205584_5*l_h_f*1_6_1"/>
  <p:tag name="KSO_WM_UNIT_INDEX" val="1_6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4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4.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1_1"/>
  <p:tag name="KSO_WM_UNIT_INDEX" val="2_1_1"/>
  <p:tag name="KSO_WM_UNIT_LAYERLEVEL" val="1_1_1"/>
  <p:tag name="KSO_WM_UNIT_SUBTYPE" val="d"/>
  <p:tag name="KSO_WM_UNIT_TEXT_FILL_FORE_SCHEMECOLOR_INDEX" val="14"/>
  <p:tag name="KSO_WM_UNIT_TEXT_FILL_FORE_SCHEMECOLOR_INDEX_BRIGHTNESS" val="-0.15"/>
  <p:tag name="KSO_WM_UNIT_TEXT_FILL_TYPE" val="1"/>
  <p:tag name="KSO_WM_UNIT_TYPE" val="l_h_i"/>
  <p:tag name="KSO_WM_UNIT_USESOURCEFORMAT_APPLY" val="0"/>
  <p:tag name="KSO_WM_UNIT_VALUE" val="0"/>
</p:tagLst>
</file>

<file path=ppt/tags/tag45.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1_2"/>
  <p:tag name="KSO_WM_UNIT_INDEX" val="2_1_2"/>
  <p:tag name="KSO_WM_UNIT_LAYERLEVEL" val="1_1_1"/>
  <p:tag name="KSO_WM_UNIT_TYPE" val="l_h_i"/>
  <p:tag name="KSO_WM_UNIT_USESOURCEFORMAT_APPLY" val="0"/>
</p:tagLst>
</file>

<file path=ppt/tags/tag46.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3"/>
  <p:tag name="KSO_WM_UNIT_INDEX" val="1_1_3"/>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47.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4"/>
  <p:tag name="KSO_WM_UNIT_INDEX" val="1_1_4"/>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48.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5"/>
  <p:tag name="KSO_WM_UNIT_INDEX" val="1_1_5"/>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49.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6"/>
  <p:tag name="KSO_WM_UNIT_INDEX" val="1_1_6"/>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50.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f*2_1_1"/>
  <p:tag name="KSO_WM_UNIT_INDEX" val="2_1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2"/>
</p:tagLst>
</file>

<file path=ppt/tags/tag51.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2_1"/>
  <p:tag name="KSO_WM_UNIT_INDEX" val="2_2_1"/>
  <p:tag name="KSO_WM_UNIT_LAYERLEVEL" val="1_1_1"/>
  <p:tag name="KSO_WM_UNIT_SUBTYPE" val="d"/>
  <p:tag name="KSO_WM_UNIT_TEXT_FILL_FORE_SCHEMECOLOR_INDEX" val="14"/>
  <p:tag name="KSO_WM_UNIT_TEXT_FILL_FORE_SCHEMECOLOR_INDEX_BRIGHTNESS" val="-0.15"/>
  <p:tag name="KSO_WM_UNIT_TEXT_FILL_TYPE" val="1"/>
  <p:tag name="KSO_WM_UNIT_TYPE" val="l_h_i"/>
  <p:tag name="KSO_WM_UNIT_USESOURCEFORMAT_APPLY" val="0"/>
  <p:tag name="KSO_WM_UNIT_VALUE" val="0"/>
</p:tagLst>
</file>

<file path=ppt/tags/tag52.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2_2"/>
  <p:tag name="KSO_WM_UNIT_INDEX" val="2_2_2"/>
  <p:tag name="KSO_WM_UNIT_LAYERLEVEL" val="1_1_1"/>
  <p:tag name="KSO_WM_UNIT_TYPE" val="l_h_i"/>
  <p:tag name="KSO_WM_UNIT_USESOURCEFORMAT_APPLY" val="0"/>
</p:tagLst>
</file>

<file path=ppt/tags/tag53.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3"/>
  <p:tag name="KSO_WM_UNIT_INDEX" val="1_1_3"/>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54.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4"/>
  <p:tag name="KSO_WM_UNIT_INDEX" val="1_1_4"/>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55.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5"/>
  <p:tag name="KSO_WM_UNIT_INDEX" val="1_1_5"/>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56.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6"/>
  <p:tag name="KSO_WM_UNIT_INDEX" val="1_1_6"/>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57.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f*2_2_1"/>
  <p:tag name="KSO_WM_UNIT_INDEX" val="2_2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2"/>
</p:tagLst>
</file>

<file path=ppt/tags/tag58.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3_1"/>
  <p:tag name="KSO_WM_UNIT_INDEX" val="2_3_1"/>
  <p:tag name="KSO_WM_UNIT_LAYERLEVEL" val="1_1_1"/>
  <p:tag name="KSO_WM_UNIT_SUBTYPE" val="d"/>
  <p:tag name="KSO_WM_UNIT_TEXT_FILL_FORE_SCHEMECOLOR_INDEX" val="14"/>
  <p:tag name="KSO_WM_UNIT_TEXT_FILL_FORE_SCHEMECOLOR_INDEX_BRIGHTNESS" val="-0.15"/>
  <p:tag name="KSO_WM_UNIT_TEXT_FILL_TYPE" val="1"/>
  <p:tag name="KSO_WM_UNIT_TYPE" val="l_h_i"/>
  <p:tag name="KSO_WM_UNIT_USESOURCEFORMAT_APPLY" val="0"/>
  <p:tag name="KSO_WM_UNIT_VALUE" val="0"/>
</p:tagLst>
</file>

<file path=ppt/tags/tag59.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3_2"/>
  <p:tag name="KSO_WM_UNIT_INDEX" val="2_3_2"/>
  <p:tag name="KSO_WM_UNIT_LAYERLEVEL" val="1_1_1"/>
  <p:tag name="KSO_WM_UNIT_TYPE" val="l_h_i"/>
  <p:tag name="KSO_WM_UNIT_USESOURCEFORMAT_APPLY" val="0"/>
</p:tagLst>
</file>

<file path=ppt/tags/tag60.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3"/>
  <p:tag name="KSO_WM_UNIT_INDEX" val="1_1_3"/>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61.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4"/>
  <p:tag name="KSO_WM_UNIT_INDEX" val="1_1_4"/>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62.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5"/>
  <p:tag name="KSO_WM_UNIT_INDEX" val="1_1_5"/>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63.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6"/>
  <p:tag name="KSO_WM_UNIT_INDEX" val="1_1_6"/>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64.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f*2_3_1"/>
  <p:tag name="KSO_WM_UNIT_INDEX" val="2_3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2"/>
</p:tagLst>
</file>

<file path=ppt/tags/tag65.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4_1"/>
  <p:tag name="KSO_WM_UNIT_INDEX" val="2_4_1"/>
  <p:tag name="KSO_WM_UNIT_LAYERLEVEL" val="1_1_1"/>
  <p:tag name="KSO_WM_UNIT_SUBTYPE" val="d"/>
  <p:tag name="KSO_WM_UNIT_TEXT_FILL_FORE_SCHEMECOLOR_INDEX" val="14"/>
  <p:tag name="KSO_WM_UNIT_TEXT_FILL_FORE_SCHEMECOLOR_INDEX_BRIGHTNESS" val="-0.15"/>
  <p:tag name="KSO_WM_UNIT_TEXT_FILL_TYPE" val="1"/>
  <p:tag name="KSO_WM_UNIT_TYPE" val="l_h_i"/>
  <p:tag name="KSO_WM_UNIT_USESOURCEFORMAT_APPLY" val="0"/>
  <p:tag name="KSO_WM_UNIT_VALUE" val="0"/>
</p:tagLst>
</file>

<file path=ppt/tags/tag66.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4_2"/>
  <p:tag name="KSO_WM_UNIT_INDEX" val="2_4_2"/>
  <p:tag name="KSO_WM_UNIT_LAYERLEVEL" val="1_1_1"/>
  <p:tag name="KSO_WM_UNIT_TYPE" val="l_h_i"/>
  <p:tag name="KSO_WM_UNIT_USESOURCEFORMAT_APPLY" val="0"/>
</p:tagLst>
</file>

<file path=ppt/tags/tag67.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3"/>
  <p:tag name="KSO_WM_UNIT_INDEX" val="1_1_3"/>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68.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4"/>
  <p:tag name="KSO_WM_UNIT_INDEX" val="1_1_4"/>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69.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5"/>
  <p:tag name="KSO_WM_UNIT_INDEX" val="1_1_5"/>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70.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6"/>
  <p:tag name="KSO_WM_UNIT_INDEX" val="1_1_6"/>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71.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f*2_4_1"/>
  <p:tag name="KSO_WM_UNIT_INDEX" val="2_4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2"/>
</p:tagLst>
</file>

<file path=ppt/tags/tag72.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5_1"/>
  <p:tag name="KSO_WM_UNIT_INDEX" val="2_5_1"/>
  <p:tag name="KSO_WM_UNIT_LAYERLEVEL" val="1_1_1"/>
  <p:tag name="KSO_WM_UNIT_SUBTYPE" val="d"/>
  <p:tag name="KSO_WM_UNIT_TEXT_FILL_FORE_SCHEMECOLOR_INDEX" val="14"/>
  <p:tag name="KSO_WM_UNIT_TEXT_FILL_FORE_SCHEMECOLOR_INDEX_BRIGHTNESS" val="-0.15"/>
  <p:tag name="KSO_WM_UNIT_TEXT_FILL_TYPE" val="1"/>
  <p:tag name="KSO_WM_UNIT_TYPE" val="l_h_i"/>
  <p:tag name="KSO_WM_UNIT_USESOURCEFORMAT_APPLY" val="0"/>
  <p:tag name="KSO_WM_UNIT_VALUE" val="0"/>
</p:tagLst>
</file>

<file path=ppt/tags/tag73.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2_5_2"/>
  <p:tag name="KSO_WM_UNIT_INDEX" val="2_5_2"/>
  <p:tag name="KSO_WM_UNIT_LAYERLEVEL" val="1_1_1"/>
  <p:tag name="KSO_WM_UNIT_TYPE" val="l_h_i"/>
  <p:tag name="KSO_WM_UNIT_USESOURCEFORMAT_APPLY" val="0"/>
</p:tagLst>
</file>

<file path=ppt/tags/tag74.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3"/>
  <p:tag name="KSO_WM_UNIT_INDEX" val="1_1_3"/>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75.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4"/>
  <p:tag name="KSO_WM_UNIT_INDEX" val="1_1_4"/>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76.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5"/>
  <p:tag name="KSO_WM_UNIT_INDEX" val="1_1_5"/>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33"/>
</p:tagLst>
</file>

<file path=ppt/tags/tag77.xml><?xml version="1.0" encoding="utf-8"?>
<p:tagLst xmlns:p="http://schemas.openxmlformats.org/presentationml/2006/main">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i*1_1_6"/>
  <p:tag name="KSO_WM_UNIT_INDEX" val="1_1_6"/>
  <p:tag name="KSO_WM_UNIT_LAYERLEVEL" val="1_1_1"/>
  <p:tag name="KSO_WM_UNIT_LINE_FILL_TYPE" val="2"/>
  <p:tag name="KSO_WM_UNIT_LINE_FORE_SCHEMECOLOR_INDEX" val="13"/>
  <p:tag name="KSO_WM_UNIT_LINE_FORE_SCHEMECOLOR_INDEX_BRIGHTNESS" val="0"/>
  <p:tag name="KSO_WM_UNIT_TYPE" val="l_h_i"/>
  <p:tag name="KSO_WM_UNIT_USESOURCEFORMAT_APPLY" val="0"/>
  <p:tag name="KSO_WM_UNIT_VALUE" val="0"/>
</p:tagLst>
</file>

<file path=ppt/tags/tag78.xml><?xml version="1.0" encoding="utf-8"?>
<p:tagLst xmlns:p="http://schemas.openxmlformats.org/presentationml/2006/main">
  <p:tag name="KSO_WM_ASSEMBLE_CHIP_INDEX" val="d4cbb0515c7f4fafa1bf8bd2f5cacd0b"/>
  <p:tag name="KSO_WM_BEAUTIFY_FLAG" val="#wm#"/>
  <p:tag name="KSO_WM_CHIP_GROUPID" val="60a78ed32952b09bdbdcea3e"/>
  <p:tag name="KSO_WM_CHIP_XID" val="60a78ed32952b09bdbdcea3f"/>
  <p:tag name="KSO_WM_DIAGRAM_GROUP_CODE" val="l1l2-1"/>
  <p:tag name="KSO_WM_TAG_VERSION" val="1.0"/>
  <p:tag name="KSO_WM_TEMPLATE_CATEGORY" val="diagram"/>
  <p:tag name="KSO_WM_TEMPLATE_INDEX" val="20218972"/>
  <p:tag name="KSO_WM_UNIT_COMPATIBLE" val="0"/>
  <p:tag name="KSO_WM_UNIT_DIAGRAM_ISNUMVISUAL" val="0"/>
  <p:tag name="KSO_WM_UNIT_DIAGRAM_ISREFERUNIT" val="0"/>
  <p:tag name="KSO_WM_UNIT_HIGHLIGHT" val="0"/>
  <p:tag name="KSO_WM_UNIT_ID" val="diagram20218972_4*l_h_f*2_5_1"/>
  <p:tag name="KSO_WM_UNIT_INDEX" val="2_5_1"/>
  <p:tag name="KSO_WM_UNIT_LAYERLEVEL" val="1_1_1"/>
  <p:tag name="KSO_WM_UNIT_NOCLEAR" val="0"/>
  <p:tag name="KSO_WM_UNIT_PRESET_TEXT" val="此处输入你的正文"/>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2"/>
</p:tagLst>
</file>

<file path=ppt/tags/tag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48&quot;,&quot;maxSize&quot;:{&quot;size1&quot;:20},&quot;minSize&quot;:{&quot;size1&quot;:13.5},&quot;normalSize&quot;:{&quot;size1&quot;:13.5},&quot;subLayout&quot;:[{&quot;id&quot;:&quot;2023-07-26T16:06:48&quot;,&quot;margin&quot;:{&quot;bottom&quot;:0.025999998673796654,&quot;left&quot;:1.2699999809265137,&quot;right&quot;:1.2699999809265137,&quot;top&quot;:0.4230000376701355},&quot;type&quot;:0},{&quot;id&quot;:&quot;2023-07-26T16:06:48&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8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7.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f*1_1_1"/>
  <p:tag name="KSO_WM_UNIT_INDEX" val="1_1_1"/>
  <p:tag name="KSO_WM_UNIT_LAYERLEVEL" val="1_1_1"/>
  <p:tag name="KSO_WM_UNIT_NOCLEAR" val="0"/>
  <p:tag name="KSO_WM_UNIT_PRESET_TEXT" val="单击此处输入您的正文，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36"/>
</p:tagLst>
</file>

<file path=ppt/tags/tag88.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1_1"/>
  <p:tag name="KSO_WM_UNIT_INDEX" val="1_1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89.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20_6*l_h_i*1_1_3"/>
  <p:tag name="KSO_WM_UNIT_INDEX" val="1_1_3"/>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16"/>
</p:tagLst>
</file>

<file path=ppt/tags/tag90.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1_2"/>
  <p:tag name="KSO_WM_UNIT_INDEX" val="1_1_2"/>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1.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f*1_2_1"/>
  <p:tag name="KSO_WM_UNIT_INDEX" val="1_2_1"/>
  <p:tag name="KSO_WM_UNIT_LAYERLEVEL" val="1_1_1"/>
  <p:tag name="KSO_WM_UNIT_NOCLEAR" val="0"/>
  <p:tag name="KSO_WM_UNIT_PRESET_TEXT" val="单击此处输入您的正文，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36"/>
</p:tagLst>
</file>

<file path=ppt/tags/tag92.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2_1"/>
  <p:tag name="KSO_WM_UNIT_INDEX" val="1_2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3.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20_6*l_h_i*1_2_3"/>
  <p:tag name="KSO_WM_UNIT_INDEX" val="1_2_3"/>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16"/>
</p:tagLst>
</file>

<file path=ppt/tags/tag94.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2_2"/>
  <p:tag name="KSO_WM_UNIT_INDEX" val="1_2_2"/>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f*1_3_1"/>
  <p:tag name="KSO_WM_UNIT_INDEX" val="1_3_1"/>
  <p:tag name="KSO_WM_UNIT_LAYERLEVEL" val="1_1_1"/>
  <p:tag name="KSO_WM_UNIT_NOCLEAR" val="0"/>
  <p:tag name="KSO_WM_UNIT_PRESET_TEXT" val="单击此处输入您的正文，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36"/>
</p:tagLst>
</file>

<file path=ppt/tags/tag96.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3_1"/>
  <p:tag name="KSO_WM_UNIT_INDEX" val="1_3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7.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20_6*l_h_i*1_3_3"/>
  <p:tag name="KSO_WM_UNIT_INDEX" val="1_3_3"/>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16"/>
</p:tagLst>
</file>

<file path=ppt/tags/tag98.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3_2"/>
  <p:tag name="KSO_WM_UNIT_INDEX" val="1_3_2"/>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f*1_4_1"/>
  <p:tag name="KSO_WM_UNIT_INDEX" val="1_4_1"/>
  <p:tag name="KSO_WM_UNIT_LAYERLEVEL" val="1_1_1"/>
  <p:tag name="KSO_WM_UNIT_NOCLEAR" val="0"/>
  <p:tag name="KSO_WM_UNIT_PRESET_TEXT" val="单击此处输入您的正文，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36"/>
</p:tagLst>
</file>

<file path=ppt/tags/tag100.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4_1"/>
  <p:tag name="KSO_WM_UNIT_INDEX" val="1_4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1.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20_6*l_h_i*1_4_3"/>
  <p:tag name="KSO_WM_UNIT_INDEX" val="1_4_3"/>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16"/>
</p:tagLst>
</file>

<file path=ppt/tags/tag102.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4_2"/>
  <p:tag name="KSO_WM_UNIT_INDEX" val="1_4_2"/>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f*1_5_1"/>
  <p:tag name="KSO_WM_UNIT_INDEX" val="1_5_1"/>
  <p:tag name="KSO_WM_UNIT_LAYERLEVEL" val="1_1_1"/>
  <p:tag name="KSO_WM_UNIT_NOCLEAR" val="0"/>
  <p:tag name="KSO_WM_UNIT_PRESET_TEXT" val="单击此处输入您的正文，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36"/>
</p:tagLst>
</file>

<file path=ppt/tags/tag104.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5_1"/>
  <p:tag name="KSO_WM_UNIT_INDEX" val="1_5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5.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20_6*l_h_i*1_5_3"/>
  <p:tag name="KSO_WM_UNIT_INDEX" val="1_5_3"/>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16"/>
</p:tagLst>
</file>

<file path=ppt/tags/tag106.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5_2"/>
  <p:tag name="KSO_WM_UNIT_INDEX" val="1_5_2"/>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f*1_6_1"/>
  <p:tag name="KSO_WM_UNIT_INDEX" val="1_6_1"/>
  <p:tag name="KSO_WM_UNIT_LAYERLEVEL" val="1_1_1"/>
  <p:tag name="KSO_WM_UNIT_NOCLEAR" val="0"/>
  <p:tag name="KSO_WM_UNIT_PRESET_TEXT" val="单击此处输入您的正文，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36"/>
</p:tagLst>
</file>

<file path=ppt/tags/tag108.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6_1"/>
  <p:tag name="KSO_WM_UNIT_INDEX" val="1_6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9.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20_6*l_h_i*1_6_3"/>
  <p:tag name="KSO_WM_UNIT_INDEX" val="1_6_3"/>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16"/>
</p:tagLst>
</file>

<file path=ppt/tags/tag110.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6_2"/>
  <p:tag name="KSO_WM_UNIT_INDEX" val="1_6_2"/>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f*1_7_1"/>
  <p:tag name="KSO_WM_UNIT_INDEX" val="1_7_1"/>
  <p:tag name="KSO_WM_UNIT_LAYERLEVEL" val="1_1_1"/>
  <p:tag name="KSO_WM_UNIT_NOCLEAR" val="0"/>
  <p:tag name="KSO_WM_UNIT_PRESET_TEXT" val="单击此处输入您的正文，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36"/>
</p:tagLst>
</file>

<file path=ppt/tags/tag112.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7_1"/>
  <p:tag name="KSO_WM_UNIT_INDEX" val="1_7_1"/>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3.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20_6*l_h_i*1_7_3"/>
  <p:tag name="KSO_WM_UNIT_INDEX" val="1_7_3"/>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16"/>
</p:tagLst>
</file>

<file path=ppt/tags/tag114.xml><?xml version="1.0" encoding="utf-8"?>
<p:tagLst xmlns:p="http://schemas.openxmlformats.org/presentationml/2006/main">
  <p:tag name="KSO_WM_ASSEMBLE_CHIP_INDEX" val="869dc6e4602240018eee0a6f4939833b"/>
  <p:tag name="KSO_WM_BEAUTIFY_FLAG" val="#wm#"/>
  <p:tag name="KSO_WM_CHIP_GROUPID" val="60bed534191caac4ef20244a"/>
  <p:tag name="KSO_WM_CHIP_XID" val="60bed534191caac4ef20244b"/>
  <p:tag name="KSO_WM_DIAGRAM_GROUP_CODE" val="l1-1"/>
  <p:tag name="KSO_WM_TAG_VERSION" val="1.0"/>
  <p:tag name="KSO_WM_TEMPLATE_CATEGORY" val="diagram"/>
  <p:tag name="KSO_WM_TEMPLATE_INDEX" val="20219420"/>
  <p:tag name="KSO_WM_UNIT_COMPATIBLE" val="0"/>
  <p:tag name="KSO_WM_UNIT_DIAGRAM_ISNUMVISUAL" val="0"/>
  <p:tag name="KSO_WM_UNIT_DIAGRAM_ISREFERUNIT" val="0"/>
  <p:tag name="KSO_WM_UNIT_HIGHLIGHT" val="0"/>
  <p:tag name="KSO_WM_UNIT_ID" val="diagram20219420_6*l_h_i*1_7_2"/>
  <p:tag name="KSO_WM_UNIT_INDEX" val="1_7_2"/>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16.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51&quot;,&quot;maxSize&quot;:{&quot;size1&quot;:20},&quot;minSize&quot;:{&quot;size1&quot;:13.5},&quot;normalSize&quot;:{&quot;size1&quot;:13.5},&quot;subLayout&quot;:[{&quot;id&quot;:&quot;2023-07-26T16:06:51&quot;,&quot;margin&quot;:{&quot;bottom&quot;:0.025999998673796654,&quot;left&quot;:1.2699999809265137,&quot;right&quot;:1.2699999809265137,&quot;top&quot;:0.4230000376701355},&quot;type&quot;:0},{&quot;id&quot;:&quot;2023-07-26T16:06:51&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1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1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2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869_2*l_i*1_1"/>
  <p:tag name="KSO_WM_UNIT_INDEX" val="1_1"/>
  <p:tag name="KSO_WM_UNIT_LAYERLEVEL" val="1_1"/>
  <p:tag name="KSO_WM_UNIT_TYPE" val="l_i"/>
  <p:tag name="KSO_WM_UNIT_USESOURCEFORMAT_APPLY" val="0"/>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3"/>
  <p:tag name="KSO_WM_UNIT_INDEX" val="1_3"/>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4"/>
  <p:tag name="KSO_WM_UNIT_INDEX" val="1_4"/>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5"/>
  <p:tag name="KSO_WM_UNIT_INDEX" val="1_5"/>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6"/>
  <p:tag name="KSO_WM_UNIT_INDEX" val="1_6"/>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7"/>
  <p:tag name="KSO_WM_UNIT_INDEX" val="1_7"/>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8"/>
  <p:tag name="KSO_WM_UNIT_INDEX" val="1_8"/>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9"/>
  <p:tag name="KSO_WM_UNIT_INDEX" val="1_9"/>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10"/>
  <p:tag name="KSO_WM_UNIT_INDEX" val="1_10"/>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11"/>
  <p:tag name="KSO_WM_UNIT_INDEX" val="1_11"/>
  <p:tag name="KSO_WM_UNIT_LAYERLEVEL" val="1_1"/>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1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12"/>
  <p:tag name="KSO_WM_UNIT_INDEX" val="1_12"/>
  <p:tag name="KSO_WM_UNIT_LAYERLEVEL" val="1_1"/>
  <p:tag name="KSO_WM_UNIT_TYPE" val="l_i"/>
  <p:tag name="KSO_WM_UNIT_USESOURCEFORMAT_APPLY" val="0"/>
</p:tagLst>
</file>

<file path=ppt/tags/tag1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10869_2*l_i*1_2"/>
  <p:tag name="KSO_WM_UNIT_INDEX" val="1_2"/>
  <p:tag name="KSO_WM_UNIT_LAYERLEVEL" val="1_1"/>
  <p:tag name="KSO_WM_UNIT_TYPE" val="l_i"/>
  <p:tag name="KSO_WM_UNIT_USESOURCEFORMAT_APPLY" val="0"/>
</p:tagLst>
</file>

<file path=ppt/tags/tag1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10869_2*l_h_f*1_2_1"/>
  <p:tag name="KSO_WM_UNIT_INDEX" val="1_2_1"/>
  <p:tag name="KSO_WM_UNIT_LAYERLEVEL" val="1_1_1"/>
  <p:tag name="KSO_WM_UNIT_NOCLEAR" val="0"/>
  <p:tag name="KSO_WM_UNIT_PRESET_TEXT" val="单击此处添加正文"/>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 name="KSO_WM_UNIT_VALUE" val="18"/>
</p:tagLst>
</file>

<file path=ppt/tags/tag1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086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869_2*l_h_f*1_1_1"/>
  <p:tag name="KSO_WM_UNIT_INDEX" val="1_1_1"/>
  <p:tag name="KSO_WM_UNIT_LAYERLEVEL" val="1_1_1"/>
  <p:tag name="KSO_WM_UNIT_NOCLEAR" val="0"/>
  <p:tag name="KSO_WM_UNIT_PRESET_TEXT" val="单击此处添加正文"/>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 name="KSO_WM_UNIT_VALUE" val="18"/>
</p:tagLst>
</file>

<file path=ppt/tags/tag1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38.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50&quot;,&quot;maxSize&quot;:{&quot;size1&quot;:20},&quot;minSize&quot;:{&quot;size1&quot;:13.5},&quot;normalSize&quot;:{&quot;size1&quot;:13.5},&quot;subLayout&quot;:[{&quot;id&quot;:&quot;2023-07-26T16:06:50&quot;,&quot;margin&quot;:{&quot;bottom&quot;:0.025999998673796654,&quot;left&quot;:1.2699999809265137,&quot;right&quot;:1.2699999809265137,&quot;top&quot;:0.4230000376701355},&quot;type&quot;:0},{&quot;id&quot;:&quot;2023-07-26T16:06:50&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3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4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4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45.xml><?xml version="1.0" encoding="utf-8"?>
<p:tagLst xmlns:p="http://schemas.openxmlformats.org/presentationml/2006/main">
  <p:tag name="KSO_WM_BEAUTIFY_FLAG" val="#wm#"/>
  <p:tag name="KSO_WM_SLIDE_BK_DARK_LIGHT" val="2"/>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31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146.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Lst>
</file>

<file path=ppt/tags/tag1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48.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49&quot;,&quot;maxSize&quot;:{&quot;size1&quot;:20},&quot;minSize&quot;:{&quot;size1&quot;:13.5},&quot;normalSize&quot;:{&quot;size1&quot;:13.5},&quot;subLayout&quot;:[{&quot;id&quot;:&quot;2023-07-26T16:06:49&quot;,&quot;margin&quot;:{&quot;bottom&quot;:0.025999998673796654,&quot;left&quot;:1.2699999809265137,&quot;right&quot;:1.2699999809265137,&quot;top&quot;:0.4230000376701355},&quot;type&quot;:0},{&quot;id&quot;:&quot;2023-07-26T16:06:49&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4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5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5"/>
  <p:tag name="KSO_WM_UNIT_FILL_FORE_SCHEMECOLOR_INDEX_1_BRIGHTNESS" val="0"/>
  <p:tag name="KSO_WM_UNIT_FILL_FORE_SCHEMECOLOR_INDEX_1_POS" val="0"/>
  <p:tag name="KSO_WM_UNIT_FILL_FORE_SCHEMECOLOR_INDEX_1_TRANS" val="0.37"/>
  <p:tag name="KSO_WM_UNIT_FILL_FORE_SCHEMECOLOR_INDEX_2" val="5"/>
  <p:tag name="KSO_WM_UNIT_FILL_FORE_SCHEMECOLOR_INDEX_2_BRIGHTNESS" val="0"/>
  <p:tag name="KSO_WM_UNIT_FILL_FORE_SCHEMECOLOR_INDEX_2_POS" val="0.72"/>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USESOURCEFORMAT_APPLY" val="1"/>
</p:tagLst>
</file>

<file path=ppt/tags/tag15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2"/>
  <p:tag name="KSO_WM_UNIT_INDEX" val="2"/>
  <p:tag name="KSO_WM_UNIT_LAYERLEVEL" val="1"/>
  <p:tag name="KSO_WM_UNIT_TYPE" val="i"/>
  <p:tag name="KSO_WM_UNIT_USESOURCEFORMAT_APPLY" val="1"/>
</p:tagLst>
</file>

<file path=ppt/tags/tag15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3"/>
  <p:tag name="KSO_WM_UNIT_INDEX" val="3"/>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 name="KSO_WM_UNIT_USESOURCEFORMAT_APPLY" val="1"/>
</p:tagLst>
</file>

<file path=ppt/tags/tag15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4"/>
  <p:tag name="KSO_WM_UNIT_INDEX" val="4"/>
  <p:tag name="KSO_WM_UNIT_LAYERLEVEL" val="1"/>
  <p:tag name="KSO_WM_UNIT_LINE_FILL_TYPE" val="2"/>
  <p:tag name="KSO_WM_UNIT_LINE_FORE_SCHEMECOLOR_INDEX" val="14"/>
  <p:tag name="KSO_WM_UNIT_LINE_FORE_SCHEMECOLOR_INDEX_BRIGHTNESS" val="0"/>
  <p:tag name="KSO_WM_UNIT_TYPE" val="i"/>
  <p:tag name="KSO_WM_UNIT_USESOURCEFORMAT_APPLY" val="1"/>
</p:tagLst>
</file>

<file path=ppt/tags/tag15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a*1"/>
  <p:tag name="KSO_WM_UNIT_INDEX" val="1"/>
  <p:tag name="KSO_WM_UNIT_ISCONTENTSTITLE" val="1"/>
  <p:tag name="KSO_WM_UNIT_ISNUMDGMTITLE" val="0"/>
  <p:tag name="KSO_WM_UNIT_LAYERLEVEL" val="1"/>
  <p:tag name="KSO_WM_UNIT_NOCLEAR" val="1"/>
  <p:tag name="KSO_WM_UNIT_PRESET_TEXT" val="目 录"/>
  <p:tag name="KSO_WM_UNIT_TYPE" val="a"/>
  <p:tag name="KSO_WM_UNIT_USESOURCEFORMAT_APPLY" val="1"/>
  <p:tag name="KSO_WM_UNIT_VALUE" val="5"/>
</p:tagLst>
</file>

<file path=ppt/tags/tag15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5"/>
  <p:tag name="KSO_WM_UNIT_INDEX" val="5"/>
  <p:tag name="KSO_WM_UNIT_LAYERLEVEL" val="1"/>
  <p:tag name="KSO_WM_UNIT_TYPE" val="i"/>
  <p:tag name="KSO_WM_UNIT_USESOURCEFORMAT_APPLY" val="1"/>
</p:tagLst>
</file>

<file path=ppt/tags/tag15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8"/>
  <p:tag name="KSO_WM_UNIT_FILL_FORE_SCHEMECOLOR_INDEX_2_POS" val="1"/>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l_h_i*1_1_1"/>
  <p:tag name="KSO_WM_UNIT_INDEX" val="1_1_1"/>
  <p:tag name="KSO_WM_UNIT_LAYERLEVEL" val="1_1_1"/>
  <p:tag name="KSO_WM_UNIT_SHADOW_SCHEMECOLOR_INDEX" val="5"/>
  <p:tag name="KSO_WM_UNIT_SHADOW_SCHEMECOLOR_INDEX_BRIGHTNESS" val="0.8"/>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5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1_2"/>
  <p:tag name="KSO_WM_UNIT_INDEX" val="1_1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1"/>
</p:tagLst>
</file>

<file path=ppt/tags/tag16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f*1_1_1"/>
  <p:tag name="KSO_WM_UNIT_INDEX" val="1_1_1"/>
  <p:tag name="KSO_WM_UNIT_LAYERLEVEL" val="1_1_1"/>
  <p:tag name="KSO_WM_UNIT_NOCLEAR" val="0"/>
  <p:tag name="KSO_WM_UNIT_PRESET_TEXT" val="单击&#13;添加文本"/>
  <p:tag name="KSO_WM_UNIT_SUBTYPE" val="a"/>
  <p:tag name="KSO_WM_UNIT_TEXT_FILL_FORE_SCHEMECOLOR_INDEX" val="5"/>
  <p:tag name="KSO_WM_UNIT_TEXT_FILL_FORE_SCHEMECOLOR_INDEX_BRIGHTNESS" val="-0.5"/>
  <p:tag name="KSO_WM_UNIT_TEXT_FILL_TYPE" val="1"/>
  <p:tag name="KSO_WM_UNIT_TYPE" val="l_h_f"/>
  <p:tag name="KSO_WM_UNIT_USESOURCEFORMAT_APPLY" val="1"/>
</p:tagLst>
</file>

<file path=ppt/tags/tag16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1_3"/>
  <p:tag name="KSO_WM_UNIT_INDEX" val="1_1_3"/>
  <p:tag name="KSO_WM_UNIT_LAYERLEVEL" val="1_1_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85"/>
  <p:tag name="KSO_WM_UNIT_LINE_FORE_SCHEMECOLOR_INDEX_2_TRANS" val="0"/>
  <p:tag name="KSO_WM_UNIT_LINE_GRADIENT_ANGLE" val="45"/>
  <p:tag name="KSO_WM_UNIT_LINE_GRADIENT_DIRECTION" val="0"/>
  <p:tag name="KSO_WM_UNIT_LINE_GRADIENT_TYPE" val="0"/>
  <p:tag name="KSO_WM_UNIT_TYPE" val="l_h_i"/>
  <p:tag name="KSO_WM_UNIT_USESOURCEFORMAT_APPLY" val="1"/>
</p:tagLst>
</file>

<file path=ppt/tags/tag16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8"/>
  <p:tag name="KSO_WM_UNIT_FILL_FORE_SCHEMECOLOR_INDEX_2_POS" val="1"/>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l_h_i*1_2_1"/>
  <p:tag name="KSO_WM_UNIT_INDEX" val="1_2_1"/>
  <p:tag name="KSO_WM_UNIT_LAYERLEVEL" val="1_1_1"/>
  <p:tag name="KSO_WM_UNIT_SHADOW_SCHEMECOLOR_INDEX" val="5"/>
  <p:tag name="KSO_WM_UNIT_SHADOW_SCHEMECOLOR_INDEX_BRIGHTNESS" val="0.8"/>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6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2_2"/>
  <p:tag name="KSO_WM_UNIT_INDEX" val="1_2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1"/>
</p:tagLst>
</file>

<file path=ppt/tags/tag16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f*1_2_1"/>
  <p:tag name="KSO_WM_UNIT_INDEX" val="1_2_1"/>
  <p:tag name="KSO_WM_UNIT_LAYERLEVEL" val="1_1_1"/>
  <p:tag name="KSO_WM_UNIT_NOCLEAR" val="0"/>
  <p:tag name="KSO_WM_UNIT_PRESET_TEXT" val="单击&#13;添加文本"/>
  <p:tag name="KSO_WM_UNIT_SUBTYPE" val="a"/>
  <p:tag name="KSO_WM_UNIT_TEXT_FILL_FORE_SCHEMECOLOR_INDEX" val="5"/>
  <p:tag name="KSO_WM_UNIT_TEXT_FILL_FORE_SCHEMECOLOR_INDEX_BRIGHTNESS" val="-0.5"/>
  <p:tag name="KSO_WM_UNIT_TEXT_FILL_TYPE" val="1"/>
  <p:tag name="KSO_WM_UNIT_TYPE" val="l_h_f"/>
  <p:tag name="KSO_WM_UNIT_USESOURCEFORMAT_APPLY" val="1"/>
</p:tagLst>
</file>

<file path=ppt/tags/tag16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2_3"/>
  <p:tag name="KSO_WM_UNIT_INDEX" val="1_2_3"/>
  <p:tag name="KSO_WM_UNIT_LAYERLEVEL" val="1_1_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85"/>
  <p:tag name="KSO_WM_UNIT_LINE_FORE_SCHEMECOLOR_INDEX_2_TRANS" val="0"/>
  <p:tag name="KSO_WM_UNIT_LINE_GRADIENT_ANGLE" val="45"/>
  <p:tag name="KSO_WM_UNIT_LINE_GRADIENT_DIRECTION" val="0"/>
  <p:tag name="KSO_WM_UNIT_LINE_GRADIENT_TYPE" val="0"/>
  <p:tag name="KSO_WM_UNIT_TYPE" val="l_h_i"/>
  <p:tag name="KSO_WM_UNIT_USESOURCEFORMAT_APPLY" val="1"/>
</p:tagLst>
</file>

<file path=ppt/tags/tag16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8"/>
  <p:tag name="KSO_WM_UNIT_FILL_FORE_SCHEMECOLOR_INDEX_2_POS" val="1"/>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l_h_i*1_3_1"/>
  <p:tag name="KSO_WM_UNIT_INDEX" val="1_3_1"/>
  <p:tag name="KSO_WM_UNIT_LAYERLEVEL" val="1_1_1"/>
  <p:tag name="KSO_WM_UNIT_SHADOW_SCHEMECOLOR_INDEX" val="5"/>
  <p:tag name="KSO_WM_UNIT_SHADOW_SCHEMECOLOR_INDEX_BRIGHTNESS" val="0.8"/>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16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3_2"/>
  <p:tag name="KSO_WM_UNIT_INDEX" val="1_3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1"/>
</p:tagLst>
</file>

<file path=ppt/tags/tag16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f*1_3_1"/>
  <p:tag name="KSO_WM_UNIT_INDEX" val="1_3_1"/>
  <p:tag name="KSO_WM_UNIT_LAYERLEVEL" val="1_1_1"/>
  <p:tag name="KSO_WM_UNIT_NOCLEAR" val="0"/>
  <p:tag name="KSO_WM_UNIT_PRESET_TEXT" val="单击&#13;添加文本"/>
  <p:tag name="KSO_WM_UNIT_SUBTYPE" val="a"/>
  <p:tag name="KSO_WM_UNIT_TEXT_FILL_FORE_SCHEMECOLOR_INDEX" val="5"/>
  <p:tag name="KSO_WM_UNIT_TEXT_FILL_FORE_SCHEMECOLOR_INDEX_BRIGHTNESS" val="-0.5"/>
  <p:tag name="KSO_WM_UNIT_TEXT_FILL_TYPE" val="1"/>
  <p:tag name="KSO_WM_UNIT_TYPE" val="l_h_f"/>
  <p:tag name="KSO_WM_UNIT_USESOURCEFORMAT_APPLY" val="1"/>
</p:tagLst>
</file>

<file path=ppt/tags/tag1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3_3"/>
  <p:tag name="KSO_WM_UNIT_INDEX" val="1_3_3"/>
  <p:tag name="KSO_WM_UNIT_LAYERLEVEL" val="1_1_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85"/>
  <p:tag name="KSO_WM_UNIT_LINE_FORE_SCHEMECOLOR_INDEX_2_TRANS" val="0"/>
  <p:tag name="KSO_WM_UNIT_LINE_GRADIENT_ANGLE" val="45"/>
  <p:tag name="KSO_WM_UNIT_LINE_GRADIENT_DIRECTION" val="0"/>
  <p:tag name="KSO_WM_UNIT_LINE_GRADIENT_TYPE" val="0"/>
  <p:tag name="KSO_WM_UNIT_TYPE" val="l_h_i"/>
  <p:tag name="KSO_WM_UNIT_USESOURCEFORMAT_APPLY" val="1"/>
</p:tagLst>
</file>

<file path=ppt/tags/tag170.xml><?xml version="1.0" encoding="utf-8"?>
<p:tagLst xmlns:p="http://schemas.openxmlformats.org/presentationml/2006/main">
  <p:tag name="KSO_WM_BEAUTIFY_FLAG" val="#wm#"/>
  <p:tag name="KSO_WM_DIAGRAM_GROUP_CODE" val="l1-1"/>
  <p:tag name="KSO_WM_SLIDE_BACKGROUND" val="[&quot;general&quot;]"/>
  <p:tag name="KSO_WM_SLIDE_BACKGROUND_TYPE" val="general"/>
  <p:tag name="KSO_WM_SLIDE_DIAGTYPE" val="l"/>
  <p:tag name="KSO_WM_SLIDE_ID" val="custom20229149_2"/>
  <p:tag name="KSO_WM_SLIDE_INDEX" val="2"/>
  <p:tag name="KSO_WM_SLIDE_ITEM_CNT" val="3"/>
  <p:tag name="KSO_WM_SLIDE_LAYOUT" val="a_l"/>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4:32&quot;,&quot;maxSize&quot;:{&quot;size1&quot;:22.2},&quot;minSize&quot;:{&quot;size1&quot;:13.5},&quot;normalSize&quot;:{&quot;size1&quot;:13.5},&quot;subLayout&quot;:[{&quot;id&quot;:&quot;2023-07-26T16:04:32&quot;,&quot;margin&quot;:{&quot;bottom&quot;:0.025999996811151505,&quot;left&quot;:2.117000102996826,&quot;right&quot;:1.2699999809265137,&quot;top&quot;:0.4230000674724579},&quot;type&quot;:0},{&quot;id&quot;:&quot;2023-07-26T16:04:32&quot;,&quot;margin&quot;:{&quot;bottom&quot;:0.847000002861023,&quot;left&quot;:1.2790000438690186,&quot;right&quot;:1.2609999179840088,&quot;top&quot;:0.3970000147819519},&quot;type&quot;:0}],&quot;type&quot;:0}"/>
  <p:tag name="KSO_WM_SLIDE_LAYOUTTYPE" val="topbottom"/>
  <p:tag name="KSO_WM_SLIDE_POSITION" val="36*12"/>
  <p:tag name="KSO_WM_SLIDE_RATIO" val="1.777778"/>
  <p:tag name="KSO_WM_SLIDE_SIZE" val="888*504"/>
  <p:tag name="KSO_WM_SLIDE_SUBTYPE" val="diag"/>
  <p:tag name="KSO_WM_SLIDE_TYPE" val="contents"/>
  <p:tag name="KSO_WM_TAG_VERSION" val="1.0"/>
  <p:tag name="KSO_WM_TEMPLATE_CATEGORY" val="custom"/>
  <p:tag name="KSO_WM_TEMPLATE_COLOR_TYPE" val="0"/>
  <p:tag name="KSO_WM_TEMPLATE_INDEX" val="20229149"/>
  <p:tag name="KSO_WM_TEMPLATE_MASTER_TYPE" val="1"/>
  <p:tag name="KSO_WM_TEMPLATE_SUBCATEGORY" val="0"/>
</p:tagLst>
</file>

<file path=ppt/tags/tag17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7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7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77.xml><?xml version="1.0" encoding="utf-8"?>
<p:tagLst xmlns:p="http://schemas.openxmlformats.org/presentationml/2006/main">
  <p:tag name="KSO_WM_BEAUTIFY_FLAG" val="#wm#"/>
  <p:tag name="KSO_WM_SLIDE_BK_DARK_LIGHT" val="2"/>
  <p:tag name="KSO_WM_TAG_VERSION" val="1.0"/>
  <p:tag name="KSO_WM_TEMPLATE_ASSEMBLE_GROUPID" val="6130c4e08b5cc6c91112a570"/>
  <p:tag name="KSO_WM_TEMPLATE_ASSEMBLE_XID" val="6130c4e08b5cc6c91112a570"/>
  <p:tag name="KSO_WM_TEMPLATE_CATEGORY" val="diagram"/>
  <p:tag name="KSO_WM_TEMPLATE_INDEX" val="20207069"/>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069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70233_1*l_h_i*1_1_1"/>
  <p:tag name="KSO_WM_UNIT_INDEX" val="1_1_1"/>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0"/>
  <p:tag name="KSO_WM_UNIT_VALUE" val="52"/>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x*1_1_1"/>
  <p:tag name="KSO_WM_UNIT_INDEX" val="1_1_1"/>
  <p:tag name="KSO_WM_UNIT_LAYERLEVEL" val="1_1_1"/>
  <p:tag name="KSO_WM_UNIT_TYPE" val="l_h_x"/>
  <p:tag name="KSO_WM_UNIT_USESOURCEFORMAT_APPLY" val="0"/>
  <p:tag name="KSO_WM_UNIT_VALUE" val="236*236"/>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70233_1*l_h_i*1_2_1"/>
  <p:tag name="KSO_WM_UNIT_INDEX" val="1_2_1"/>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f*1_2_1"/>
  <p:tag name="KSO_WM_UNIT_INDEX" val="1_2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0"/>
  <p:tag name="KSO_WM_UNIT_VALUE" val="52"/>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x*1_2_1"/>
  <p:tag name="KSO_WM_UNIT_INDEX" val="1_2_1"/>
  <p:tag name="KSO_WM_UNIT_LAYERLEVEL" val="1_1_1"/>
  <p:tag name="KSO_WM_UNIT_TYPE" val="l_h_x"/>
  <p:tag name="KSO_WM_UNIT_USESOURCEFORMAT_APPLY" val="0"/>
  <p:tag name="KSO_WM_UNIT_VALUE" val="209*209"/>
</p:tagLst>
</file>

<file path=ppt/tags/tag1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85.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49&quot;,&quot;maxSize&quot;:{&quot;size1&quot;:20},&quot;minSize&quot;:{&quot;size1&quot;:13.5},&quot;normalSize&quot;:{&quot;size1&quot;:13.5},&quot;subLayout&quot;:[{&quot;id&quot;:&quot;2023-07-26T16:06:49&quot;,&quot;margin&quot;:{&quot;bottom&quot;:0.025999998673796654,&quot;left&quot;:1.2699999809265137,&quot;right&quot;:1.2699999809265137,&quot;top&quot;:0.4230000376701355},&quot;type&quot;:0},{&quot;id&quot;:&quot;2023-07-26T16:06:49&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8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8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92.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92"/>
</p:tagLst>
</file>

<file path=ppt/tags/tag193.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119_1*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2"/>
</p:tagLst>
</file>

<file path=ppt/tags/tag194.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9119_1*l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2"/>
</p:tagLst>
</file>

<file path=ppt/tags/tag195.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i*1_1_5"/>
  <p:tag name="KSO_WM_UNIT_INDEX" val="1_1_5"/>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96.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f*1_1_1"/>
  <p:tag name="KSO_WM_UNIT_INDEX" val="1_1_1"/>
  <p:tag name="KSO_WM_UNIT_LAYERLEVEL" val="1_1_1"/>
  <p:tag name="KSO_WM_UNIT_NOCLEAR" val="0"/>
  <p:tag name="KSO_WM_UNIT_PRESET_TEXT" val="单击此处输入你的正文准确理解您传达的信息单击此处输入你的正文准确理解您传达的信单击此处输入你的正文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78"/>
</p:tagLst>
</file>

<file path=ppt/tags/tag197.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i*1_1_2"/>
  <p:tag name="KSO_WM_UNIT_INDEX" val="1_1_2"/>
  <p:tag name="KSO_WM_UNIT_LAYERLEVEL" val="1_1_1"/>
  <p:tag name="KSO_WM_UNIT_SUBTYPE" val="d"/>
  <p:tag name="KSO_WM_UNIT_TEXT_FILL_FORE_SCHEMECOLOR_INDEX" val="5"/>
  <p:tag name="KSO_WM_UNIT_TEXT_FILL_FORE_SCHEMECOLOR_INDEX_BRIGHTNESS" val="-0.5"/>
  <p:tag name="KSO_WM_UNIT_TEXT_FILL_TYPE" val="1"/>
  <p:tag name="KSO_WM_UNIT_TYPE" val="l_h_i"/>
  <p:tag name="KSO_WM_UNIT_USESOURCEFORMAT_APPLY" val="0"/>
  <p:tag name="KSO_WM_UNIT_VALUE" val="1"/>
</p:tagLst>
</file>

<file path=ppt/tags/tag198.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i*1_2_1"/>
  <p:tag name="KSO_WM_UNIT_INDEX" val="1_2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92"/>
</p:tagLst>
</file>

<file path=ppt/tags/tag199.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119_1*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2"/>
</p:tagLst>
</file>

<file path=ppt/tags/tag200.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FILL_FORE_SCHEMECOLOR_INDEX" val="5"/>
  <p:tag name="KSO_WM_UNIT_FILL_FORE_SCHEMECOLOR_INDEX_BRIGHTNESS" val="0.4"/>
  <p:tag name="KSO_WM_UNIT_FILL_TYPE" val="1"/>
  <p:tag name="KSO_WM_UNIT_HIGHLIGHT" val="0"/>
  <p:tag name="KSO_WM_UNIT_ID" val="diagram20219119_1*l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2"/>
</p:tagLst>
</file>

<file path=ppt/tags/tag201.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i*1_2_5"/>
  <p:tag name="KSO_WM_UNIT_INDEX" val="1_2_5"/>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202.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f*1_2_1"/>
  <p:tag name="KSO_WM_UNIT_INDEX" val="1_2_1"/>
  <p:tag name="KSO_WM_UNIT_LAYERLEVEL" val="1_1_1"/>
  <p:tag name="KSO_WM_UNIT_NOCLEAR" val="0"/>
  <p:tag name="KSO_WM_UNIT_PRESET_TEXT" val="单击此处输入你的正文准确理解您传达的信息单击此处输入你的正文准确理解您传达的信单击此处输入你的正文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78"/>
</p:tagLst>
</file>

<file path=ppt/tags/tag203.xml><?xml version="1.0" encoding="utf-8"?>
<p:tagLst xmlns:p="http://schemas.openxmlformats.org/presentationml/2006/main">
  <p:tag name="KSO_WM_ASSEMBLE_CHIP_INDEX" val="b9d92f9b9164461cb26e98d6b8d96d70"/>
  <p:tag name="KSO_WM_BEAUTIFY_FLAG" val="#wm#"/>
  <p:tag name="KSO_WM_CHIP_GROUPID" val="60b9dfaad573a1aeab43bca9"/>
  <p:tag name="KSO_WM_CHIP_XID" val="60b9dfaad573a1aeab43bcaa"/>
  <p:tag name="KSO_WM_DIAGRAM_GROUP_CODE" val="l1-1"/>
  <p:tag name="KSO_WM_TAG_VERSION" val="1.0"/>
  <p:tag name="KSO_WM_TEMPLATE_CATEGORY" val="diagram"/>
  <p:tag name="KSO_WM_TEMPLATE_INDEX" val="20219119"/>
  <p:tag name="KSO_WM_UNIT_COMPATIBLE" val="0"/>
  <p:tag name="KSO_WM_UNIT_DIAGRAM_ISNUMVISUAL" val="0"/>
  <p:tag name="KSO_WM_UNIT_DIAGRAM_ISREFERUNIT" val="0"/>
  <p:tag name="KSO_WM_UNIT_HIGHLIGHT" val="0"/>
  <p:tag name="KSO_WM_UNIT_ID" val="diagram20219119_1*l_h_i*1_2_2"/>
  <p:tag name="KSO_WM_UNIT_INDEX" val="1_2_2"/>
  <p:tag name="KSO_WM_UNIT_LAYERLEVEL" val="1_1_1"/>
  <p:tag name="KSO_WM_UNIT_SUBTYPE" val="d"/>
  <p:tag name="KSO_WM_UNIT_TEXT_FILL_FORE_SCHEMECOLOR_INDEX" val="5"/>
  <p:tag name="KSO_WM_UNIT_TEXT_FILL_FORE_SCHEMECOLOR_INDEX_BRIGHTNESS" val="-0.5"/>
  <p:tag name="KSO_WM_UNIT_TEXT_FILL_TYPE" val="1"/>
  <p:tag name="KSO_WM_UNIT_TYPE" val="l_h_i"/>
  <p:tag name="KSO_WM_UNIT_USESOURCEFORMAT_APPLY" val="0"/>
  <p:tag name="KSO_WM_UNIT_VALUE" val="1"/>
</p:tagLst>
</file>

<file path=ppt/tags/tag20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5.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51&quot;,&quot;maxSize&quot;:{&quot;size1&quot;:20},&quot;minSize&quot;:{&quot;size1&quot;:13.5},&quot;normalSize&quot;:{&quot;size1&quot;:13.5},&quot;subLayout&quot;:[{&quot;id&quot;:&quot;2023-07-26T16:06:51&quot;,&quot;margin&quot;:{&quot;bottom&quot;:0.025999998673796654,&quot;left&quot;:1.2699999809265137,&quot;right&quot;:1.2699999809265137,&quot;top&quot;:0.4230000376701355},&quot;type&quot;:0},{&quot;id&quot;:&quot;2023-07-26T16:06:51&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0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20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21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21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1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15.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16.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65"/>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65_1*l_h_i*1_1_1"/>
  <p:tag name="KSO_WM_UNIT_INDEX" val="1_1_1"/>
  <p:tag name="KSO_WM_UNIT_LAYERLEVEL" val="1_1_1"/>
  <p:tag name="KSO_WM_UNIT_SHADOW_SCHEMECOLOR_INDEX" val="14"/>
  <p:tag name="KSO_WM_UNIT_SHADOW_SCHEMECOLOR_INDEX_BRIGHTNESS" val="-0.1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65"/>
  <p:tag name="KSO_WM_UNIT_COMPATIBLE" val="0"/>
  <p:tag name="KSO_WM_UNIT_DIAGRAM_ISNUMVISUAL" val="0"/>
  <p:tag name="KSO_WM_UNIT_DIAGRAM_ISREFERUNIT" val="0"/>
  <p:tag name="KSO_WM_UNIT_FILL_FORE_SCHEMECOLOR_INDEX_1" val="5"/>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25"/>
  <p:tag name="KSO_WM_UNIT_FILL_FORE_SCHEMECOLOR_INDEX_2_POS" val="1"/>
  <p:tag name="KSO_WM_UNIT_FILL_FORE_SCHEMECOLOR_INDEX_2_TRANS" val="0"/>
  <p:tag name="KSO_WM_UNIT_FILL_GRADIENT_ANGLE" val="130"/>
  <p:tag name="KSO_WM_UNIT_FILL_GRADIENT_DIRECTION" val="-2"/>
  <p:tag name="KSO_WM_UNIT_FILL_GRADIENT_TYPE" val="0"/>
  <p:tag name="KSO_WM_UNIT_FILL_TYPE" val="3"/>
  <p:tag name="KSO_WM_UNIT_HIGHLIGHT" val="0"/>
  <p:tag name="KSO_WM_UNIT_ID" val="diagram20228765_1*l_h_i*1_1_2"/>
  <p:tag name="KSO_WM_UNIT_INDEX" val="1_1_2"/>
  <p:tag name="KSO_WM_UNIT_LAYERLEVEL" val="1_1_1"/>
  <p:tag name="KSO_WM_UNIT_SHADOW_SCHEMECOLOR_INDEX" val="5"/>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65"/>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28765_1*l_h_i*1_2_1"/>
  <p:tag name="KSO_WM_UNIT_INDEX" val="1_2_1"/>
  <p:tag name="KSO_WM_UNIT_LAYERLEVEL" val="1_1_1"/>
  <p:tag name="KSO_WM_UNIT_SHADOW_SCHEMECOLOR_INDEX" val="14"/>
  <p:tag name="KSO_WM_UNIT_SHADOW_SCHEMECOLOR_INDEX_BRIGHTNESS" val="-0.1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65"/>
  <p:tag name="KSO_WM_UNIT_COMPATIBLE" val="0"/>
  <p:tag name="KSO_WM_UNIT_DIAGRAM_ISNUMVISUAL" val="0"/>
  <p:tag name="KSO_WM_UNIT_DIAGRAM_ISREFERUNIT" val="0"/>
  <p:tag name="KSO_WM_UNIT_HIGHLIGHT" val="0"/>
  <p:tag name="KSO_WM_UNIT_ID" val="diagram20228765_1*l_h_f*1_1_1"/>
  <p:tag name="KSO_WM_UNIT_INDEX" val="1_1_1"/>
  <p:tag name="KSO_WM_UNIT_LAYERLEVEL" val="1_1_1"/>
  <p:tag name="KSO_WM_UNIT_NOCLEAR" val="0"/>
  <p:tag name="KSO_WM_UNIT_PRESET_TEXT" val="您的正文已经经简明扼要，字字珠玑，但信息却千丝万缕、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2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65"/>
  <p:tag name="KSO_WM_UNIT_COMPATIBLE" val="0"/>
  <p:tag name="KSO_WM_UNIT_DIAGRAM_ISNUMVISUAL" val="0"/>
  <p:tag name="KSO_WM_UNIT_DIAGRAM_ISREFERUNIT" val="0"/>
  <p:tag name="KSO_WM_UNIT_FILL_FORE_SCHEMECOLOR_INDEX_1" val="5"/>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25"/>
  <p:tag name="KSO_WM_UNIT_FILL_FORE_SCHEMECOLOR_INDEX_2_POS" val="1"/>
  <p:tag name="KSO_WM_UNIT_FILL_FORE_SCHEMECOLOR_INDEX_2_TRANS" val="0"/>
  <p:tag name="KSO_WM_UNIT_FILL_GRADIENT_ANGLE" val="130"/>
  <p:tag name="KSO_WM_UNIT_FILL_GRADIENT_DIRECTION" val="-2"/>
  <p:tag name="KSO_WM_UNIT_FILL_GRADIENT_TYPE" val="0"/>
  <p:tag name="KSO_WM_UNIT_FILL_TYPE" val="3"/>
  <p:tag name="KSO_WM_UNIT_HIGHLIGHT" val="0"/>
  <p:tag name="KSO_WM_UNIT_ID" val="diagram20228765_1*l_h_i*1_2_2"/>
  <p:tag name="KSO_WM_UNIT_INDEX" val="1_2_2"/>
  <p:tag name="KSO_WM_UNIT_LAYERLEVEL" val="1_1_1"/>
  <p:tag name="KSO_WM_UNIT_SHADOW_SCHEMECOLOR_INDEX" val="5"/>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65"/>
  <p:tag name="KSO_WM_UNIT_COMPATIBLE" val="0"/>
  <p:tag name="KSO_WM_UNIT_DIAGRAM_ISNUMVISUAL" val="0"/>
  <p:tag name="KSO_WM_UNIT_DIAGRAM_ISREFERUNIT" val="0"/>
  <p:tag name="KSO_WM_UNIT_HIGHLIGHT" val="0"/>
  <p:tag name="KSO_WM_UNIT_ID" val="diagram20228765_1*l_h_f*1_2_1"/>
  <p:tag name="KSO_WM_UNIT_INDEX" val="1_2_1"/>
  <p:tag name="KSO_WM_UNIT_LAYERLEVEL" val="1_1_1"/>
  <p:tag name="KSO_WM_UNIT_NOCLEAR" val="0"/>
  <p:tag name="KSO_WM_UNIT_PRESET_TEXT" val="您的正文已经经简明扼要，字字珠玑，但信息却千丝万缕、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2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4.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51&quot;,&quot;maxSize&quot;:{&quot;size1&quot;:20},&quot;minSize&quot;:{&quot;size1&quot;:13.5},&quot;normalSize&quot;:{&quot;size1&quot;:13.5},&quot;subLayout&quot;:[{&quot;id&quot;:&quot;2023-07-26T16:06:51&quot;,&quot;margin&quot;:{&quot;bottom&quot;:0.025999998673796654,&quot;left&quot;:1.2699999809265137,&quot;right&quot;:1.2699999809265137,&quot;top&quot;:0.4230000376701355},&quot;type&quot;:0},{&quot;id&quot;:&quot;2023-07-26T16:06:51&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5"/>
  <p:tag name="KSO_WM_UNIT_FILL_FORE_SCHEMECOLOR_INDEX_1_BRIGHTNESS" val="0"/>
  <p:tag name="KSO_WM_UNIT_FILL_FORE_SCHEMECOLOR_INDEX_1_POS" val="0"/>
  <p:tag name="KSO_WM_UNIT_FILL_FORE_SCHEMECOLOR_INDEX_1_TRANS" val="0.37"/>
  <p:tag name="KSO_WM_UNIT_FILL_FORE_SCHEMECOLOR_INDEX_2" val="5"/>
  <p:tag name="KSO_WM_UNIT_FILL_FORE_SCHEMECOLOR_INDEX_2_BRIGHTNESS" val="0"/>
  <p:tag name="KSO_WM_UNIT_FILL_FORE_SCHEMECOLOR_INDEX_2_POS" val="0.72"/>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USESOURCEFORMAT_APPLY" val="1"/>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2"/>
  <p:tag name="KSO_WM_UNIT_INDEX" val="2"/>
  <p:tag name="KSO_WM_UNIT_LAYERLEVEL" val="1"/>
  <p:tag name="KSO_WM_UNIT_TYPE" val="i"/>
  <p:tag name="KSO_WM_UNIT_USESOURCEFORMAT_APPLY" val="1"/>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3"/>
  <p:tag name="KSO_WM_UNIT_INDEX" val="3"/>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 name="KSO_WM_UNIT_USESOURCEFORMAT_APPLY" val="1"/>
</p:tagLst>
</file>

<file path=ppt/tags/tag23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4"/>
  <p:tag name="KSO_WM_UNIT_INDEX" val="4"/>
  <p:tag name="KSO_WM_UNIT_LAYERLEVEL" val="1"/>
  <p:tag name="KSO_WM_UNIT_LINE_FILL_TYPE" val="2"/>
  <p:tag name="KSO_WM_UNIT_LINE_FORE_SCHEMECOLOR_INDEX" val="14"/>
  <p:tag name="KSO_WM_UNIT_LINE_FORE_SCHEMECOLOR_INDEX_BRIGHTNESS" val="0"/>
  <p:tag name="KSO_WM_UNIT_TYPE" val="i"/>
  <p:tag name="KSO_WM_UNIT_USESOURCEFORMAT_APPLY" val="1"/>
</p:tagLst>
</file>

<file path=ppt/tags/tag23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a*1"/>
  <p:tag name="KSO_WM_UNIT_INDEX" val="1"/>
  <p:tag name="KSO_WM_UNIT_ISCONTENTSTITLE" val="1"/>
  <p:tag name="KSO_WM_UNIT_ISNUMDGMTITLE" val="0"/>
  <p:tag name="KSO_WM_UNIT_LAYERLEVEL" val="1"/>
  <p:tag name="KSO_WM_UNIT_NOCLEAR" val="1"/>
  <p:tag name="KSO_WM_UNIT_PRESET_TEXT" val="目 录"/>
  <p:tag name="KSO_WM_UNIT_TYPE" val="a"/>
  <p:tag name="KSO_WM_UNIT_USESOURCEFORMAT_APPLY" val="1"/>
  <p:tag name="KSO_WM_UNIT_VALUE" val="5"/>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i*5"/>
  <p:tag name="KSO_WM_UNIT_INDEX" val="5"/>
  <p:tag name="KSO_WM_UNIT_LAYERLEVEL" val="1"/>
  <p:tag name="KSO_WM_UNIT_TYPE" val="i"/>
  <p:tag name="KSO_WM_UNIT_USESOURCEFORMAT_APPLY" val="1"/>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8"/>
  <p:tag name="KSO_WM_UNIT_FILL_FORE_SCHEMECOLOR_INDEX_2_POS" val="1"/>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l_h_i*1_1_1"/>
  <p:tag name="KSO_WM_UNIT_INDEX" val="1_1_1"/>
  <p:tag name="KSO_WM_UNIT_LAYERLEVEL" val="1_1_1"/>
  <p:tag name="KSO_WM_UNIT_SHADOW_SCHEMECOLOR_INDEX" val="5"/>
  <p:tag name="KSO_WM_UNIT_SHADOW_SCHEMECOLOR_INDEX_BRIGHTNESS" val="0.8"/>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1_2"/>
  <p:tag name="KSO_WM_UNIT_INDEX" val="1_1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1"/>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f*1_1_1"/>
  <p:tag name="KSO_WM_UNIT_INDEX" val="1_1_1"/>
  <p:tag name="KSO_WM_UNIT_LAYERLEVEL" val="1_1_1"/>
  <p:tag name="KSO_WM_UNIT_NOCLEAR" val="0"/>
  <p:tag name="KSO_WM_UNIT_PRESET_TEXT" val="单击&#13;添加文本"/>
  <p:tag name="KSO_WM_UNIT_SUBTYPE" val="a"/>
  <p:tag name="KSO_WM_UNIT_TEXT_FILL_FORE_SCHEMECOLOR_INDEX" val="5"/>
  <p:tag name="KSO_WM_UNIT_TEXT_FILL_FORE_SCHEMECOLOR_INDEX_BRIGHTNESS" val="-0.5"/>
  <p:tag name="KSO_WM_UNIT_TEXT_FILL_TYPE" val="1"/>
  <p:tag name="KSO_WM_UNIT_TYPE" val="l_h_f"/>
  <p:tag name="KSO_WM_UNIT_USESOURCEFORMAT_APPLY" val="1"/>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1_3"/>
  <p:tag name="KSO_WM_UNIT_INDEX" val="1_1_3"/>
  <p:tag name="KSO_WM_UNIT_LAYERLEVEL" val="1_1_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85"/>
  <p:tag name="KSO_WM_UNIT_LINE_FORE_SCHEMECOLOR_INDEX_2_TRANS" val="0"/>
  <p:tag name="KSO_WM_UNIT_LINE_GRADIENT_ANGLE" val="45"/>
  <p:tag name="KSO_WM_UNIT_LINE_GRADIENT_DIRECTION" val="0"/>
  <p:tag name="KSO_WM_UNIT_LINE_GRADIENT_TYPE" val="0"/>
  <p:tag name="KSO_WM_UNIT_TYPE" val="l_h_i"/>
  <p:tag name="KSO_WM_UNIT_USESOURCEFORMAT_APPLY" val="1"/>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8"/>
  <p:tag name="KSO_WM_UNIT_FILL_FORE_SCHEMECOLOR_INDEX_2_POS" val="1"/>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l_h_i*1_2_1"/>
  <p:tag name="KSO_WM_UNIT_INDEX" val="1_2_1"/>
  <p:tag name="KSO_WM_UNIT_LAYERLEVEL" val="1_1_1"/>
  <p:tag name="KSO_WM_UNIT_SHADOW_SCHEMECOLOR_INDEX" val="5"/>
  <p:tag name="KSO_WM_UNIT_SHADOW_SCHEMECOLOR_INDEX_BRIGHTNESS" val="0.8"/>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2_2"/>
  <p:tag name="KSO_WM_UNIT_INDEX" val="1_2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1"/>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f*1_2_1"/>
  <p:tag name="KSO_WM_UNIT_INDEX" val="1_2_1"/>
  <p:tag name="KSO_WM_UNIT_LAYERLEVEL" val="1_1_1"/>
  <p:tag name="KSO_WM_UNIT_NOCLEAR" val="0"/>
  <p:tag name="KSO_WM_UNIT_PRESET_TEXT" val="单击&#13;添加文本"/>
  <p:tag name="KSO_WM_UNIT_SUBTYPE" val="a"/>
  <p:tag name="KSO_WM_UNIT_TEXT_FILL_FORE_SCHEMECOLOR_INDEX" val="5"/>
  <p:tag name="KSO_WM_UNIT_TEXT_FILL_FORE_SCHEMECOLOR_INDEX_BRIGHTNESS" val="-0.5"/>
  <p:tag name="KSO_WM_UNIT_TEXT_FILL_TYPE" val="1"/>
  <p:tag name="KSO_WM_UNIT_TYPE" val="l_h_f"/>
  <p:tag name="KSO_WM_UNIT_USESOURCEFORMAT_APPLY" val="1"/>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2_3"/>
  <p:tag name="KSO_WM_UNIT_INDEX" val="1_2_3"/>
  <p:tag name="KSO_WM_UNIT_LAYERLEVEL" val="1_1_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85"/>
  <p:tag name="KSO_WM_UNIT_LINE_FORE_SCHEMECOLOR_INDEX_2_TRANS" val="0"/>
  <p:tag name="KSO_WM_UNIT_LINE_GRADIENT_ANGLE" val="45"/>
  <p:tag name="KSO_WM_UNIT_LINE_GRADIENT_DIRECTION" val="0"/>
  <p:tag name="KSO_WM_UNIT_LINE_GRADIENT_TYPE" val="0"/>
  <p:tag name="KSO_WM_UNIT_TYPE" val="l_h_i"/>
  <p:tag name="KSO_WM_UNIT_USESOURCEFORMAT_APPLY" val="1"/>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
  <p:tag name="KSO_WM_UNIT_FILL_FORE_SCHEMECOLOR_INDEX_2" val="5"/>
  <p:tag name="KSO_WM_UNIT_FILL_FORE_SCHEMECOLOR_INDEX_2_BRIGHTNESS" val="0.8"/>
  <p:tag name="KSO_WM_UNIT_FILL_FORE_SCHEMECOLOR_INDEX_2_POS" val="1"/>
  <p:tag name="KSO_WM_UNIT_FILL_FORE_SCHEMECOLOR_INDEX_2_TRANS" val="0"/>
  <p:tag name="KSO_WM_UNIT_FILL_GRADIENT_ANGLE" val="45"/>
  <p:tag name="KSO_WM_UNIT_FILL_GRADIENT_DIRECTION" val="0"/>
  <p:tag name="KSO_WM_UNIT_FILL_GRADIENT_TYPE" val="0"/>
  <p:tag name="KSO_WM_UNIT_FILL_TYPE" val="3"/>
  <p:tag name="KSO_WM_UNIT_HIGHLIGHT" val="0"/>
  <p:tag name="KSO_WM_UNIT_ID" val="custom20229149_2*l_h_i*1_3_1"/>
  <p:tag name="KSO_WM_UNIT_INDEX" val="1_3_1"/>
  <p:tag name="KSO_WM_UNIT_LAYERLEVEL" val="1_1_1"/>
  <p:tag name="KSO_WM_UNIT_SHADOW_SCHEMECOLOR_INDEX" val="5"/>
  <p:tag name="KSO_WM_UNIT_SHADOW_SCHEMECOLOR_INDEX_BRIGHTNESS" val="0.8"/>
  <p:tag name="KSO_WM_UNIT_TEXT_FILL_FORE_SCHEMECOLOR_INDEX" val="2"/>
  <p:tag name="KSO_WM_UNIT_TEXT_FILL_FORE_SCHEMECOLOR_INDEX_BRIGHTNESS" val="0"/>
  <p:tag name="KSO_WM_UNIT_TEXT_FILL_TYPE" val="1"/>
  <p:tag name="KSO_WM_UNIT_TYPE" val="l_h_i"/>
  <p:tag name="KSO_WM_UNIT_USESOURCEFORMAT_APPLY" val="1"/>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3_2"/>
  <p:tag name="KSO_WM_UNIT_INDEX" val="1_3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1"/>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f*1_3_1"/>
  <p:tag name="KSO_WM_UNIT_INDEX" val="1_3_1"/>
  <p:tag name="KSO_WM_UNIT_LAYERLEVEL" val="1_1_1"/>
  <p:tag name="KSO_WM_UNIT_NOCLEAR" val="0"/>
  <p:tag name="KSO_WM_UNIT_PRESET_TEXT" val="单击&#13;添加文本"/>
  <p:tag name="KSO_WM_UNIT_SUBTYPE" val="a"/>
  <p:tag name="KSO_WM_UNIT_TEXT_FILL_FORE_SCHEMECOLOR_INDEX" val="5"/>
  <p:tag name="KSO_WM_UNIT_TEXT_FILL_FORE_SCHEMECOLOR_INDEX_BRIGHTNESS" val="-0.5"/>
  <p:tag name="KSO_WM_UNIT_TEXT_FILL_TYPE" val="1"/>
  <p:tag name="KSO_WM_UNIT_TYPE" val="l_h_f"/>
  <p:tag name="KSO_WM_UNIT_USESOURCEFORMAT_APPLY" val="1"/>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29149"/>
  <p:tag name="KSO_WM_UNIT_COMPATIBLE" val="0"/>
  <p:tag name="KSO_WM_UNIT_DIAGRAM_ISNUMVISUAL" val="0"/>
  <p:tag name="KSO_WM_UNIT_DIAGRAM_ISREFERUNIT" val="0"/>
  <p:tag name="KSO_WM_UNIT_HIGHLIGHT" val="0"/>
  <p:tag name="KSO_WM_UNIT_ID" val="custom20229149_2*l_h_i*1_3_3"/>
  <p:tag name="KSO_WM_UNIT_INDEX" val="1_3_3"/>
  <p:tag name="KSO_WM_UNIT_LAYERLEVEL" val="1_1_1"/>
  <p:tag name="KSO_WM_UNIT_LINE_FILL_TYPE" val="5"/>
  <p:tag name="KSO_WM_UNIT_LINE_FORE_SCHEMECOLOR_INDEX_1" val="5"/>
  <p:tag name="KSO_WM_UNIT_LINE_FORE_SCHEMECOLOR_INDEX_1_BRIGHTNESS" val="0.6"/>
  <p:tag name="KSO_WM_UNIT_LINE_FORE_SCHEMECOLOR_INDEX_1_POS" val="0"/>
  <p:tag name="KSO_WM_UNIT_LINE_FORE_SCHEMECOLOR_INDEX_1_TRANS" val="0"/>
  <p:tag name="KSO_WM_UNIT_LINE_FORE_SCHEMECOLOR_INDEX_2" val="5"/>
  <p:tag name="KSO_WM_UNIT_LINE_FORE_SCHEMECOLOR_INDEX_2_BRIGHTNESS" val="0"/>
  <p:tag name="KSO_WM_UNIT_LINE_FORE_SCHEMECOLOR_INDEX_2_POS" val="0.85"/>
  <p:tag name="KSO_WM_UNIT_LINE_FORE_SCHEMECOLOR_INDEX_2_TRANS" val="0"/>
  <p:tag name="KSO_WM_UNIT_LINE_GRADIENT_ANGLE" val="45"/>
  <p:tag name="KSO_WM_UNIT_LINE_GRADIENT_DIRECTION" val="0"/>
  <p:tag name="KSO_WM_UNIT_LINE_GRADIENT_TYPE" val="0"/>
  <p:tag name="KSO_WM_UNIT_TYPE" val="l_h_i"/>
  <p:tag name="KSO_WM_UNIT_USESOURCEFORMAT_APPLY" val="1"/>
</p:tagLst>
</file>

<file path=ppt/tags/tag246.xml><?xml version="1.0" encoding="utf-8"?>
<p:tagLst xmlns:p="http://schemas.openxmlformats.org/presentationml/2006/main">
  <p:tag name="KSO_WM_BEAUTIFY_FLAG" val="#wm#"/>
  <p:tag name="KSO_WM_DIAGRAM_GROUP_CODE" val="l1-1"/>
  <p:tag name="KSO_WM_SLIDE_BACKGROUND" val="[&quot;general&quot;]"/>
  <p:tag name="KSO_WM_SLIDE_BACKGROUND_TYPE" val="general"/>
  <p:tag name="KSO_WM_SLIDE_DIAGTYPE" val="l"/>
  <p:tag name="KSO_WM_SLIDE_ID" val="custom20229149_2"/>
  <p:tag name="KSO_WM_SLIDE_INDEX" val="2"/>
  <p:tag name="KSO_WM_SLIDE_ITEM_CNT" val="3"/>
  <p:tag name="KSO_WM_SLIDE_LAYOUT" val="a_l"/>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4:32&quot;,&quot;maxSize&quot;:{&quot;size1&quot;:22.2},&quot;minSize&quot;:{&quot;size1&quot;:13.5},&quot;normalSize&quot;:{&quot;size1&quot;:13.5},&quot;subLayout&quot;:[{&quot;id&quot;:&quot;2023-07-26T16:04:32&quot;,&quot;margin&quot;:{&quot;bottom&quot;:0.025999996811151505,&quot;left&quot;:2.117000102996826,&quot;right&quot;:1.2699999809265137,&quot;top&quot;:0.4230000674724579},&quot;type&quot;:0},{&quot;id&quot;:&quot;2023-07-26T16:04:32&quot;,&quot;margin&quot;:{&quot;bottom&quot;:0.847000002861023,&quot;left&quot;:1.2790000438690186,&quot;right&quot;:1.2609999179840088,&quot;top&quot;:0.3970000147819519},&quot;type&quot;:0}],&quot;type&quot;:0}"/>
  <p:tag name="KSO_WM_SLIDE_LAYOUTTYPE" val="topbottom"/>
  <p:tag name="KSO_WM_SLIDE_POSITION" val="36*12"/>
  <p:tag name="KSO_WM_SLIDE_RATIO" val="1.777778"/>
  <p:tag name="KSO_WM_SLIDE_SIZE" val="888*504"/>
  <p:tag name="KSO_WM_SLIDE_SUBTYPE" val="diag"/>
  <p:tag name="KSO_WM_SLIDE_TYPE" val="contents"/>
  <p:tag name="KSO_WM_TAG_VERSION" val="1.0"/>
  <p:tag name="KSO_WM_TEMPLATE_CATEGORY" val="custom"/>
  <p:tag name="KSO_WM_TEMPLATE_COLOR_TYPE" val="0"/>
  <p:tag name="KSO_WM_TEMPLATE_INDEX" val="20229149"/>
  <p:tag name="KSO_WM_TEMPLATE_MASTER_TYPE" val="1"/>
  <p:tag name="KSO_WM_TEMPLATE_SUBCATEGORY" val="0"/>
</p:tagLst>
</file>

<file path=ppt/tags/tag24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49.xml><?xml version="1.0" encoding="utf-8"?>
<p:tagLst xmlns:p="http://schemas.openxmlformats.org/presentationml/2006/main">
  <p:tag name="KSO_WM_BEAUTIFY_FLAG" val="#wm#"/>
  <p:tag name="KSO_WM_SLIDE_BK_DARK_LIGHT" val="2"/>
  <p:tag name="KSO_WM_TAG_VERSION" val="1.0"/>
  <p:tag name="KSO_WM_TEMPLATE_ASSEMBLE_GROUPID" val="6130c4e0c26b0a66a1c57d00"/>
  <p:tag name="KSO_WM_TEMPLATE_ASSEMBLE_XID" val="6130c4e0c26b0a66a1c57d00"/>
  <p:tag name="KSO_WM_TEMPLATE_CATEGORY" val="diagram"/>
  <p:tag name="KSO_WM_TEMPLATE_INDEX" val="20212969"/>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12969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54"/>
</p:tagLst>
</file>

<file path=ppt/tags/tag250.xml><?xml version="1.0" encoding="utf-8"?>
<p:tagLst xmlns:p="http://schemas.openxmlformats.org/presentationml/2006/main">
  <p:tag name="KSO_WM_ASSEMBLE_CHIP_INDEX" val="4c19289848db420fb2bf8d43c82b008f"/>
  <p:tag name="KSO_WM_BEAUTIFY_FLAG" val="#wm#"/>
  <p:tag name="KSO_WM_CHIP_FILLAREA_FILL_RULE" val="{&quot;fill_align&quot;:&quot;cm&quot;,&quot;fill_mode&quot;:&quot;full&quot;,&quot;sacle_strategy&quot;:&quot;smart&quot;}"/>
  <p:tag name="KSO_WM_CHIP_GROUPID" val="5e7310da9a230a26b9e88a19"/>
  <p:tag name="KSO_WM_CHIP_XID" val="5e7310da9a230a26b9e88a1a"/>
  <p:tag name="KSO_WM_TAG_VERSION" val="1.0"/>
  <p:tag name="KSO_WM_TEMPLATE_ASSEMBLE_GROUPID" val="6130c4e0c26b0a66a1c57d00"/>
  <p:tag name="KSO_WM_TEMPLATE_ASSEMBLE_XID" val="6130c4e0c26b0a66a1c57d00"/>
  <p:tag name="KSO_WM_TEMPLATE_CATEGORY" val="diagram"/>
  <p:tag name="KSO_WM_TEMPLATE_INDEX" val="20212969"/>
  <p:tag name="KSO_WM_UNIT_COMPATIBLE" val="0"/>
  <p:tag name="KSO_WM_UNIT_DEC_AREA_ID" val="fc54e096adaa46078a9fb9ecbd11fff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2969_1*d*1"/>
  <p:tag name="KSO_WM_UNIT_INDEX" val="1"/>
  <p:tag name="KSO_WM_UNIT_LAYERLEVEL" val="1"/>
  <p:tag name="KSO_WM_UNIT_SM_LIMIT_TYPE" val="2"/>
  <p:tag name="KSO_WM_UNIT_SUPPORT_UNIT_TYPE" val="[&quot;d&quot;]"/>
  <p:tag name="KSO_WM_UNIT_TYPE" val="d"/>
  <p:tag name="KSO_WM_UNIT_VALUE" val="465*1671"/>
</p:tagLst>
</file>

<file path=ppt/tags/tag251.xml><?xml version="1.0" encoding="utf-8"?>
<p:tagLst xmlns:p="http://schemas.openxmlformats.org/presentationml/2006/main">
  <p:tag name="KSO_WM_ASSEMBLE_CHIP_INDEX" val="d60c5adc76f74d6b93bb1a8733754095"/>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130c4e0c26b0a66a1c57d00"/>
  <p:tag name="KSO_WM_TEMPLATE_ASSEMBLE_XID" val="6130c4e0c26b0a66a1c57d00"/>
  <p:tag name="KSO_WM_TEMPLATE_CATEGORY" val="diagram"/>
  <p:tag name="KSO_WM_TEMPLATE_INDEX" val="20212969"/>
  <p:tag name="KSO_WM_UNIT_BLOCK" val="0"/>
  <p:tag name="KSO_WM_UNIT_COMPATIBLE" val="0"/>
  <p:tag name="KSO_WM_UNIT_DEC_AREA_ID" val="5188a8fefcbf4cf69b621b178e80c34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969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30"/>
</p:tagLst>
</file>

<file path=ppt/tags/tag252.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2&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5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5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55.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4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256.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57.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58.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59.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60.xml><?xml version="1.0" encoding="utf-8"?>
<p:tagLst xmlns:p="http://schemas.openxmlformats.org/presentationml/2006/main">
  <p:tag name="KSO_WM_ASSEMBLE_CHIP_INDEX" val="ff7d2160ef064691979e787d147d2e4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88"/>
</p:tagLst>
</file>

<file path=ppt/tags/tag261.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2&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6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6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HIGHLIGHT" val="0"/>
  <p:tag name="KSO_WM_UNIT_ID" val="diagram20208889_4*m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112"/>
</p:tagLst>
</file>

<file path=ppt/tags/tag2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HIGHLIGHT" val="0"/>
  <p:tag name="KSO_WM_UNIT_ID" val="diagram20208889_4*m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112"/>
</p:tagLst>
</file>

<file path=ppt/tags/tag2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HIGHLIGHT" val="0"/>
  <p:tag name="KSO_WM_UNIT_ID" val="diagram20208889_4*m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112"/>
</p:tagLst>
</file>

<file path=ppt/tags/tag2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8889_4*m_h_i*1_1_1"/>
  <p:tag name="KSO_WM_UNIT_INDEX" val="1_1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2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8889_4*m_h_i*1_2_1"/>
  <p:tag name="KSO_WM_UNIT_INDEX" val="1_2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26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8889_4*m_h_i*1_3_1"/>
  <p:tag name="KSO_WM_UNIT_INDEX" val="1_3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27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8889_4*m_i*1_3"/>
  <p:tag name="KSO_WM_UNIT_INDEX" val="1_3"/>
  <p:tag name="KSO_WM_UNIT_LAYERLEVEL" val="1_1"/>
  <p:tag name="KSO_WM_UNIT_TEXT_FILL_FORE_SCHEMECOLOR_INDEX" val="2"/>
  <p:tag name="KSO_WM_UNIT_TEXT_FILL_FORE_SCHEMECOLOR_INDEX_BRIGHTNESS" val="0"/>
  <p:tag name="KSO_WM_UNIT_TEXT_FILL_TYPE" val="1"/>
  <p:tag name="KSO_WM_UNIT_TYPE" val="m_i"/>
  <p:tag name="KSO_WM_UNIT_USESOURCEFORMAT_APPLY" val="0"/>
</p:tagLst>
</file>

<file path=ppt/tags/tag27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8889_4*m_i*1_1"/>
  <p:tag name="KSO_WM_UNIT_INDEX" val="1_1"/>
  <p:tag name="KSO_WM_UNIT_LAYERLEVEL" val="1_1"/>
  <p:tag name="KSO_WM_UNIT_TEXT_FILL_FORE_SCHEMECOLOR_INDEX" val="2"/>
  <p:tag name="KSO_WM_UNIT_TEXT_FILL_FORE_SCHEMECOLOR_INDEX_BRIGHTNESS" val="0"/>
  <p:tag name="KSO_WM_UNIT_TEXT_FILL_TYPE" val="1"/>
  <p:tag name="KSO_WM_UNIT_TYPE" val="m_i"/>
  <p:tag name="KSO_WM_UNIT_USESOURCEFORMAT_APPLY" val="0"/>
</p:tagLst>
</file>

<file path=ppt/tags/tag27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8889_4*m_h_i*1_5_1"/>
  <p:tag name="KSO_WM_UNIT_INDEX" val="1_5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27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8889_4*m_h_i*1_4_1"/>
  <p:tag name="KSO_WM_UNIT_INDEX" val="1_4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27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8889_4*m_i*1_2"/>
  <p:tag name="KSO_WM_UNIT_INDEX" val="1_2"/>
  <p:tag name="KSO_WM_UNIT_LAYERLEVEL" val="1_1"/>
  <p:tag name="KSO_WM_UNIT_TEXT_FILL_FORE_SCHEMECOLOR_INDEX" val="2"/>
  <p:tag name="KSO_WM_UNIT_TEXT_FILL_FORE_SCHEMECOLOR_INDEX_BRIGHTNESS" val="0"/>
  <p:tag name="KSO_WM_UNIT_TEXT_FILL_TYPE" val="1"/>
  <p:tag name="KSO_WM_UNIT_TYPE" val="m_i"/>
  <p:tag name="KSO_WM_UNIT_USESOURCEFORMAT_APPLY" val="0"/>
</p:tagLst>
</file>

<file path=ppt/tags/tag27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HIGHLIGHT" val="0"/>
  <p:tag name="KSO_WM_UNIT_ID" val="diagram20208889_4*m_h_f*1_5_1"/>
  <p:tag name="KSO_WM_UNIT_INDEX" val="1_5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112"/>
</p:tagLst>
</file>

<file path=ppt/tags/tag27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8889"/>
  <p:tag name="KSO_WM_UNIT_COMPATIBLE" val="0"/>
  <p:tag name="KSO_WM_UNIT_DIAGRAM_ISNUMVISUAL" val="0"/>
  <p:tag name="KSO_WM_UNIT_DIAGRAM_ISREFERUNIT" val="0"/>
  <p:tag name="KSO_WM_UNIT_HIGHLIGHT" val="0"/>
  <p:tag name="KSO_WM_UNIT_ID" val="diagram20208889_4*m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 name="KSO_WM_UNIT_VALUE" val="112"/>
</p:tagLst>
</file>

<file path=ppt/tags/tag277.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2&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7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8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4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28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8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8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8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285.xml><?xml version="1.0" encoding="utf-8"?>
<p:tagLst xmlns:p="http://schemas.openxmlformats.org/presentationml/2006/main">
  <p:tag name="KSO_WM_ASSEMBLE_CHIP_INDEX" val="ff7d2160ef064691979e787d147d2e4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88"/>
</p:tagLst>
</file>

<file path=ppt/tags/tag286.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3&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8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8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89.xml><?xml version="1.0" encoding="utf-8"?>
<p:tagLst xmlns:p="http://schemas.openxmlformats.org/presentationml/2006/main">
  <p:tag name="KSO_WM_ASSEMBLE_CHIP_INDEX" val="8e741fc6047040ef8a1aeba5ec0b5278"/>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HIGHLIGHT" val="0"/>
  <p:tag name="KSO_WM_UNIT_ID" val="diagram20219431_1*l_h_f*2_1_1"/>
  <p:tag name="KSO_WM_UNIT_INDEX" val="2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就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130"/>
</p:tagLst>
</file>

<file path=ppt/tags/tag290.xml><?xml version="1.0" encoding="utf-8"?>
<p:tagLst xmlns:p="http://schemas.openxmlformats.org/presentationml/2006/main">
  <p:tag name="KSO_WM_ASSEMBLE_CHIP_INDEX" val="8e741fc6047040ef8a1aeba5ec0b5278"/>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HIGHLIGHT" val="0"/>
  <p:tag name="KSO_WM_UNIT_ID" val="diagram20219431_1*l_h_i*2_1_1"/>
  <p:tag name="KSO_WM_UNIT_INDEX" val="2_1_1"/>
  <p:tag name="KSO_WM_UNIT_LAYERLEVEL" val="1_1_1"/>
  <p:tag name="KSO_WM_UNIT_TYPE" val="l_h_i"/>
  <p:tag name="KSO_WM_UNIT_USESOURCEFORMAT_APPLY" val="0"/>
</p:tagLst>
</file>

<file path=ppt/tags/tag291.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3"/>
  <p:tag name="KSO_WM_UNIT_INDEX" val="1_1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9"/>
</p:tagLst>
</file>

<file path=ppt/tags/tag292.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4"/>
  <p:tag name="KSO_WM_UNIT_INDEX" val="1_1_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293.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5"/>
  <p:tag name="KSO_WM_UNIT_INDEX" val="1_1_5"/>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294.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6"/>
  <p:tag name="KSO_WM_UNIT_INDEX" val="1_1_6"/>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295.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7"/>
  <p:tag name="KSO_WM_UNIT_INDEX" val="1_1_7"/>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296.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8"/>
  <p:tag name="KSO_WM_UNIT_INDEX" val="1_1_8"/>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297.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HIGHLIGHT" val="0"/>
  <p:tag name="KSO_WM_UNIT_ID" val="diagram20219431_1*l_h_i*1_1_2"/>
  <p:tag name="KSO_WM_UNIT_INDEX" val="1_1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298.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9"/>
  <p:tag name="KSO_WM_UNIT_INDEX" val="1_1_9"/>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10"/>
</p:tagLst>
</file>

<file path=ppt/tags/tag299.xml><?xml version="1.0" encoding="utf-8"?>
<p:tagLst xmlns:p="http://schemas.openxmlformats.org/presentationml/2006/main">
  <p:tag name="KSO_WM_ASSEMBLE_CHIP_INDEX" val="8e741fc6047040ef8a1aeba5ec0b5278"/>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HIGHLIGHT" val="0"/>
  <p:tag name="KSO_WM_UNIT_ID" val="diagram20219431_1*l_h_f*2_2_1"/>
  <p:tag name="KSO_WM_UNIT_INDEX" val="2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就是您思想的提炼。"/>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130"/>
</p:tagLst>
</file>

<file path=ppt/tags/tag300.xml><?xml version="1.0" encoding="utf-8"?>
<p:tagLst xmlns:p="http://schemas.openxmlformats.org/presentationml/2006/main">
  <p:tag name="KSO_WM_ASSEMBLE_CHIP_INDEX" val="8e741fc6047040ef8a1aeba5ec0b5278"/>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HIGHLIGHT" val="0"/>
  <p:tag name="KSO_WM_UNIT_ID" val="diagram20219431_1*l_h_i*2_2_1"/>
  <p:tag name="KSO_WM_UNIT_INDEX" val="2_2_1"/>
  <p:tag name="KSO_WM_UNIT_LAYERLEVEL" val="1_1_1"/>
  <p:tag name="KSO_WM_UNIT_TYPE" val="l_h_i"/>
  <p:tag name="KSO_WM_UNIT_USESOURCEFORMAT_APPLY" val="0"/>
</p:tagLst>
</file>

<file path=ppt/tags/tag301.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3"/>
  <p:tag name="KSO_WM_UNIT_INDEX" val="1_1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9"/>
</p:tagLst>
</file>

<file path=ppt/tags/tag302.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4"/>
  <p:tag name="KSO_WM_UNIT_INDEX" val="1_1_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303.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5"/>
  <p:tag name="KSO_WM_UNIT_INDEX" val="1_1_5"/>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304.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6"/>
  <p:tag name="KSO_WM_UNIT_INDEX" val="1_1_6"/>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305.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7"/>
  <p:tag name="KSO_WM_UNIT_INDEX" val="1_1_7"/>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306.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8"/>
  <p:tag name="KSO_WM_UNIT_INDEX" val="1_1_8"/>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307.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HIGHLIGHT" val="0"/>
  <p:tag name="KSO_WM_UNIT_ID" val="diagram20219431_1*l_h_i*1_1_2"/>
  <p:tag name="KSO_WM_UNIT_INDEX" val="1_1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308.xml><?xml version="1.0" encoding="utf-8"?>
<p:tagLst xmlns:p="http://schemas.openxmlformats.org/presentationml/2006/main">
  <p:tag name="KSO_WM_BEAUTIFY_FLAG" val="#wm#"/>
  <p:tag name="KSO_WM_CHIP_GROUPID" val="60bed2654737e0f4c1ebe88f"/>
  <p:tag name="KSO_WM_CHIP_XID" val="60bed2654737e0f4c1ebe890"/>
  <p:tag name="KSO_WM_DIAGRAM_GROUP_CODE" val="l1l2-1"/>
  <p:tag name="KSO_WM_TAG_VERSION" val="1.0"/>
  <p:tag name="KSO_WM_TEMPLATE_CATEGORY" val="diagram"/>
  <p:tag name="KSO_WM_TEMPLATE_INDEX" val="202194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1_1*l_h_i*1_1_9"/>
  <p:tag name="KSO_WM_UNIT_INDEX" val="1_1_9"/>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10"/>
</p:tagLst>
</file>

<file path=ppt/tags/tag309.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3&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1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1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170233_1*l_h_i*1_1_1"/>
  <p:tag name="KSO_WM_UNIT_INDEX" val="1_1_1"/>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f*1_1_1"/>
  <p:tag name="KSO_WM_UNIT_INDEX" val="1_1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0"/>
  <p:tag name="KSO_WM_UNIT_VALUE" val="52"/>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x*1_1_1"/>
  <p:tag name="KSO_WM_UNIT_INDEX" val="1_1_1"/>
  <p:tag name="KSO_WM_UNIT_LAYERLEVEL" val="1_1_1"/>
  <p:tag name="KSO_WM_UNIT_TYPE" val="l_h_x"/>
  <p:tag name="KSO_WM_UNIT_USESOURCEFORMAT_APPLY" val="0"/>
  <p:tag name="KSO_WM_UNIT_VALUE" val="236*236"/>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70233_1*l_h_i*1_2_1"/>
  <p:tag name="KSO_WM_UNIT_INDEX" val="1_2_1"/>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f*1_2_1"/>
  <p:tag name="KSO_WM_UNIT_INDEX" val="1_2_1"/>
  <p:tag name="KSO_WM_UNIT_LAYERLEVEL" val="1_1_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0"/>
  <p:tag name="KSO_WM_UNIT_VALUE" val="52"/>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70233"/>
  <p:tag name="KSO_WM_UNIT_COMPATIBLE" val="0"/>
  <p:tag name="KSO_WM_UNIT_DIAGRAM_ISNUMVISUAL" val="0"/>
  <p:tag name="KSO_WM_UNIT_DIAGRAM_ISREFERUNIT" val="0"/>
  <p:tag name="KSO_WM_UNIT_HIGHLIGHT" val="0"/>
  <p:tag name="KSO_WM_UNIT_ID" val="diagram20170233_1*l_h_x*1_2_1"/>
  <p:tag name="KSO_WM_UNIT_INDEX" val="1_2_1"/>
  <p:tag name="KSO_WM_UNIT_LAYERLEVEL" val="1_1_1"/>
  <p:tag name="KSO_WM_UNIT_TYPE" val="l_h_x"/>
  <p:tag name="KSO_WM_UNIT_USESOURCEFORMAT_APPLY" val="0"/>
  <p:tag name="KSO_WM_UNIT_VALUE" val="209*209"/>
</p:tagLst>
</file>

<file path=ppt/tags/tag318.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3&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1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932"/>
  <p:tag name="KSO_WM_UNIT_COMPATIBLE" val="0"/>
  <p:tag name="KSO_WM_UNIT_DIAGRAM_ISNUMVISUAL" val="0"/>
  <p:tag name="KSO_WM_UNIT_DIAGRAM_ISREFERUNIT" val="0"/>
  <p:tag name="KSO_WM_UNIT_HIGHLIGHT" val="0"/>
  <p:tag name="KSO_WM_UNIT_ID" val="diagram20206932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932"/>
  <p:tag name="KSO_WM_UNIT_COMPATIBLE" val="0"/>
  <p:tag name="KSO_WM_UNIT_DIAGRAM_ISNUMVISUAL" val="0"/>
  <p:tag name="KSO_WM_UNIT_DIAGRAM_ISREFERUNIT" val="0"/>
  <p:tag name="KSO_WM_UNIT_HIGHLIGHT" val="0"/>
  <p:tag name="KSO_WM_UNIT_ID" val="diagram20206932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932"/>
  <p:tag name="KSO_WM_UNIT_COMPATIBLE" val="0"/>
  <p:tag name="KSO_WM_UNIT_DIAGRAM_ISNUMVISUAL" val="0"/>
  <p:tag name="KSO_WM_UNIT_DIAGRAM_ISREFERUNIT" val="0"/>
  <p:tag name="KSO_WM_UNIT_HIGHLIGHT" val="0"/>
  <p:tag name="KSO_WM_UNIT_ID" val="diagram20206932_1*l_h_i*1_2_1"/>
  <p:tag name="KSO_WM_UNIT_INDEX" val="1_2_1"/>
  <p:tag name="KSO_WM_UNIT_LAYERLEVEL" val="1_1_1"/>
  <p:tag name="KSO_WM_UNIT_TYPE" val="l_h_i"/>
  <p:tag name="KSO_WM_UNIT_USESOURCEFORMAT_APPLY" val="0"/>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93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932_1*l_i*1_1"/>
  <p:tag name="KSO_WM_UNIT_INDEX" val="1_1"/>
  <p:tag name="KSO_WM_UNIT_LAYERLEVEL" val="1_1"/>
  <p:tag name="KSO_WM_UNIT_TEXT_FILL_FORE_SCHEMECOLOR_INDEX" val="13"/>
  <p:tag name="KSO_WM_UNIT_TEXT_FILL_FORE_SCHEMECOLOR_INDEX_BRIGHTNESS" val="0"/>
  <p:tag name="KSO_WM_UNIT_TEXT_FILL_TYPE" val="1"/>
  <p:tag name="KSO_WM_UNIT_TYPE" val="l_i"/>
  <p:tag name="KSO_WM_UNIT_USESOURCEFORMAT_APPLY" val="0"/>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932"/>
  <p:tag name="KSO_WM_UNIT_COMPATIBLE" val="0"/>
  <p:tag name="KSO_WM_UNIT_DIAGRAM_ISNUMVISUAL" val="0"/>
  <p:tag name="KSO_WM_UNIT_DIAGRAM_ISREFERUNIT" val="0"/>
  <p:tag name="KSO_WM_UNIT_HIGHLIGHT" val="0"/>
  <p:tag name="KSO_WM_UNIT_ID" val="diagram20206932_1*l_h_i*1_1_1"/>
  <p:tag name="KSO_WM_UNIT_INDEX" val="1_1_1"/>
  <p:tag name="KSO_WM_UNIT_LAYERLEVEL" val="1_1_1"/>
  <p:tag name="KSO_WM_UNIT_TYPE" val="l_h_i"/>
  <p:tag name="KSO_WM_UNIT_USESOURCEFORMAT_APPLY" val="0"/>
</p:tagLst>
</file>

<file path=ppt/tags/tag326.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2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2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29.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4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33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3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3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3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34.xml><?xml version="1.0" encoding="utf-8"?>
<p:tagLst xmlns:p="http://schemas.openxmlformats.org/presentationml/2006/main">
  <p:tag name="KSO_WM_ASSEMBLE_CHIP_INDEX" val="ff7d2160ef064691979e787d147d2e4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88"/>
</p:tagLst>
</file>

<file path=ppt/tags/tag335.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3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33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3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2.xml><?xml version="1.0" encoding="utf-8"?>
<p:tagLst xmlns:p="http://schemas.openxmlformats.org/presentationml/2006/main">
  <p:tag name="KSO_WM_BEAUTIFY_FLAG" val="#wm#"/>
  <p:tag name="KSO_WM_SLIDE_BK_DARK_LIGHT" val="2"/>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31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343.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Lst>
</file>

<file path=ppt/tags/tag3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5.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54&quot;,&quot;maxSize&quot;:{&quot;size1&quot;:20},&quot;minSize&quot;:{&quot;size1&quot;:13.5},&quot;normalSize&quot;:{&quot;size1&quot;:13.5},&quot;subLayout&quot;:[{&quot;id&quot;:&quot;2023-07-26T16:06:54&quot;,&quot;margin&quot;:{&quot;bottom&quot;:0.025999998673796654,&quot;left&quot;:1.2699999809265137,&quot;right&quot;:1.2699999809265137,&quot;top&quot;:0.4230000376701355},&quot;type&quot;:0},{&quot;id&quot;:&quot;2023-07-26T16:06:54&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4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34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3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1.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Lst>
</file>

<file path=ppt/tags/tag352.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54&quot;,&quot;maxSize&quot;:{&quot;size1&quot;:20},&quot;minSize&quot;:{&quot;size1&quot;:13.5},&quot;normalSize&quot;:{&quot;size1&quot;:13.5},&quot;subLayout&quot;:[{&quot;id&quot;:&quot;2023-07-26T16:06:54&quot;,&quot;margin&quot;:{&quot;bottom&quot;:0.025999998673796654,&quot;left&quot;:1.2699999809265137,&quot;right&quot;:1.2699999809265137,&quot;top&quot;:0.4230000376701355},&quot;type&quot;:0},{&quot;id&quot;:&quot;2023-07-26T16:06:54&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5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5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28_4*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3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28_4*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28_4*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3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28_4*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28_4*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3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28_4*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3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28_4*l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28_4*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f*1_5_1"/>
  <p:tag name="KSO_WM_UNIT_INDEX" val="1_5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3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28_4*l_h_i*1_5_3"/>
  <p:tag name="KSO_WM_UNIT_INDEX" val="1_5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3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i*1_1_2"/>
  <p:tag name="KSO_WM_UNIT_INDEX" val="1_1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i*1_2_2"/>
  <p:tag name="KSO_WM_UNIT_INDEX" val="1_2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i*1_4_2"/>
  <p:tag name="KSO_WM_UNIT_INDEX" val="1_4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4*l_h_i*1_5_2"/>
  <p:tag name="KSO_WM_UNIT_INDEX" val="1_5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74.xml><?xml version="1.0" encoding="utf-8"?>
<p:tagLst xmlns:p="http://schemas.openxmlformats.org/presentationml/2006/main">
  <p:tag name="KSO_WM_BEAUTIFY_FLAG" val="#wm#"/>
  <p:tag name="KSO_WM_SLIDE_BACKGROUND" val="[&quot;general&quot;]"/>
  <p:tag name="KSO_WM_SLIDE_BACKGROUND_TYPE" val="general"/>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07-26T16:06:55&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37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7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37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38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8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8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8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3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65"/>
  <p:tag name="KSO_WM_UNIT_COMPATIBLE" val="0"/>
  <p:tag name="KSO_WM_UNIT_DIAGRAM_ISNUMVISUAL" val="0"/>
  <p:tag name="KSO_WM_UNIT_DIAGRAM_ISREFERUNIT" val="0"/>
  <p:tag name="KSO_WM_UNIT_DIAGRAM_MODELTYPE" val="stripeEnum"/>
  <p:tag name="KSO_WM_UNIT_FILL_FORE_SCHEMECOLOR_INDEX" val="14"/>
  <p:tag name="KSO_WM_UNIT_FILL_FORE_SCHEMECOLOR_INDEX_BRIGHTNESS" val="0"/>
  <p:tag name="KSO_WM_UNIT_FILL_TYPE" val="1"/>
  <p:tag name="KSO_WM_UNIT_FOIL_COLOR" val="1"/>
  <p:tag name="KSO_WM_UNIT_HIGHLIGHT" val="0"/>
  <p:tag name="KSO_WM_UNIT_ID" val="diagram20196511_3*l_h_i*1_4_1"/>
  <p:tag name="KSO_WM_UNIT_INDEX" val="1_4_1"/>
  <p:tag name="KSO_WM_UNIT_LAYERLEVEL" val="1_1_1"/>
  <p:tag name="KSO_WM_UNIT_SHADOW_SCHEMECOLOR_INDEX" val="13"/>
  <p:tag name="KSO_WM_UNIT_SHADOW_SCHEMECOLOR_INDEX_BRIGHTNESS" val="0.5"/>
  <p:tag name="KSO_WM_UNIT_SUBTYPE" val="b"/>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67"/>
  <p:tag name="KSO_WM_UNIT_COMPATIBLE" val="0"/>
  <p:tag name="KSO_WM_UNIT_DIAGRAM_ISNUMVISUAL" val="0"/>
  <p:tag name="KSO_WM_UNIT_DIAGRAM_ISREFERUNIT" val="0"/>
  <p:tag name="KSO_WM_UNIT_DIAGRAM_MODELTYPE" val="stripeEnum"/>
  <p:tag name="KSO_WM_UNIT_FILL_FORE_SCHEMECOLOR_INDEX" val="5"/>
  <p:tag name="KSO_WM_UNIT_FILL_FORE_SCHEMECOLOR_INDEX_BRIGHTNESS" val="0"/>
  <p:tag name="KSO_WM_UNIT_FILL_TYPE" val="1"/>
  <p:tag name="KSO_WM_UNIT_HIGHLIGHT" val="0"/>
  <p:tag name="KSO_WM_UNIT_ID" val="diagram20196511_3*l_h_i*1_4_2"/>
  <p:tag name="KSO_WM_UNIT_INDEX" val="1_4_2"/>
  <p:tag name="KSO_WM_UNIT_LAYERLEVEL" val="1_1_1"/>
  <p:tag name="KSO_WM_UNIT_SUBTYPE" val="e"/>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48"/>
  <p:tag name="KSO_WM_UNIT_COMPATIBLE" val="0"/>
  <p:tag name="KSO_WM_UNIT_DIAGRAM_ISNUMVISUAL" val="0"/>
  <p:tag name="KSO_WM_UNIT_DIAGRAM_ISREFERUNIT" val="0"/>
  <p:tag name="KSO_WM_UNIT_DIAGRAM_MODELTYPE" val="stripeEnum"/>
  <p:tag name="KSO_WM_UNIT_HIGHLIGHT" val="0"/>
  <p:tag name="KSO_WM_UNIT_ID" val="diagram20196511_3*l_h_f*1_4_1"/>
  <p:tag name="KSO_WM_UNIT_INDEX" val="1_4_1"/>
  <p:tag name="KSO_WM_UNIT_LAYERLEVEL" val="1_1_1"/>
  <p:tag name="KSO_WM_UNIT_NOCLEAR" val="0"/>
  <p:tag name="KSO_WM_UNIT_PRESET_TEXT" val="点击此处添加正文文字，文字是您思想的提炼，请尽可能言简意赅的阐述您的观点。"/>
  <p:tag name="KSO_WM_UNIT_SUBTYPE" val="a"/>
  <p:tag name="KSO_WM_UNIT_TEXT_FILL_FORE_SCHEMECOLOR_INDEX" val="13"/>
  <p:tag name="KSO_WM_UNIT_TEXT_FILL_FORE_SCHEMECOLOR_INDEX_BRIGHTNESS" val="0.5"/>
  <p:tag name="KSO_WM_UNIT_TEXT_FILL_TYPE" val="1"/>
  <p:tag name="KSO_WM_UNIT_TEXT_PART_ID_V2" val="d-3-1"/>
  <p:tag name="KSO_WM_UNIT_TYPE" val="l_h_f"/>
  <p:tag name="KSO_WM_UNIT_USESOURCEFORMAT_APPLY" val="0"/>
  <p:tag name="KSO_WM_UNIT_VALUE" val="39"/>
</p:tagLst>
</file>

<file path=ppt/tags/tag3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49"/>
  <p:tag name="KSO_WM_UNIT_COMPATIBLE" val="0"/>
  <p:tag name="KSO_WM_UNIT_DIAGRAM_ISNUMVISUAL" val="0"/>
  <p:tag name="KSO_WM_UNIT_DIAGRAM_ISREFERUNIT" val="0"/>
  <p:tag name="KSO_WM_UNIT_DIAGRAM_MODELTYPE" val="stripeEnum"/>
  <p:tag name="KSO_WM_UNIT_HIGHLIGHT" val="0"/>
  <p:tag name="KSO_WM_UNIT_ID" val="diagram20196511_3*l_h_a*1_4_1"/>
  <p:tag name="KSO_WM_UNIT_INDEX" val="1_4_1"/>
  <p:tag name="KSO_WM_UNIT_ISCONTENTSTITLE" val="0"/>
  <p:tag name="KSO_WM_UNIT_ISNUMDGMTITLE" val="0"/>
  <p:tag name="KSO_WM_UNIT_LAYERLEVEL" val="1_1_1"/>
  <p:tag name="KSO_WM_UNIT_NOCLEAR" val="0"/>
  <p:tag name="KSO_WM_UNIT_PRESET_TEXT" val="单击此处添加小标题"/>
  <p:tag name="KSO_WM_UNIT_TEXT_FILL_FORE_SCHEMECOLOR_INDEX" val="13"/>
  <p:tag name="KSO_WM_UNIT_TEXT_FILL_FORE_SCHEMECOLOR_INDEX_BRIGHTNESS" val="0.25"/>
  <p:tag name="KSO_WM_UNIT_TEXT_FILL_TYPE" val="1"/>
  <p:tag name="KSO_WM_UNIT_TEXT_PART_ID_V2" val="c-3-1"/>
  <p:tag name="KSO_WM_UNIT_TYPE" val="l_h_a"/>
  <p:tag name="KSO_WM_UNIT_USESOURCEFORMAT_APPLY" val="0"/>
  <p:tag name="KSO_WM_UNIT_VALUE" val="35"/>
</p:tagLst>
</file>

<file path=ppt/tags/tag3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45"/>
  <p:tag name="KSO_WM_UNIT_COMPATIBLE" val="0"/>
  <p:tag name="KSO_WM_UNIT_DIAGRAM_ISNUMVISUAL" val="0"/>
  <p:tag name="KSO_WM_UNIT_DIAGRAM_ISREFERUNIT" val="0"/>
  <p:tag name="KSO_WM_UNIT_DIAGRAM_MODELTYPE" val="stripeEnum"/>
  <p:tag name="KSO_WM_UNIT_HIGHLIGHT" val="0"/>
  <p:tag name="KSO_WM_UNIT_ID" val="diagram20196511_3*l_h_i*1_4_3"/>
  <p:tag name="KSO_WM_UNIT_INDEX" val="1_4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33"/>
  <p:tag name="KSO_WM_UNIT_COMPATIBLE" val="0"/>
  <p:tag name="KSO_WM_UNIT_DIAGRAM_ISNUMVISUAL" val="0"/>
  <p:tag name="KSO_WM_UNIT_DIAGRAM_ISREFERUNIT" val="0"/>
  <p:tag name="KSO_WM_UNIT_DIAGRAM_MODELTYPE" val="stripeEnum"/>
  <p:tag name="KSO_WM_UNIT_FILL_FORE_SCHEMECOLOR_INDEX" val="14"/>
  <p:tag name="KSO_WM_UNIT_FILL_FORE_SCHEMECOLOR_INDEX_BRIGHTNESS" val="0"/>
  <p:tag name="KSO_WM_UNIT_FILL_TYPE" val="1"/>
  <p:tag name="KSO_WM_UNIT_FOIL_COLOR" val="1"/>
  <p:tag name="KSO_WM_UNIT_HIGHLIGHT" val="0"/>
  <p:tag name="KSO_WM_UNIT_ID" val="diagram20196511_3*l_h_i*1_3_1"/>
  <p:tag name="KSO_WM_UNIT_INDEX" val="1_3_1"/>
  <p:tag name="KSO_WM_UNIT_LAYERLEVEL" val="1_1_1"/>
  <p:tag name="KSO_WM_UNIT_SHADOW_SCHEMECOLOR_INDEX" val="13"/>
  <p:tag name="KSO_WM_UNIT_SHADOW_SCHEMECOLOR_INDEX_BRIGHTNESS" val="0.5"/>
  <p:tag name="KSO_WM_UNIT_SUBTYPE" val="b"/>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34"/>
  <p:tag name="KSO_WM_UNIT_COMPATIBLE" val="0"/>
  <p:tag name="KSO_WM_UNIT_DIAGRAM_ISNUMVISUAL" val="0"/>
  <p:tag name="KSO_WM_UNIT_DIAGRAM_ISREFERUNIT" val="0"/>
  <p:tag name="KSO_WM_UNIT_DIAGRAM_MODELTYPE" val="stripeEnum"/>
  <p:tag name="KSO_WM_UNIT_FILL_FORE_SCHEMECOLOR_INDEX" val="5"/>
  <p:tag name="KSO_WM_UNIT_FILL_FORE_SCHEMECOLOR_INDEX_BRIGHTNESS" val="0"/>
  <p:tag name="KSO_WM_UNIT_FILL_TYPE" val="1"/>
  <p:tag name="KSO_WM_UNIT_HIGHLIGHT" val="0"/>
  <p:tag name="KSO_WM_UNIT_ID" val="diagram20196511_3*l_h_i*1_3_2"/>
  <p:tag name="KSO_WM_UNIT_INDEX" val="1_3_2"/>
  <p:tag name="KSO_WM_UNIT_LAYERLEVEL" val="1_1_1"/>
  <p:tag name="KSO_WM_UNIT_SUBTYPE" val="e"/>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38"/>
  <p:tag name="KSO_WM_UNIT_COMPATIBLE" val="0"/>
  <p:tag name="KSO_WM_UNIT_DIAGRAM_ISNUMVISUAL" val="0"/>
  <p:tag name="KSO_WM_UNIT_DIAGRAM_ISREFERUNIT" val="0"/>
  <p:tag name="KSO_WM_UNIT_DIAGRAM_MODELTYPE" val="stripeEnum"/>
  <p:tag name="KSO_WM_UNIT_HIGHLIGHT" val="0"/>
  <p:tag name="KSO_WM_UNIT_ID" val="diagram20196511_3*l_h_f*1_3_1"/>
  <p:tag name="KSO_WM_UNIT_INDEX" val="1_3_1"/>
  <p:tag name="KSO_WM_UNIT_LAYERLEVEL" val="1_1_1"/>
  <p:tag name="KSO_WM_UNIT_NOCLEAR" val="0"/>
  <p:tag name="KSO_WM_UNIT_PRESET_TEXT" val="点击此处添加正文文字，文字是您思想的提炼，请尽可能言简意赅的阐述您的观点。"/>
  <p:tag name="KSO_WM_UNIT_SUBTYPE" val="a"/>
  <p:tag name="KSO_WM_UNIT_TEXT_FILL_FORE_SCHEMECOLOR_INDEX" val="13"/>
  <p:tag name="KSO_WM_UNIT_TEXT_FILL_FORE_SCHEMECOLOR_INDEX_BRIGHTNESS" val="0.5"/>
  <p:tag name="KSO_WM_UNIT_TEXT_FILL_TYPE" val="1"/>
  <p:tag name="KSO_WM_UNIT_TEXT_PART_ID_V2" val="d-3-1"/>
  <p:tag name="KSO_WM_UNIT_TYPE" val="l_h_f"/>
  <p:tag name="KSO_WM_UNIT_USESOURCEFORMAT_APPLY" val="0"/>
  <p:tag name="KSO_WM_UNIT_VALUE" val="39"/>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41"/>
  <p:tag name="KSO_WM_UNIT_COMPATIBLE" val="0"/>
  <p:tag name="KSO_WM_UNIT_DIAGRAM_ISNUMVISUAL" val="0"/>
  <p:tag name="KSO_WM_UNIT_DIAGRAM_ISREFERUNIT" val="0"/>
  <p:tag name="KSO_WM_UNIT_DIAGRAM_MODELTYPE" val="stripeEnum"/>
  <p:tag name="KSO_WM_UNIT_HIGHLIGHT" val="0"/>
  <p:tag name="KSO_WM_UNIT_ID" val="diagram20196511_3*l_h_a*1_3_1"/>
  <p:tag name="KSO_WM_UNIT_INDEX" val="1_3_1"/>
  <p:tag name="KSO_WM_UNIT_ISCONTENTSTITLE" val="0"/>
  <p:tag name="KSO_WM_UNIT_ISNUMDGMTITLE" val="0"/>
  <p:tag name="KSO_WM_UNIT_LAYERLEVEL" val="1_1_1"/>
  <p:tag name="KSO_WM_UNIT_NOCLEAR" val="0"/>
  <p:tag name="KSO_WM_UNIT_PRESET_TEXT" val="单击此处添加小标题"/>
  <p:tag name="KSO_WM_UNIT_TEXT_FILL_FORE_SCHEMECOLOR_INDEX" val="13"/>
  <p:tag name="KSO_WM_UNIT_TEXT_FILL_FORE_SCHEMECOLOR_INDEX_BRIGHTNESS" val="0.25"/>
  <p:tag name="KSO_WM_UNIT_TEXT_FILL_TYPE" val="1"/>
  <p:tag name="KSO_WM_UNIT_TEXT_PART_ID_V2" val="c-3-1"/>
  <p:tag name="KSO_WM_UNIT_TYPE" val="l_h_a"/>
  <p:tag name="KSO_WM_UNIT_USESOURCEFORMAT_APPLY" val="0"/>
  <p:tag name="KSO_WM_UNIT_VALUE" val="35"/>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37"/>
  <p:tag name="KSO_WM_UNIT_COMPATIBLE" val="0"/>
  <p:tag name="KSO_WM_UNIT_DIAGRAM_ISNUMVISUAL" val="0"/>
  <p:tag name="KSO_WM_UNIT_DIAGRAM_ISREFERUNIT" val="0"/>
  <p:tag name="KSO_WM_UNIT_DIAGRAM_MODELTYPE" val="stripeEnum"/>
  <p:tag name="KSO_WM_UNIT_HIGHLIGHT" val="0"/>
  <p:tag name="KSO_WM_UNIT_ID" val="diagram20196511_3*l_h_i*1_3_3"/>
  <p:tag name="KSO_WM_UNIT_INDEX" val="1_3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43"/>
  <p:tag name="KSO_WM_UNIT_COMPATIBLE" val="0"/>
  <p:tag name="KSO_WM_UNIT_DIAGRAM_ISNUMVISUAL" val="0"/>
  <p:tag name="KSO_WM_UNIT_DIAGRAM_ISREFERUNIT" val="0"/>
  <p:tag name="KSO_WM_UNIT_DIAGRAM_MODELTYPE" val="stripeEnum"/>
  <p:tag name="KSO_WM_UNIT_FILL_FORE_SCHEMECOLOR_INDEX" val="14"/>
  <p:tag name="KSO_WM_UNIT_FILL_FORE_SCHEMECOLOR_INDEX_BRIGHTNESS" val="0"/>
  <p:tag name="KSO_WM_UNIT_FILL_TYPE" val="1"/>
  <p:tag name="KSO_WM_UNIT_FOIL_COLOR" val="1"/>
  <p:tag name="KSO_WM_UNIT_HIGHLIGHT" val="0"/>
  <p:tag name="KSO_WM_UNIT_ID" val="diagram20196511_3*l_h_i*1_2_1"/>
  <p:tag name="KSO_WM_UNIT_INDEX" val="1_2_1"/>
  <p:tag name="KSO_WM_UNIT_LAYERLEVEL" val="1_1_1"/>
  <p:tag name="KSO_WM_UNIT_SHADOW_SCHEMECOLOR_INDEX" val="13"/>
  <p:tag name="KSO_WM_UNIT_SHADOW_SCHEMECOLOR_INDEX_BRIGHTNESS" val="0.5"/>
  <p:tag name="KSO_WM_UNIT_SUBTYPE" val="b"/>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44"/>
  <p:tag name="KSO_WM_UNIT_COMPATIBLE" val="0"/>
  <p:tag name="KSO_WM_UNIT_DIAGRAM_ISNUMVISUAL" val="0"/>
  <p:tag name="KSO_WM_UNIT_DIAGRAM_ISREFERUNIT" val="0"/>
  <p:tag name="KSO_WM_UNIT_DIAGRAM_MODELTYPE" val="stripeEnum"/>
  <p:tag name="KSO_WM_UNIT_FILL_FORE_SCHEMECOLOR_INDEX" val="5"/>
  <p:tag name="KSO_WM_UNIT_FILL_FORE_SCHEMECOLOR_INDEX_BRIGHTNESS" val="0"/>
  <p:tag name="KSO_WM_UNIT_FILL_TYPE" val="1"/>
  <p:tag name="KSO_WM_UNIT_HIGHLIGHT" val="0"/>
  <p:tag name="KSO_WM_UNIT_ID" val="diagram20196511_3*l_h_i*1_2_2"/>
  <p:tag name="KSO_WM_UNIT_INDEX" val="1_2_2"/>
  <p:tag name="KSO_WM_UNIT_LAYERLEVEL" val="1_1_1"/>
  <p:tag name="KSO_WM_UNIT_SUBTYPE" val="e"/>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50"/>
  <p:tag name="KSO_WM_UNIT_COMPATIBLE" val="0"/>
  <p:tag name="KSO_WM_UNIT_DIAGRAM_ISNUMVISUAL" val="0"/>
  <p:tag name="KSO_WM_UNIT_DIAGRAM_ISREFERUNIT" val="0"/>
  <p:tag name="KSO_WM_UNIT_DIAGRAM_MODELTYPE" val="stripeEnum"/>
  <p:tag name="KSO_WM_UNIT_HIGHLIGHT" val="0"/>
  <p:tag name="KSO_WM_UNIT_ID" val="diagram20196511_3*l_h_f*1_2_1"/>
  <p:tag name="KSO_WM_UNIT_INDEX" val="1_2_1"/>
  <p:tag name="KSO_WM_UNIT_LAYERLEVEL" val="1_1_1"/>
  <p:tag name="KSO_WM_UNIT_NOCLEAR" val="0"/>
  <p:tag name="KSO_WM_UNIT_PRESET_TEXT" val="点击此处添加正文文字，文字是您思想的提炼，请尽可能言简意赅的阐述您的观点。"/>
  <p:tag name="KSO_WM_UNIT_SUBTYPE" val="a"/>
  <p:tag name="KSO_WM_UNIT_TEXT_FILL_FORE_SCHEMECOLOR_INDEX" val="13"/>
  <p:tag name="KSO_WM_UNIT_TEXT_FILL_FORE_SCHEMECOLOR_INDEX_BRIGHTNESS" val="0.5"/>
  <p:tag name="KSO_WM_UNIT_TEXT_FILL_TYPE" val="1"/>
  <p:tag name="KSO_WM_UNIT_TEXT_PART_ID_V2" val="d-3-1"/>
  <p:tag name="KSO_WM_UNIT_TYPE" val="l_h_f"/>
  <p:tag name="KSO_WM_UNIT_USESOURCEFORMAT_APPLY" val="0"/>
  <p:tag name="KSO_WM_UNIT_VALUE" val="39"/>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51"/>
  <p:tag name="KSO_WM_UNIT_COMPATIBLE" val="0"/>
  <p:tag name="KSO_WM_UNIT_DIAGRAM_ISNUMVISUAL" val="0"/>
  <p:tag name="KSO_WM_UNIT_DIAGRAM_ISREFERUNIT" val="0"/>
  <p:tag name="KSO_WM_UNIT_DIAGRAM_MODELTYPE" val="stripeEnum"/>
  <p:tag name="KSO_WM_UNIT_HIGHLIGHT" val="0"/>
  <p:tag name="KSO_WM_UNIT_ID" val="diagram20196511_3*l_h_a*1_2_1"/>
  <p:tag name="KSO_WM_UNIT_INDEX" val="1_2_1"/>
  <p:tag name="KSO_WM_UNIT_ISCONTENTSTITLE" val="0"/>
  <p:tag name="KSO_WM_UNIT_ISNUMDGMTITLE" val="0"/>
  <p:tag name="KSO_WM_UNIT_LAYERLEVEL" val="1_1_1"/>
  <p:tag name="KSO_WM_UNIT_NOCLEAR" val="0"/>
  <p:tag name="KSO_WM_UNIT_PRESET_TEXT" val="单击此处添加小标题"/>
  <p:tag name="KSO_WM_UNIT_TEXT_FILL_FORE_SCHEMECOLOR_INDEX" val="13"/>
  <p:tag name="KSO_WM_UNIT_TEXT_FILL_FORE_SCHEMECOLOR_INDEX_BRIGHTNESS" val="0.25"/>
  <p:tag name="KSO_WM_UNIT_TEXT_FILL_TYPE" val="1"/>
  <p:tag name="KSO_WM_UNIT_TEXT_PART_ID_V2" val="c-3-1"/>
  <p:tag name="KSO_WM_UNIT_TYPE" val="l_h_a"/>
  <p:tag name="KSO_WM_UNIT_USESOURCEFORMAT_APPLY" val="0"/>
  <p:tag name="KSO_WM_UNIT_VALUE" val="35"/>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47"/>
  <p:tag name="KSO_WM_UNIT_COMPATIBLE" val="0"/>
  <p:tag name="KSO_WM_UNIT_DIAGRAM_ISNUMVISUAL" val="0"/>
  <p:tag name="KSO_WM_UNIT_DIAGRAM_ISREFERUNIT" val="0"/>
  <p:tag name="KSO_WM_UNIT_DIAGRAM_MODELTYPE" val="stripeEnum"/>
  <p:tag name="KSO_WM_UNIT_HIGHLIGHT" val="0"/>
  <p:tag name="KSO_WM_UNIT_ID" val="diagram20196511_3*l_h_i*1_2_3"/>
  <p:tag name="KSO_WM_UNIT_INDEX" val="1_2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53"/>
  <p:tag name="KSO_WM_UNIT_COMPATIBLE" val="0"/>
  <p:tag name="KSO_WM_UNIT_DIAGRAM_ISNUMVISUAL" val="0"/>
  <p:tag name="KSO_WM_UNIT_DIAGRAM_ISREFERUNIT" val="0"/>
  <p:tag name="KSO_WM_UNIT_DIAGRAM_MODELTYPE" val="stripeEnum"/>
  <p:tag name="KSO_WM_UNIT_FILL_FORE_SCHEMECOLOR_INDEX" val="14"/>
  <p:tag name="KSO_WM_UNIT_FILL_FORE_SCHEMECOLOR_INDEX_BRIGHTNESS" val="0"/>
  <p:tag name="KSO_WM_UNIT_FILL_TYPE" val="1"/>
  <p:tag name="KSO_WM_UNIT_FOIL_COLOR" val="1"/>
  <p:tag name="KSO_WM_UNIT_HIGHLIGHT" val="0"/>
  <p:tag name="KSO_WM_UNIT_ID" val="diagram20196511_3*l_h_i*1_1_1"/>
  <p:tag name="KSO_WM_UNIT_INDEX" val="1_1_1"/>
  <p:tag name="KSO_WM_UNIT_LAYERLEVEL" val="1_1_1"/>
  <p:tag name="KSO_WM_UNIT_SHADOW_SCHEMECOLOR_INDEX" val="13"/>
  <p:tag name="KSO_WM_UNIT_SHADOW_SCHEMECOLOR_INDEX_BRIGHTNESS" val="0.5"/>
  <p:tag name="KSO_WM_UNIT_SUBTYPE" val="b"/>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54"/>
  <p:tag name="KSO_WM_UNIT_COMPATIBLE" val="0"/>
  <p:tag name="KSO_WM_UNIT_DIAGRAM_ISNUMVISUAL" val="0"/>
  <p:tag name="KSO_WM_UNIT_DIAGRAM_ISREFERUNIT" val="0"/>
  <p:tag name="KSO_WM_UNIT_DIAGRAM_MODELTYPE" val="stripeEnum"/>
  <p:tag name="KSO_WM_UNIT_FILL_FORE_SCHEMECOLOR_INDEX" val="5"/>
  <p:tag name="KSO_WM_UNIT_FILL_FORE_SCHEMECOLOR_INDEX_BRIGHTNESS" val="0"/>
  <p:tag name="KSO_WM_UNIT_FILL_TYPE" val="1"/>
  <p:tag name="KSO_WM_UNIT_HIGHLIGHT" val="0"/>
  <p:tag name="KSO_WM_UNIT_ID" val="diagram20196511_3*l_h_i*1_1_2"/>
  <p:tag name="KSO_WM_UNIT_INDEX" val="1_1_2"/>
  <p:tag name="KSO_WM_UNIT_LAYERLEVEL" val="1_1_1"/>
  <p:tag name="KSO_WM_UNIT_SUBTYPE" val="e"/>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59"/>
  <p:tag name="KSO_WM_UNIT_COMPATIBLE" val="0"/>
  <p:tag name="KSO_WM_UNIT_DIAGRAM_ISNUMVISUAL" val="0"/>
  <p:tag name="KSO_WM_UNIT_DIAGRAM_ISREFERUNIT" val="0"/>
  <p:tag name="KSO_WM_UNIT_DIAGRAM_MODELTYPE" val="stripeEnum"/>
  <p:tag name="KSO_WM_UNIT_HIGHLIGHT" val="0"/>
  <p:tag name="KSO_WM_UNIT_ID" val="diagram20196511_3*l_h_f*1_1_1"/>
  <p:tag name="KSO_WM_UNIT_INDEX" val="1_1_1"/>
  <p:tag name="KSO_WM_UNIT_LAYERLEVEL" val="1_1_1"/>
  <p:tag name="KSO_WM_UNIT_NOCLEAR" val="0"/>
  <p:tag name="KSO_WM_UNIT_PRESET_TEXT" val="点击此处添加正文文字，文字是您思想的提炼，请尽可能言简意赅的阐述您的观点。"/>
  <p:tag name="KSO_WM_UNIT_SUBTYPE" val="a"/>
  <p:tag name="KSO_WM_UNIT_TEXT_FILL_FORE_SCHEMECOLOR_INDEX" val="13"/>
  <p:tag name="KSO_WM_UNIT_TEXT_FILL_FORE_SCHEMECOLOR_INDEX_BRIGHTNESS" val="0.5"/>
  <p:tag name="KSO_WM_UNIT_TEXT_FILL_TYPE" val="1"/>
  <p:tag name="KSO_WM_UNIT_TEXT_PART_ID_V2" val="d-3-1"/>
  <p:tag name="KSO_WM_UNIT_TYPE" val="l_h_f"/>
  <p:tag name="KSO_WM_UNIT_USESOURCEFORMAT_APPLY" val="0"/>
  <p:tag name="KSO_WM_UNIT_VALUE" val="39"/>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60"/>
  <p:tag name="KSO_WM_UNIT_COMPATIBLE" val="0"/>
  <p:tag name="KSO_WM_UNIT_DIAGRAM_ISNUMVISUAL" val="0"/>
  <p:tag name="KSO_WM_UNIT_DIAGRAM_ISREFERUNIT" val="0"/>
  <p:tag name="KSO_WM_UNIT_DIAGRAM_MODELTYPE" val="stripeEnum"/>
  <p:tag name="KSO_WM_UNIT_HIGHLIGHT" val="0"/>
  <p:tag name="KSO_WM_UNIT_ID" val="diagram20196511_3*l_h_a*1_1_1"/>
  <p:tag name="KSO_WM_UNIT_INDEX" val="1_1_1"/>
  <p:tag name="KSO_WM_UNIT_ISCONTENTSTITLE" val="0"/>
  <p:tag name="KSO_WM_UNIT_ISNUMDGMTITLE" val="0"/>
  <p:tag name="KSO_WM_UNIT_LAYERLEVEL" val="1_1_1"/>
  <p:tag name="KSO_WM_UNIT_NOCLEAR" val="0"/>
  <p:tag name="KSO_WM_UNIT_PRESET_TEXT" val="单击此处添加小标题"/>
  <p:tag name="KSO_WM_UNIT_TEXT_FILL_FORE_SCHEMECOLOR_INDEX" val="13"/>
  <p:tag name="KSO_WM_UNIT_TEXT_FILL_FORE_SCHEMECOLOR_INDEX_BRIGHTNESS" val="0.25"/>
  <p:tag name="KSO_WM_UNIT_TEXT_FILL_TYPE" val="1"/>
  <p:tag name="KSO_WM_UNIT_TEXT_PART_ID_V2" val="c-3-1"/>
  <p:tag name="KSO_WM_UNIT_TYPE" val="l_h_a"/>
  <p:tag name="KSO_WM_UNIT_USESOURCEFORMAT_APPLY" val="0"/>
  <p:tag name="KSO_WM_UNIT_VALUE" val="35"/>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6511"/>
  <p:tag name="KSO_WM_UNIT_COLOR_SCHEME_PARENT_PAGE" val="0_3"/>
  <p:tag name="KSO_WM_UNIT_COLOR_SCHEME_SHAPE_ID" val="58"/>
  <p:tag name="KSO_WM_UNIT_COMPATIBLE" val="0"/>
  <p:tag name="KSO_WM_UNIT_DIAGRAM_ISNUMVISUAL" val="0"/>
  <p:tag name="KSO_WM_UNIT_DIAGRAM_ISREFERUNIT" val="0"/>
  <p:tag name="KSO_WM_UNIT_DIAGRAM_MODELTYPE" val="stripeEnum"/>
  <p:tag name="KSO_WM_UNIT_HIGHLIGHT" val="0"/>
  <p:tag name="KSO_WM_UNIT_ID" val="diagram20196511_3*l_h_i*1_1_3"/>
  <p:tag name="KSO_WM_UNIT_INDEX" val="1_1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40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6.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6:55&quot;,&quot;maxSize&quot;:{&quot;size1&quot;:20},&quot;minSize&quot;:{&quot;size1&quot;:13.5},&quot;normalSize&quot;:{&quot;size1&quot;:13.5},&quot;subLayout&quot;:[{&quot;id&quot;:&quot;2023-07-26T16:06:55&quot;,&quot;margin&quot;:{&quot;bottom&quot;:0.025999998673796654,&quot;left&quot;:1.2699999809265137,&quot;right&quot;:1.2699999809265137,&quot;top&quot;:0.4230000376701355},&quot;type&quot;:0},{&quot;id&quot;:&quot;2023-07-26T16:06:55&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0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0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1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41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1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15.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16.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HIGHLIGHT" val="0"/>
  <p:tag name="KSO_WM_UNIT_ID" val="diagram20228771_4*l_h_f*1_1_1"/>
  <p:tag name="KSO_WM_UNIT_INDEX" val="1_1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1_2"/>
  <p:tag name="KSO_WM_UNIT_INDEX" val="1_1_2"/>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HIGHLIGHT" val="0"/>
  <p:tag name="KSO_WM_UNIT_ID" val="diagram20228771_4*l_h_f*1_2_1"/>
  <p:tag name="KSO_WM_UNIT_INDEX" val="1_2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2_2"/>
  <p:tag name="KSO_WM_UNIT_INDEX" val="1_2_2"/>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HIGHLIGHT" val="0"/>
  <p:tag name="KSO_WM_UNIT_ID" val="diagram20228771_4*l_h_f*1_3_1"/>
  <p:tag name="KSO_WM_UNIT_INDEX" val="1_3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3_2"/>
  <p:tag name="KSO_WM_UNIT_INDEX" val="1_3_2"/>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HIGHLIGHT" val="0"/>
  <p:tag name="KSO_WM_UNIT_ID" val="diagram20228771_4*l_h_f*1_4_1"/>
  <p:tag name="KSO_WM_UNIT_INDEX" val="1_4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4_4"/>
  <p:tag name="KSO_WM_UNIT_INDEX" val="1_4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6"/>
  <p:tag name="KSO_WM_UNIT_FILL_FORE_SCHEMECOLOR_INDEX_1_BRIGHTNESS" val="0.4"/>
  <p:tag name="KSO_WM_UNIT_FILL_FORE_SCHEMECOLOR_INDEX_1_POS" val="0"/>
  <p:tag name="KSO_WM_UNIT_FILL_FORE_SCHEMECOLOR_INDEX_1_TRANS" val="0"/>
  <p:tag name="KSO_WM_UNIT_FILL_FORE_SCHEMECOLOR_INDEX_2" val="6"/>
  <p:tag name="KSO_WM_UNIT_FILL_FORE_SCHEMECOLOR_INDEX_2_BRIGHTNESS" val="0"/>
  <p:tag name="KSO_WM_UNIT_FILL_FORE_SCHEMECOLOR_INDEX_2_POS" val="0.37"/>
  <p:tag name="KSO_WM_UNIT_FILL_FORE_SCHEMECOLOR_INDEX_2_TRANS" val="0"/>
  <p:tag name="KSO_WM_UNIT_FILL_FORE_SCHEMECOLOR_INDEX_3" val="6"/>
  <p:tag name="KSO_WM_UNIT_FILL_FORE_SCHEMECOLOR_INDEX_3_BRIGHTNESS" val="-0.25"/>
  <p:tag name="KSO_WM_UNIT_FILL_FORE_SCHEMECOLOR_INDEX_3_POS" val="0.65"/>
  <p:tag name="KSO_WM_UNIT_FILL_FORE_SCHEMECOLOR_INDEX_3_TRANS" val="0"/>
  <p:tag name="KSO_WM_UNIT_FILL_FORE_SCHEMECOLOR_INDEX_4" val="6"/>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4_2"/>
  <p:tag name="KSO_WM_UNIT_INDEX" val="1_4_2"/>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HIGHLIGHT" val="0"/>
  <p:tag name="KSO_WM_UNIT_ID" val="diagram20228771_4*l_h_f*1_5_1"/>
  <p:tag name="KSO_WM_UNIT_INDEX" val="1_5_1"/>
  <p:tag name="KSO_WM_UNIT_LAYERLEVEL" val="1_1_1"/>
  <p:tag name="KSO_WM_UNIT_NOCLEAR" val="0"/>
  <p:tag name="KSO_WM_UNIT_PRESET_TEXT" val="点击此处添加正文，文字是您思想的提炼，为了演示发布的良好效果，请言简意赅的阐述您的观点。"/>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5_3"/>
  <p:tag name="KSO_WM_UNIT_INDEX" val="1_5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5_4"/>
  <p:tag name="KSO_WM_UNIT_INDEX" val="1_5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771"/>
  <p:tag name="KSO_WM_UNIT_COMPATIBLE" val="0"/>
  <p:tag name="KSO_WM_UNIT_DIAGRAM_ISNUMVISUAL" val="0"/>
  <p:tag name="KSO_WM_UNIT_DIAGRAM_ISREFERUNIT" val="0"/>
  <p:tag name="KSO_WM_UNIT_FILL_FORE_SCHEMECOLOR_INDEX_1" val="5"/>
  <p:tag name="KSO_WM_UNIT_FILL_FORE_SCHEMECOLOR_INDEX_1_BRIGHTNESS" val="0.4"/>
  <p:tag name="KSO_WM_UNIT_FILL_FORE_SCHEMECOLOR_INDEX_1_POS" val="0"/>
  <p:tag name="KSO_WM_UNIT_FILL_FORE_SCHEMECOLOR_INDEX_1_TRANS" val="0"/>
  <p:tag name="KSO_WM_UNIT_FILL_FORE_SCHEMECOLOR_INDEX_2" val="5"/>
  <p:tag name="KSO_WM_UNIT_FILL_FORE_SCHEMECOLOR_INDEX_2_BRIGHTNESS" val="0"/>
  <p:tag name="KSO_WM_UNIT_FILL_FORE_SCHEMECOLOR_INDEX_2_POS" val="0.37"/>
  <p:tag name="KSO_WM_UNIT_FILL_FORE_SCHEMECOLOR_INDEX_2_TRANS" val="0"/>
  <p:tag name="KSO_WM_UNIT_FILL_FORE_SCHEMECOLOR_INDEX_3" val="5"/>
  <p:tag name="KSO_WM_UNIT_FILL_FORE_SCHEMECOLOR_INDEX_3_BRIGHTNESS" val="-0.25"/>
  <p:tag name="KSO_WM_UNIT_FILL_FORE_SCHEMECOLOR_INDEX_3_POS" val="0.65"/>
  <p:tag name="KSO_WM_UNIT_FILL_FORE_SCHEMECOLOR_INDEX_3_TRANS" val="0"/>
  <p:tag name="KSO_WM_UNIT_FILL_FORE_SCHEMECOLOR_INDEX_4" val="5"/>
  <p:tag name="KSO_WM_UNIT_FILL_FORE_SCHEMECOLOR_INDEX_4_BRIGHTNESS" val="-0.25"/>
  <p:tag name="KSO_WM_UNIT_FILL_FORE_SCHEMECOLOR_INDEX_4_POS" val="1"/>
  <p:tag name="KSO_WM_UNIT_FILL_FORE_SCHEMECOLOR_INDEX_4_TRANS" val="0"/>
  <p:tag name="KSO_WM_UNIT_FILL_GRADIENT_ANGLE" val="45"/>
  <p:tag name="KSO_WM_UNIT_FILL_GRADIENT_DIRECTION" val="0"/>
  <p:tag name="KSO_WM_UNIT_FILL_GRADIENT_TYPE" val="0"/>
  <p:tag name="KSO_WM_UNIT_FILL_TYPE" val="3"/>
  <p:tag name="KSO_WM_UNIT_HIGHLIGHT" val="0"/>
  <p:tag name="KSO_WM_UNIT_ID" val="diagram20228771_4*l_h_i*1_5_2"/>
  <p:tag name="KSO_WM_UNIT_INDEX" val="1_5_2"/>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3.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0&quot;,&quot;maxSize&quot;:{&quot;size1&quot;:20},&quot;minSize&quot;:{&quot;size1&quot;:13.5},&quot;normalSize&quot;:{&quot;size1&quot;:13.5},&quot;subLayout&quot;:[{&quot;id&quot;:&quot;2023-07-26T16:07:00&quot;,&quot;margin&quot;:{&quot;bottom&quot;:0.025999998673796654,&quot;left&quot;:1.2699999809265137,&quot;right&quot;:1.2699999809265137,&quot;top&quot;:0.4230000376701355},&quot;type&quot;:0},{&quot;id&quot;:&quot;2023-07-26T16:07:00&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4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4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9.xml><?xml version="1.0" encoding="utf-8"?>
<p:tagLst xmlns:p="http://schemas.openxmlformats.org/presentationml/2006/main">
  <p:tag name="KSO_WM_BEAUTIFY_FLAG" val="#wm#"/>
  <p:tag name="KSO_WM_SLIDE_BK_DARK_LIGHT" val="2"/>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31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450.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Lst>
</file>

<file path=ppt/tags/tag4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2.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0&quot;,&quot;maxSize&quot;:{&quot;size1&quot;:20},&quot;minSize&quot;:{&quot;size1&quot;:13.5},&quot;normalSize&quot;:{&quot;size1&quot;:13.5},&quot;subLayout&quot;:[{&quot;id&quot;:&quot;2023-07-26T16:07:00&quot;,&quot;margin&quot;:{&quot;bottom&quot;:0.025999998673796654,&quot;left&quot;:1.2699999809265137,&quot;right&quot;:1.2699999809265137,&quot;top&quot;:0.4230000376701355},&quot;type&quot;:0},{&quot;id&quot;:&quot;2023-07-26T16:07:00&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5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5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58.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6831_2*l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2*l_h_f*1_2_1"/>
  <p:tag name="KSO_WM_UNIT_INDEX" val="1_2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831_2*l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2*l_h_f*1_3_1"/>
  <p:tag name="KSO_WM_UNIT_INDEX" val="1_3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6831_2*l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2*l_h_f*1_1_1"/>
  <p:tag name="KSO_WM_UNIT_INDEX" val="1_1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46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66.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0&quot;,&quot;maxSize&quot;:{&quot;size1&quot;:20},&quot;minSize&quot;:{&quot;size1&quot;:13.5},&quot;normalSize&quot;:{&quot;size1&quot;:13.5},&quot;subLayout&quot;:[{&quot;id&quot;:&quot;2023-07-26T16:07:00&quot;,&quot;margin&quot;:{&quot;bottom&quot;:0.025999998673796654,&quot;left&quot;:1.2699999809265137,&quot;right&quot;:1.2699999809265137,&quot;top&quot;:0.4230000376701355},&quot;type&quot;:0},{&quot;id&quot;:&quot;2023-07-26T16:07:00&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6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6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6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7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7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2"/>
  <p:tag name="KSO_WM_UNIT_COMPATIBLE" val="0"/>
  <p:tag name="KSO_WM_UNIT_DIAGRAM_ISNUMVISUAL" val="0"/>
  <p:tag name="KSO_WM_UNIT_DIAGRAM_ISREFERUNIT" val="0"/>
  <p:tag name="KSO_WM_UNIT_DIAGRAM_MODELTYPE" val="numdgm"/>
  <p:tag name="KSO_WM_UNIT_HIGHLIGHT" val="0"/>
  <p:tag name="KSO_WM_UNIT_ID" val="diagram20194817_1*l_h_f*1_1_1"/>
  <p:tag name="KSO_WM_UNIT_INDEX" val="1_1_1"/>
  <p:tag name="KSO_WM_UNIT_LAYERLEVEL" val="1_1_1"/>
  <p:tag name="KSO_WM_UNIT_NOCLEAR" val="1"/>
  <p:tag name="KSO_WM_UNIT_PRESET_TEXT" val="点击此处添加正文，文字是您思想的提炼，为了最终呈现发布的良好效果，&#13;请言简意赅的阐述您的观点，并根据需要酌情增减文字。即便信息错综复杂，&#13;需要用更多的文字来表述，也请您尽可能提炼思想的精髓，恰如其分的表达观点，往往事半功倍。"/>
  <p:tag name="KSO_WM_UNIT_SUBTYPE" val="a"/>
  <p:tag name="KSO_WM_UNIT_TEXT_FILL_FORE_SCHEMECOLOR_INDEX" val="13"/>
  <p:tag name="KSO_WM_UNIT_TEXT_FILL_FORE_SCHEMECOLOR_INDEX_BRIGHTNESS" val="0.25"/>
  <p:tag name="KSO_WM_UNIT_TEXT_FILL_TYPE" val="1"/>
  <p:tag name="KSO_WM_UNIT_TEXT_PART_ID_V2" val="d-2-2"/>
  <p:tag name="KSO_WM_UNIT_TYPE" val="l_h_f"/>
  <p:tag name="KSO_WM_UNIT_USESOURCEFORMAT_APPLY" val="0"/>
  <p:tag name="KSO_WM_UNIT_VALUE" val="182"/>
</p:tagLst>
</file>

<file path=ppt/tags/tag4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17"/>
  <p:tag name="KSO_WM_UNIT_COMPATIBLE" val="0"/>
  <p:tag name="KSO_WM_UNIT_DIAGRAM_ISNUMVISUAL" val="0"/>
  <p:tag name="KSO_WM_UNIT_DIAGRAM_ISREFERUNIT" val="0"/>
  <p:tag name="KSO_WM_UNIT_DIAGRAM_MODELTYPE" val="numdgm"/>
  <p:tag name="KSO_WM_UNIT_HIGHLIGHT" val="0"/>
  <p:tag name="KSO_WM_UNIT_ID" val="diagram20194817_1*l_h_f*1_2_1"/>
  <p:tag name="KSO_WM_UNIT_INDEX" val="1_2_1"/>
  <p:tag name="KSO_WM_UNIT_LAYERLEVEL" val="1_1_1"/>
  <p:tag name="KSO_WM_UNIT_NOCLEAR" val="1"/>
  <p:tag name="KSO_WM_UNIT_PRESET_TEXT" val="点击此处添加正文，文字是您思想的提炼，为了最终呈现发布的良好效果。请言简意赅的阐述观点，并根据需要酌情增减文字。&#13;您的正文已经字字珠玑，但信息却千丝万缕，需要用更多的文字来表述；但请您尽可能提炼思想的精髓，恰如其分的表达观点，往往事半功倍。&#13;为了能让您有更直观的字数感受，并进一步方便使用，我们为您标注了最适合的位置。您输入的文字到这里时，就是最佳视觉效果。"/>
  <p:tag name="KSO_WM_UNIT_SUBTYPE" val="a"/>
  <p:tag name="KSO_WM_UNIT_TEXT_FILL_FORE_SCHEMECOLOR_INDEX" val="13"/>
  <p:tag name="KSO_WM_UNIT_TEXT_FILL_FORE_SCHEMECOLOR_INDEX_BRIGHTNESS" val="0.25"/>
  <p:tag name="KSO_WM_UNIT_TEXT_FILL_TYPE" val="1"/>
  <p:tag name="KSO_WM_UNIT_TEXT_PART_ID_V2" val="d-3-2"/>
  <p:tag name="KSO_WM_UNIT_TYPE" val="l_h_f"/>
  <p:tag name="KSO_WM_UNIT_USESOURCEFORMAT_APPLY" val="0"/>
  <p:tag name="KSO_WM_UNIT_VALUE" val="273"/>
</p:tagLst>
</file>

<file path=ppt/tags/tag4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21"/>
  <p:tag name="KSO_WM_UNIT_COMPATIBLE" val="0"/>
  <p:tag name="KSO_WM_UNIT_DIAGRAM_ISNUMVISUAL" val="0"/>
  <p:tag name="KSO_WM_UNIT_DIAGRAM_ISREFERUNIT" val="0"/>
  <p:tag name="KSO_WM_UNIT_DIAGRAM_MODELTYPE" val="numdgm"/>
  <p:tag name="KSO_WM_UNIT_FILL_FORE_SCHEMECOLOR_INDEX" val="15"/>
  <p:tag name="KSO_WM_UNIT_FILL_FORE_SCHEMECOLOR_INDEX_BRIGHTNESS" val="0.8"/>
  <p:tag name="KSO_WM_UNIT_FILL_TYPE" val="1"/>
  <p:tag name="KSO_WM_UNIT_HIGHLIGHT" val="0"/>
  <p:tag name="KSO_WM_UNIT_ID" val="diagram20194817_1*l_h_i*1_1_1"/>
  <p:tag name="KSO_WM_UNIT_INDEX" val="1_1_1"/>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23"/>
  <p:tag name="KSO_WM_UNIT_COMPATIBLE" val="0"/>
  <p:tag name="KSO_WM_UNIT_DIAGRAM_ISNUMVISUAL" val="0"/>
  <p:tag name="KSO_WM_UNIT_DIAGRAM_ISREFERUNIT" val="0"/>
  <p:tag name="KSO_WM_UNIT_DIAGRAM_MODELTYPE" val="numdgm"/>
  <p:tag name="KSO_WM_UNIT_FILL_FORE_SCHEMECOLOR_INDEX" val="15"/>
  <p:tag name="KSO_WM_UNIT_FILL_FORE_SCHEMECOLOR_INDEX_BRIGHTNESS" val="0.8"/>
  <p:tag name="KSO_WM_UNIT_FILL_TYPE" val="1"/>
  <p:tag name="KSO_WM_UNIT_HIGHLIGHT" val="0"/>
  <p:tag name="KSO_WM_UNIT_ID" val="diagram20194817_1*l_h_i*1_2_1"/>
  <p:tag name="KSO_WM_UNIT_INDEX" val="1_2_1"/>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77.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1&quot;,&quot;maxSize&quot;:{&quot;size1&quot;:20},&quot;minSize&quot;:{&quot;size1&quot;:13.5},&quot;normalSize&quot;:{&quot;size1&quot;:13.5},&quot;subLayout&quot;:[{&quot;id&quot;:&quot;2023-07-26T16:07:01&quot;,&quot;margin&quot;:{&quot;bottom&quot;:0.025999998673796654,&quot;left&quot;:1.2699999809265137,&quot;right&quot;:1.2699999809265137,&quot;top&quot;:0.4230000376701355},&quot;type&quot;:0},{&quot;id&quot;:&quot;2023-07-26T16:07:01&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7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7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8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48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85.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86.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87.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4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4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4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1_1"/>
  <p:tag name="KSO_WM_UNIT_INDEX" val="1_1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4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2_1"/>
  <p:tag name="KSO_WM_UNIT_INDEX" val="1_2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4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93.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1&quot;,&quot;maxSize&quot;:{&quot;size1&quot;:20},&quot;minSize&quot;:{&quot;size1&quot;:13.5},&quot;normalSize&quot;:{&quot;size1&quot;:13.5},&quot;subLayout&quot;:[{&quot;id&quot;:&quot;2023-07-26T16:07:01&quot;,&quot;margin&quot;:{&quot;bottom&quot;:0.025999998673796654,&quot;left&quot;:1.2699999809265137,&quot;right&quot;:1.2699999809265137,&quot;top&quot;:0.4230000376701355},&quot;type&quot;:0},{&quot;id&quot;:&quot;2023-07-26T16:07:01&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9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9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9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2"/>
  <p:tag name="KSO_WM_UNIT_COMPATIBLE" val="0"/>
  <p:tag name="KSO_WM_UNIT_DIAGRAM_ISNUMVISUAL" val="0"/>
  <p:tag name="KSO_WM_UNIT_DIAGRAM_ISREFERUNIT" val="0"/>
  <p:tag name="KSO_WM_UNIT_DIAGRAM_MODELTYPE" val="numdgm"/>
  <p:tag name="KSO_WM_UNIT_HIGHLIGHT" val="0"/>
  <p:tag name="KSO_WM_UNIT_ID" val="diagram20194817_1*l_h_f*1_1_1"/>
  <p:tag name="KSO_WM_UNIT_INDEX" val="1_1_1"/>
  <p:tag name="KSO_WM_UNIT_LAYERLEVEL" val="1_1_1"/>
  <p:tag name="KSO_WM_UNIT_NOCLEAR" val="1"/>
  <p:tag name="KSO_WM_UNIT_PRESET_TEXT" val="点击此处添加正文，文字是您思想的提炼，为了最终呈现发布的良好效果，&#13;请言简意赅的阐述您的观点，并根据需要酌情增减文字。即便信息错综复杂，&#13;需要用更多的文字来表述，也请您尽可能提炼思想的精髓，恰如其分的表达观点，往往事半功倍。"/>
  <p:tag name="KSO_WM_UNIT_SUBTYPE" val="a"/>
  <p:tag name="KSO_WM_UNIT_TEXT_FILL_FORE_SCHEMECOLOR_INDEX" val="13"/>
  <p:tag name="KSO_WM_UNIT_TEXT_FILL_FORE_SCHEMECOLOR_INDEX_BRIGHTNESS" val="0.25"/>
  <p:tag name="KSO_WM_UNIT_TEXT_FILL_TYPE" val="1"/>
  <p:tag name="KSO_WM_UNIT_TEXT_PART_ID_V2" val="d-2-2"/>
  <p:tag name="KSO_WM_UNIT_TYPE" val="l_h_f"/>
  <p:tag name="KSO_WM_UNIT_USESOURCEFORMAT_APPLY" val="0"/>
  <p:tag name="KSO_WM_UNIT_VALUE" val="182"/>
</p:tagLst>
</file>

<file path=ppt/tags/tag5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17"/>
  <p:tag name="KSO_WM_UNIT_COMPATIBLE" val="0"/>
  <p:tag name="KSO_WM_UNIT_DIAGRAM_ISNUMVISUAL" val="0"/>
  <p:tag name="KSO_WM_UNIT_DIAGRAM_ISREFERUNIT" val="0"/>
  <p:tag name="KSO_WM_UNIT_DIAGRAM_MODELTYPE" val="numdgm"/>
  <p:tag name="KSO_WM_UNIT_HIGHLIGHT" val="0"/>
  <p:tag name="KSO_WM_UNIT_ID" val="diagram20194817_1*l_h_f*1_2_1"/>
  <p:tag name="KSO_WM_UNIT_INDEX" val="1_2_1"/>
  <p:tag name="KSO_WM_UNIT_LAYERLEVEL" val="1_1_1"/>
  <p:tag name="KSO_WM_UNIT_NOCLEAR" val="1"/>
  <p:tag name="KSO_WM_UNIT_PRESET_TEXT" val="点击此处添加正文，文字是您思想的提炼，为了最终呈现发布的良好效果。请言简意赅的阐述观点，并根据需要酌情增减文字。&#13;您的正文已经字字珠玑，但信息却千丝万缕，需要用更多的文字来表述；但请您尽可能提炼思想的精髓，恰如其分的表达观点，往往事半功倍。&#13;为了能让您有更直观的字数感受，并进一步方便使用，我们为您标注了最适合的位置。您输入的文字到这里时，就是最佳视觉效果。"/>
  <p:tag name="KSO_WM_UNIT_SUBTYPE" val="a"/>
  <p:tag name="KSO_WM_UNIT_TEXT_FILL_FORE_SCHEMECOLOR_INDEX" val="13"/>
  <p:tag name="KSO_WM_UNIT_TEXT_FILL_FORE_SCHEMECOLOR_INDEX_BRIGHTNESS" val="0.25"/>
  <p:tag name="KSO_WM_UNIT_TEXT_FILL_TYPE" val="1"/>
  <p:tag name="KSO_WM_UNIT_TEXT_PART_ID_V2" val="d-3-2"/>
  <p:tag name="KSO_WM_UNIT_TYPE" val="l_h_f"/>
  <p:tag name="KSO_WM_UNIT_USESOURCEFORMAT_APPLY" val="0"/>
  <p:tag name="KSO_WM_UNIT_VALUE" val="273"/>
</p:tagLst>
</file>

<file path=ppt/tags/tag5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21"/>
  <p:tag name="KSO_WM_UNIT_COMPATIBLE" val="0"/>
  <p:tag name="KSO_WM_UNIT_DIAGRAM_ISNUMVISUAL" val="0"/>
  <p:tag name="KSO_WM_UNIT_DIAGRAM_ISREFERUNIT" val="0"/>
  <p:tag name="KSO_WM_UNIT_DIAGRAM_MODELTYPE" val="numdgm"/>
  <p:tag name="KSO_WM_UNIT_FILL_FORE_SCHEMECOLOR_INDEX" val="15"/>
  <p:tag name="KSO_WM_UNIT_FILL_FORE_SCHEMECOLOR_INDEX_BRIGHTNESS" val="0.8"/>
  <p:tag name="KSO_WM_UNIT_FILL_TYPE" val="1"/>
  <p:tag name="KSO_WM_UNIT_HIGHLIGHT" val="0"/>
  <p:tag name="KSO_WM_UNIT_ID" val="diagram20194817_1*l_h_i*1_1_1"/>
  <p:tag name="KSO_WM_UNIT_INDEX" val="1_1_1"/>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17"/>
  <p:tag name="KSO_WM_UNIT_COLOR_SCHEME_PARENT_PAGE" val="0_1"/>
  <p:tag name="KSO_WM_UNIT_COLOR_SCHEME_SHAPE_ID" val="23"/>
  <p:tag name="KSO_WM_UNIT_COMPATIBLE" val="0"/>
  <p:tag name="KSO_WM_UNIT_DIAGRAM_ISNUMVISUAL" val="0"/>
  <p:tag name="KSO_WM_UNIT_DIAGRAM_ISREFERUNIT" val="0"/>
  <p:tag name="KSO_WM_UNIT_DIAGRAM_MODELTYPE" val="numdgm"/>
  <p:tag name="KSO_WM_UNIT_FILL_FORE_SCHEMECOLOR_INDEX" val="15"/>
  <p:tag name="KSO_WM_UNIT_FILL_FORE_SCHEMECOLOR_INDEX_BRIGHTNESS" val="0.8"/>
  <p:tag name="KSO_WM_UNIT_FILL_TYPE" val="1"/>
  <p:tag name="KSO_WM_UNIT_HIGHLIGHT" val="0"/>
  <p:tag name="KSO_WM_UNIT_ID" val="diagram20194817_1*l_h_i*1_2_1"/>
  <p:tag name="KSO_WM_UNIT_INDEX" val="1_2_1"/>
  <p:tag name="KSO_WM_UNIT_LAYERLEVEL" val="1_1_1"/>
  <p:tag name="KSO_WM_UNIT_SUBTYPE" val="d"/>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04.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1&quot;,&quot;maxSize&quot;:{&quot;size1&quot;:20},&quot;minSize&quot;:{&quot;size1&quot;:13.5},&quot;normalSize&quot;:{&quot;size1&quot;:13.5},&quot;subLayout&quot;:[{&quot;id&quot;:&quot;2023-07-26T16:07:01&quot;,&quot;margin&quot;:{&quot;bottom&quot;:0.025999998673796654,&quot;left&quot;:1.2699999809265137,&quot;right&quot;:1.2699999809265137,&quot;top&quot;:0.4230000376701355},&quot;type&quot;:0},{&quot;id&quot;:&quot;2023-07-26T16:07:01&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0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0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0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0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5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5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1_1"/>
  <p:tag name="KSO_WM_UNIT_INDEX" val="1_1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5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2_1"/>
  <p:tag name="KSO_WM_UNIT_INDEX" val="1_2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5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5.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1&quot;,&quot;maxSize&quot;:{&quot;size1&quot;:20},&quot;minSize&quot;:{&quot;size1&quot;:13.5},&quot;normalSize&quot;:{&quot;size1&quot;:13.5},&quot;subLayout&quot;:[{&quot;id&quot;:&quot;2023-07-26T16:07:01&quot;,&quot;margin&quot;:{&quot;bottom&quot;:0.025999998673796654,&quot;left&quot;:1.2699999809265137,&quot;right&quot;:1.2699999809265137,&quot;top&quot;:0.4230000376701355},&quot;type&quot;:0},{&quot;id&quot;:&quot;2023-07-26T16:07:01&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1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1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1.xml><?xml version="1.0" encoding="utf-8"?>
<p:tagLst xmlns:p="http://schemas.openxmlformats.org/presentationml/2006/main">
  <p:tag name="KSO_WM_BEAUTIFY_FLAG" val="#wm#"/>
  <p:tag name="KSO_WM_TAG_VERSION" val="1.0"/>
  <p:tag name="KSO_WM_TEMPLATE_CATEGORY" val="diagram"/>
  <p:tag name="KSO_WM_TEMPLATE_INDEX" val="20220059"/>
  <p:tag name="KSO_WM_UNIT_BLOCK" val="0"/>
  <p:tag name="KSO_WM_UNIT_COMPATIBLE" val="0"/>
  <p:tag name="KSO_WM_UNIT_DEC_AREA_ID" val="f6250ba35f9c4870ab3f5fd2cf038ea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9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8"/>
</p:tagLst>
</file>

<file path=ppt/tags/tag52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52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52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5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5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5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5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i*1_1_1"/>
  <p:tag name="KSO_WM_UNIT_INDEX" val="1_1_1"/>
  <p:tag name="KSO_WM_UNIT_LAYERLEVEL" val="1_1_1"/>
  <p:tag name="KSO_WM_UNIT_SHADOW_SCHEMECOLOR_INDEX" val="13"/>
  <p:tag name="KSO_WM_UNIT_SHADOW_SCHEMECOLOR_INDEX_BRIGHTNESS" val="0.05"/>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5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i*1_3_1"/>
  <p:tag name="KSO_WM_UNIT_INDEX" val="1_3_1"/>
  <p:tag name="KSO_WM_UNIT_LAYERLEVEL" val="1_1_1"/>
  <p:tag name="KSO_WM_UNIT_SHADOW_SCHEMECOLOR_INDEX" val="13"/>
  <p:tag name="KSO_WM_UNIT_SHADOW_SCHEMECOLOR_INDEX_BRIGHTNESS" val="0.05"/>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5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i*1_2_1"/>
  <p:tag name="KSO_WM_UNIT_INDEX" val="1_2_1"/>
  <p:tag name="KSO_WM_UNIT_LAYERLEVEL" val="1_1_1"/>
  <p:tag name="KSO_WM_UNIT_SHADOW_SCHEMECOLOR_INDEX" val="13"/>
  <p:tag name="KSO_WM_UNIT_SHADOW_SCHEMECOLOR_INDEX_BRIGHTNESS" val="0.05"/>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5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2.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2&quot;,&quot;maxSize&quot;:{&quot;size1&quot;:20},&quot;minSize&quot;:{&quot;size1&quot;:13.5},&quot;normalSize&quot;:{&quot;size1&quot;:13.5},&quot;subLayout&quot;:[{&quot;id&quot;:&quot;2023-07-26T16:07:02&quot;,&quot;margin&quot;:{&quot;bottom&quot;:0.025999998673796654,&quot;left&quot;:1.2699999809265137,&quot;right&quot;:1.2699999809265137,&quot;top&quot;:0.4230000376701355},&quot;type&quot;:0},{&quot;id&quot;:&quot;2023-07-26T16:07:02&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33.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34.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8.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539.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54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54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54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543.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4_1*l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3"/>
</p:tagLst>
</file>

<file path=ppt/tags/tag544.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i*1_1_2"/>
  <p:tag name="KSO_WM_UNIT_INDEX" val="1_1_2"/>
  <p:tag name="KSO_WM_UNIT_LAYERLEVEL" val="1_1_1"/>
  <p:tag name="KSO_WM_UNIT_TYPE" val="l_h_i"/>
  <p:tag name="KSO_WM_UNIT_USESOURCEFORMAT_APPLY" val="0"/>
</p:tagLst>
</file>

<file path=ppt/tags/tag545.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0"/>
  <p:tag name="KSO_WM_UNIT_VALUE" val="119"/>
</p:tagLst>
</file>

<file path=ppt/tags/tag546.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i*1_1_3"/>
  <p:tag name="KSO_WM_UNIT_INDEX" val="1_1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547.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4_1*l_h_i*1_2_1"/>
  <p:tag name="KSO_WM_UNIT_INDEX" val="1_2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3"/>
</p:tagLst>
</file>

<file path=ppt/tags/tag548.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i*1_2_2"/>
  <p:tag name="KSO_WM_UNIT_INDEX" val="1_2_2"/>
  <p:tag name="KSO_WM_UNIT_LAYERLEVEL" val="1_1_1"/>
  <p:tag name="KSO_WM_UNIT_TYPE" val="l_h_i"/>
  <p:tag name="KSO_WM_UNIT_USESOURCEFORMAT_APPLY" val="0"/>
</p:tagLst>
</file>

<file path=ppt/tags/tag549.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0"/>
  <p:tag name="KSO_WM_UNIT_VALUE" val="119"/>
</p:tagLst>
</file>

<file path=ppt/tags/tag550.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i*1_2_3"/>
  <p:tag name="KSO_WM_UNIT_INDEX" val="1_2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551.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4_1*l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3"/>
</p:tagLst>
</file>

<file path=ppt/tags/tag552.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i*1_3_2"/>
  <p:tag name="KSO_WM_UNIT_INDEX" val="1_3_2"/>
  <p:tag name="KSO_WM_UNIT_LAYERLEVEL" val="1_1_1"/>
  <p:tag name="KSO_WM_UNIT_TYPE" val="l_h_i"/>
  <p:tag name="KSO_WM_UNIT_USESOURCEFORMAT_APPLY" val="0"/>
</p:tagLst>
</file>

<file path=ppt/tags/tag553.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
  <p:tag name="KSO_WM_UNIT_TEXT_FILL_TYPE" val="1"/>
  <p:tag name="KSO_WM_UNIT_TYPE" val="l_h_f"/>
  <p:tag name="KSO_WM_UNIT_USESOURCEFORMAT_APPLY" val="0"/>
  <p:tag name="KSO_WM_UNIT_VALUE" val="119"/>
</p:tagLst>
</file>

<file path=ppt/tags/tag554.xml><?xml version="1.0" encoding="utf-8"?>
<p:tagLst xmlns:p="http://schemas.openxmlformats.org/presentationml/2006/main">
  <p:tag name="KSO_WM_ASSEMBLE_CHIP_INDEX" val="bded4ecf3f664f3dbc21c6dba88796a9"/>
  <p:tag name="KSO_WM_BEAUTIFY_FLAG" val="#wm#"/>
  <p:tag name="KSO_WM_CHIP_GROUPID" val="60bed8564737e0f4c1ebe8e3"/>
  <p:tag name="KSO_WM_CHIP_XID" val="60bed8564737e0f4c1ebe8e4"/>
  <p:tag name="KSO_WM_DIAGRAM_GROUP_CODE" val="l1-1"/>
  <p:tag name="KSO_WM_TAG_VERSION" val="1.0"/>
  <p:tag name="KSO_WM_TEMPLATE_CATEGORY" val="diagram"/>
  <p:tag name="KSO_WM_TEMPLATE_INDEX" val="20219404"/>
  <p:tag name="KSO_WM_UNIT_COMPATIBLE" val="0"/>
  <p:tag name="KSO_WM_UNIT_DIAGRAM_ISNUMVISUAL" val="0"/>
  <p:tag name="KSO_WM_UNIT_DIAGRAM_ISREFERUNIT" val="0"/>
  <p:tag name="KSO_WM_UNIT_HIGHLIGHT" val="0"/>
  <p:tag name="KSO_WM_UNIT_ID" val="diagram20219404_1*l_h_i*1_3_3"/>
  <p:tag name="KSO_WM_UNIT_INDEX" val="1_3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 name="KSO_WM_UNIT_VALUE" val="1"/>
</p:tagLst>
</file>

<file path=ppt/tags/tag5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56.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2&quot;,&quot;maxSize&quot;:{&quot;size1&quot;:20},&quot;minSize&quot;:{&quot;size1&quot;:13.5},&quot;normalSize&quot;:{&quot;size1&quot;:13.5},&quot;subLayout&quot;:[{&quot;id&quot;:&quot;2023-07-26T16:07:02&quot;,&quot;margin&quot;:{&quot;bottom&quot;:0.025999998673796654,&quot;left&quot;:1.2699999809265137,&quot;right&quot;:1.2699999809265137,&quot;top&quot;:0.4230000376701355},&quot;type&quot;:0},{&quot;id&quot;:&quot;2023-07-26T16:07:02&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5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5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5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6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6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62.xml><?xml version="1.0" encoding="utf-8"?>
<p:tagLst xmlns:p="http://schemas.openxmlformats.org/presentationml/2006/main">
  <p:tag name="KSO_WM_BEAUTIFY_FLAG" val="#wm#"/>
  <p:tag name="KSO_WM_SLIDE_BK_DARK_LIGHT" val="2"/>
  <p:tag name="KSO_WM_TAG_VERSION" val="1.0"/>
  <p:tag name="KSO_WM_TEMPLATE_ASSEMBLE_GROUPID" val="6130c4e08b5cc6c91112a570"/>
  <p:tag name="KSO_WM_TEMPLATE_ASSEMBLE_XID" val="6130c4e08b5cc6c91112a570"/>
  <p:tag name="KSO_WM_TEMPLATE_CATEGORY" val="diagram"/>
  <p:tag name="KSO_WM_TEMPLATE_INDEX" val="20207069"/>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069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5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5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194834_2*l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5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194834_2*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43"/>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194834_2*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4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194834_2*l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43"/>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194834_2*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45"/>
  <p:tag name="KSO_WM_UNIT_COMPATIBLE" val="0"/>
  <p:tag name="KSO_WM_UNIT_DECOLORIZATION" val="1"/>
  <p:tag name="KSO_WM_UNIT_DIAGRAM_ISNUMVISUAL" val="0"/>
  <p:tag name="KSO_WM_UNIT_DIAGRAM_ISREFERUNIT" val="0"/>
  <p:tag name="KSO_WM_UNIT_HIGHLIGHT" val="0"/>
  <p:tag name="KSO_WM_UNIT_ID" val="diagram20194834_2*l_h_i*1_3_3"/>
  <p:tag name="KSO_WM_UNIT_INDEX" val="1_3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4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194834_2*l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3"/>
  <p:tag name="KSO_WM_UNIT_COMPATIBLE" val="0"/>
  <p:tag name="KSO_WM_UNIT_DIAGRAM_ISNUMVISUAL" val="0"/>
  <p:tag name="KSO_WM_UNIT_DIAGRAM_ISREFERUNIT" val="0"/>
  <p:tag name="KSO_WM_UNIT_HIGHLIGHT" val="0"/>
  <p:tag name="KSO_WM_UNIT_ID" val="diagram20194834_2*l_h_f*1_1_1"/>
  <p:tag name="KSO_WM_UNIT_INDEX" val="1_1_1"/>
  <p:tag name="KSO_WM_UNIT_LAYERLEVEL" val="1_1_1"/>
  <p:tag name="KSO_WM_UNIT_NOCLEAR" val="0"/>
  <p:tag name="KSO_WM_UNIT_PRESET_TEXT" val="点击此处添加正文，文字是您思想的提炼&#13;为了最终呈现发布的良好效果，请尽量言简意赅的阐述观点&#13;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EXT_PART_ID_V2" val="d-3-2"/>
  <p:tag name="KSO_WM_UNIT_TYPE" val="l_h_f"/>
  <p:tag name="KSO_WM_UNIT_USESOURCEFORMAT_APPLY" val="0"/>
</p:tagLst>
</file>

<file path=ppt/tags/tag5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3"/>
  <p:tag name="KSO_WM_UNIT_COMPATIBLE" val="0"/>
  <p:tag name="KSO_WM_UNIT_DIAGRAM_ISNUMVISUAL" val="0"/>
  <p:tag name="KSO_WM_UNIT_DIAGRAM_ISREFERUNIT" val="0"/>
  <p:tag name="KSO_WM_UNIT_HIGHLIGHT" val="0"/>
  <p:tag name="KSO_WM_UNIT_ID" val="diagram20194834_2*l_h_f*1_2_1"/>
  <p:tag name="KSO_WM_UNIT_INDEX" val="1_2_1"/>
  <p:tag name="KSO_WM_UNIT_LAYERLEVEL" val="1_1_1"/>
  <p:tag name="KSO_WM_UNIT_NOCLEAR" val="0"/>
  <p:tag name="KSO_WM_UNIT_PRESET_TEXT" val="点击此处添加正文，文字是您思想的提炼&#13;为了最终呈现发布的良好效果，请尽量言简意赅的阐述观点&#13;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EXT_PART_ID_V2" val="d-3-2"/>
  <p:tag name="KSO_WM_UNIT_TYPE" val="l_h_f"/>
  <p:tag name="KSO_WM_UNIT_USESOURCEFORMAT_APPLY" val="0"/>
</p:tagLst>
</file>

<file path=ppt/tags/tag5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3"/>
  <p:tag name="KSO_WM_UNIT_COMPATIBLE" val="0"/>
  <p:tag name="KSO_WM_UNIT_DIAGRAM_ISNUMVISUAL" val="0"/>
  <p:tag name="KSO_WM_UNIT_DIAGRAM_ISREFERUNIT" val="0"/>
  <p:tag name="KSO_WM_UNIT_HIGHLIGHT" val="0"/>
  <p:tag name="KSO_WM_UNIT_ID" val="diagram20194834_2*l_h_f*1_3_1"/>
  <p:tag name="KSO_WM_UNIT_INDEX" val="1_3_1"/>
  <p:tag name="KSO_WM_UNIT_LAYERLEVEL" val="1_1_1"/>
  <p:tag name="KSO_WM_UNIT_NOCLEAR" val="0"/>
  <p:tag name="KSO_WM_UNIT_PRESET_TEXT" val="点击此处添加正文，文字是您思想的提炼&#13;为了最终呈现发布的良好效果，请尽量言简意赅的阐述观点&#13;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EXT_PART_ID_V2" val="d-3-2"/>
  <p:tag name="KSO_WM_UNIT_TYPE" val="l_h_f"/>
  <p:tag name="KSO_WM_UNIT_USESOURCEFORMAT_APPLY" val="0"/>
</p:tagLst>
</file>

<file path=ppt/tags/tag5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45"/>
  <p:tag name="KSO_WM_UNIT_COMPATIBLE" val="0"/>
  <p:tag name="KSO_WM_UNIT_DECOLORIZATION" val="1"/>
  <p:tag name="KSO_WM_UNIT_DIAGRAM_ISNUMVISUAL" val="0"/>
  <p:tag name="KSO_WM_UNIT_DIAGRAM_ISREFERUNIT" val="0"/>
  <p:tag name="KSO_WM_UNIT_HIGHLIGHT" val="0"/>
  <p:tag name="KSO_WM_UNIT_ID" val="diagram20194834_2*l_h_i*1_2_3"/>
  <p:tag name="KSO_WM_UNIT_INDEX" val="1_2_3"/>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194834"/>
  <p:tag name="KSO_WM_UNIT_COLOR_SCHEME_PARENT_PAGE" val="0_1"/>
  <p:tag name="KSO_WM_UNIT_COLOR_SCHEME_SHAPE_ID" val="45"/>
  <p:tag name="KSO_WM_UNIT_COMPATIBLE" val="0"/>
  <p:tag name="KSO_WM_UNIT_DECOLORIZATION" val="1"/>
  <p:tag name="KSO_WM_UNIT_DIAGRAM_ISNUMVISUAL" val="0"/>
  <p:tag name="KSO_WM_UNIT_DIAGRAM_ISREFERUNIT" val="0"/>
  <p:tag name="KSO_WM_UNIT_HIGHLIGHT" val="0"/>
  <p:tag name="KSO_WM_UNIT_ID" val="diagram20194834_2*l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76.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2&quot;,&quot;maxSize&quot;:{&quot;size1&quot;:20},&quot;minSize&quot;:{&quot;size1&quot;:13.5},&quot;normalSize&quot;:{&quot;size1&quot;:13.5},&quot;subLayout&quot;:[{&quot;id&quot;:&quot;2023-07-26T16:07:02&quot;,&quot;margin&quot;:{&quot;bottom&quot;:0.025999998673796654,&quot;left&quot;:1.2699999809265137,&quot;right&quot;:1.2699999809265137,&quot;top&quot;:0.4230000376701355},&quot;type&quot;:0},{&quot;id&quot;:&quot;2023-07-26T16:07:02&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7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7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82.xml><?xml version="1.0" encoding="utf-8"?>
<p:tagLst xmlns:p="http://schemas.openxmlformats.org/presentationml/2006/main">
  <p:tag name="KSO_WM_BEAUTIFY_FLAG" val="#wm#"/>
  <p:tag name="KSO_WM_SLIDE_BK_DARK_LIGHT" val="2"/>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31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583.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Lst>
</file>

<file path=ppt/tags/tag5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85.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2&quot;,&quot;maxSize&quot;:{&quot;size1&quot;:20},&quot;minSize&quot;:{&quot;size1&quot;:13.5},&quot;normalSize&quot;:{&quot;size1&quot;:13.5},&quot;subLayout&quot;:[{&quot;id&quot;:&quot;2023-07-26T16:07:02&quot;,&quot;margin&quot;:{&quot;bottom&quot;:0.025999998673796654,&quot;left&quot;:1.2699999809265137,&quot;right&quot;:1.2699999809265137,&quot;top&quot;:0.4230000376701355},&quot;type&quot;:0},{&quot;id&quot;:&quot;2023-07-26T16:07:02&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8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8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91.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
  <p:tag name="KSO_WM_UNIT_INDEX" val="1"/>
  <p:tag name="KSO_WM_UNIT_LAYERLEVEL" val="1"/>
  <p:tag name="KSO_WM_UNIT_TYPE" val="i"/>
</p:tagLst>
</file>

<file path=ppt/tags/tag592.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389_1*i*2"/>
  <p:tag name="KSO_WM_UNIT_INDEX" val="2"/>
  <p:tag name="KSO_WM_UNIT_LAYERLEVEL" val="1"/>
  <p:tag name="KSO_WM_UNIT_TYPE" val="i"/>
  <p:tag name="KSO_WM_UNIT_VALUE" val="0"/>
</p:tagLst>
</file>

<file path=ppt/tags/tag593.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389_1*i*3"/>
  <p:tag name="KSO_WM_UNIT_INDEX" val="3"/>
  <p:tag name="KSO_WM_UNIT_LAYERLEVEL" val="1"/>
  <p:tag name="KSO_WM_UNIT_TYPE" val="i"/>
  <p:tag name="KSO_WM_UNIT_VALUE" val="0"/>
</p:tagLst>
</file>

<file path=ppt/tags/tag594.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389_1*i*4"/>
  <p:tag name="KSO_WM_UNIT_INDEX" val="4"/>
  <p:tag name="KSO_WM_UNIT_LAYERLEVEL" val="1"/>
  <p:tag name="KSO_WM_UNIT_TYPE" val="i"/>
  <p:tag name="KSO_WM_UNIT_VALUE" val="0"/>
</p:tagLst>
</file>

<file path=ppt/tags/tag595.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5"/>
  <p:tag name="KSO_WM_UNIT_INDEX" val="5"/>
  <p:tag name="KSO_WM_UNIT_LAYERLEVEL" val="1"/>
  <p:tag name="KSO_WM_UNIT_LINE_FILL_TYPE" val="2"/>
  <p:tag name="KSO_WM_UNIT_LINE_FORE_SCHEMECOLOR_INDEX" val="15"/>
  <p:tag name="KSO_WM_UNIT_LINE_FORE_SCHEMECOLOR_INDEX_BRIGHTNESS" val="0"/>
  <p:tag name="KSO_WM_UNIT_TEXT_FILL_FORE_SCHEMECOLOR_INDEX" val="2"/>
  <p:tag name="KSO_WM_UNIT_TEXT_FILL_FORE_SCHEMECOLOR_INDEX_BRIGHTNESS" val="0"/>
  <p:tag name="KSO_WM_UNIT_TEXT_FILL_TYPE" val="1"/>
  <p:tag name="KSO_WM_UNIT_TYPE" val="i"/>
  <p:tag name="KSO_WM_UNIT_VALUE" val="0"/>
</p:tagLst>
</file>

<file path=ppt/tags/tag596.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6"/>
  <p:tag name="KSO_WM_UNIT_INDEX" val="6"/>
  <p:tag name="KSO_WM_UNIT_LAYERLEVEL" val="1"/>
  <p:tag name="KSO_WM_UNIT_TYPE" val="i"/>
</p:tagLst>
</file>

<file path=ppt/tags/tag597.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7"/>
  <p:tag name="KSO_WM_UNIT_INDEX" val="7"/>
  <p:tag name="KSO_WM_UNIT_LAYERLEVEL" val="1"/>
  <p:tag name="KSO_WM_UNIT_LINE_FILL_TYPE" val="2"/>
  <p:tag name="KSO_WM_UNIT_LINE_FORE_SCHEMECOLOR_INDEX" val="13"/>
  <p:tag name="KSO_WM_UNIT_LINE_FORE_SCHEMECOLOR_INDEX_BRIGHTNESS" val="0.5"/>
  <p:tag name="KSO_WM_UNIT_TYPE" val="i"/>
</p:tagLst>
</file>

<file path=ppt/tags/tag598.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8"/>
  <p:tag name="KSO_WM_UNIT_INDEX" val="8"/>
  <p:tag name="KSO_WM_UNIT_LAYERLEVEL" val="1"/>
  <p:tag name="KSO_WM_UNIT_LINE_FILL_TYPE" val="2"/>
  <p:tag name="KSO_WM_UNIT_LINE_FORE_SCHEMECOLOR_INDEX" val="13"/>
  <p:tag name="KSO_WM_UNIT_LINE_FORE_SCHEMECOLOR_INDEX_BRIGHTNESS" val="0.5"/>
  <p:tag name="KSO_WM_UNIT_TYPE" val="i"/>
</p:tagLst>
</file>

<file path=ppt/tags/tag599.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9"/>
  <p:tag name="KSO_WM_UNIT_INDEX" val="9"/>
  <p:tag name="KSO_WM_UNIT_LAYERLEVEL" val="1"/>
  <p:tag name="KSO_WM_UNIT_LINE_FILL_TYPE" val="2"/>
  <p:tag name="KSO_WM_UNIT_LINE_FORE_SCHEMECOLOR_INDEX" val="13"/>
  <p:tag name="KSO_WM_UNIT_LINE_FORE_SCHEMECOLOR_INDEX_BRIGHTNESS" val="0.5"/>
  <p:tag name="KSO_WM_UNIT_TYPE" val="i"/>
</p:tagLst>
</file>

<file path=ppt/tags/tag600.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0"/>
  <p:tag name="KSO_WM_UNIT_INDEX" val="10"/>
  <p:tag name="KSO_WM_UNIT_LAYERLEVEL" val="1"/>
  <p:tag name="KSO_WM_UNIT_LINE_FILL_TYPE" val="2"/>
  <p:tag name="KSO_WM_UNIT_LINE_FORE_SCHEMECOLOR_INDEX" val="13"/>
  <p:tag name="KSO_WM_UNIT_LINE_FORE_SCHEMECOLOR_INDEX_BRIGHTNESS" val="0.5"/>
  <p:tag name="KSO_WM_UNIT_TYPE" val="i"/>
</p:tagLst>
</file>

<file path=ppt/tags/tag601.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1"/>
  <p:tag name="KSO_WM_UNIT_INDEX" val="11"/>
  <p:tag name="KSO_WM_UNIT_LAYERLEVEL" val="1"/>
  <p:tag name="KSO_WM_UNIT_LINE_FILL_TYPE" val="2"/>
  <p:tag name="KSO_WM_UNIT_LINE_FORE_SCHEMECOLOR_INDEX" val="13"/>
  <p:tag name="KSO_WM_UNIT_LINE_FORE_SCHEMECOLOR_INDEX_BRIGHTNESS" val="0.5"/>
  <p:tag name="KSO_WM_UNIT_TYPE" val="i"/>
</p:tagLst>
</file>

<file path=ppt/tags/tag602.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2"/>
  <p:tag name="KSO_WM_UNIT_INDEX" val="12"/>
  <p:tag name="KSO_WM_UNIT_LAYERLEVEL" val="1"/>
  <p:tag name="KSO_WM_UNIT_LINE_FILL_TYPE" val="2"/>
  <p:tag name="KSO_WM_UNIT_LINE_FORE_SCHEMECOLOR_INDEX" val="13"/>
  <p:tag name="KSO_WM_UNIT_LINE_FORE_SCHEMECOLOR_INDEX_BRIGHTNESS" val="0.5"/>
  <p:tag name="KSO_WM_UNIT_TYPE" val="i"/>
</p:tagLst>
</file>

<file path=ppt/tags/tag603.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3"/>
  <p:tag name="KSO_WM_UNIT_INDEX" val="13"/>
  <p:tag name="KSO_WM_UNIT_LAYERLEVEL" val="1"/>
  <p:tag name="KSO_WM_UNIT_LINE_FILL_TYPE" val="2"/>
  <p:tag name="KSO_WM_UNIT_LINE_FORE_SCHEMECOLOR_INDEX" val="13"/>
  <p:tag name="KSO_WM_UNIT_LINE_FORE_SCHEMECOLOR_INDEX_BRIGHTNESS" val="0.5"/>
  <p:tag name="KSO_WM_UNIT_TYPE" val="i"/>
</p:tagLst>
</file>

<file path=ppt/tags/tag604.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4"/>
  <p:tag name="KSO_WM_UNIT_INDEX" val="14"/>
  <p:tag name="KSO_WM_UNIT_LAYERLEVEL" val="1"/>
  <p:tag name="KSO_WM_UNIT_LINE_FILL_TYPE" val="2"/>
  <p:tag name="KSO_WM_UNIT_LINE_FORE_SCHEMECOLOR_INDEX" val="13"/>
  <p:tag name="KSO_WM_UNIT_LINE_FORE_SCHEMECOLOR_INDEX_BRIGHTNESS" val="0.5"/>
  <p:tag name="KSO_WM_UNIT_TYPE" val="i"/>
</p:tagLst>
</file>

<file path=ppt/tags/tag605.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5"/>
  <p:tag name="KSO_WM_UNIT_INDEX" val="15"/>
  <p:tag name="KSO_WM_UNIT_LAYERLEVEL" val="1"/>
  <p:tag name="KSO_WM_UNIT_LINE_FILL_TYPE" val="2"/>
  <p:tag name="KSO_WM_UNIT_LINE_FORE_SCHEMECOLOR_INDEX" val="13"/>
  <p:tag name="KSO_WM_UNIT_LINE_FORE_SCHEMECOLOR_INDEX_BRIGHTNESS" val="0.5"/>
  <p:tag name="KSO_WM_UNIT_TYPE" val="i"/>
</p:tagLst>
</file>

<file path=ppt/tags/tag606.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6"/>
  <p:tag name="KSO_WM_UNIT_INDEX" val="16"/>
  <p:tag name="KSO_WM_UNIT_LAYERLEVEL" val="1"/>
  <p:tag name="KSO_WM_UNIT_TEXT_FILL_FORE_SCHEMECOLOR_INDEX" val="2"/>
  <p:tag name="KSO_WM_UNIT_TEXT_FILL_FORE_SCHEMECOLOR_INDEX_BRIGHTNESS" val="0"/>
  <p:tag name="KSO_WM_UNIT_TEXT_FILL_TYPE" val="1"/>
  <p:tag name="KSO_WM_UNIT_TYPE" val="i"/>
  <p:tag name="KSO_WM_UNIT_VALUE" val="0"/>
</p:tagLst>
</file>

<file path=ppt/tags/tag607.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7"/>
  <p:tag name="KSO_WM_UNIT_INDEX" val="17"/>
  <p:tag name="KSO_WM_UNIT_LAYERLEVEL" val="1"/>
  <p:tag name="KSO_WM_UNIT_TEXT_FILL_FORE_SCHEMECOLOR_INDEX" val="2"/>
  <p:tag name="KSO_WM_UNIT_TEXT_FILL_FORE_SCHEMECOLOR_INDEX_BRIGHTNESS" val="0"/>
  <p:tag name="KSO_WM_UNIT_TEXT_FILL_TYPE" val="1"/>
  <p:tag name="KSO_WM_UNIT_TYPE" val="i"/>
  <p:tag name="KSO_WM_UNIT_VALUE" val="0"/>
</p:tagLst>
</file>

<file path=ppt/tags/tag608.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8"/>
  <p:tag name="KSO_WM_UNIT_INDEX" val="18"/>
  <p:tag name="KSO_WM_UNIT_LAYERLEVEL" val="1"/>
  <p:tag name="KSO_WM_UNIT_TEXT_FILL_FORE_SCHEMECOLOR_INDEX" val="2"/>
  <p:tag name="KSO_WM_UNIT_TEXT_FILL_FORE_SCHEMECOLOR_INDEX_BRIGHTNESS" val="0"/>
  <p:tag name="KSO_WM_UNIT_TEXT_FILL_TYPE" val="1"/>
  <p:tag name="KSO_WM_UNIT_TYPE" val="i"/>
  <p:tag name="KSO_WM_UNIT_VALUE" val="0"/>
</p:tagLst>
</file>

<file path=ppt/tags/tag609.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19"/>
  <p:tag name="KSO_WM_UNIT_INDEX" val="19"/>
  <p:tag name="KSO_WM_UNIT_LAYERLEVEL" val="1"/>
  <p:tag name="KSO_WM_UNIT_TEXT_FILL_FORE_SCHEMECOLOR_INDEX" val="2"/>
  <p:tag name="KSO_WM_UNIT_TEXT_FILL_FORE_SCHEMECOLOR_INDEX_BRIGHTNESS" val="0"/>
  <p:tag name="KSO_WM_UNIT_TEXT_FILL_TYPE" val="1"/>
  <p:tag name="KSO_WM_UNIT_TYPE" val="i"/>
  <p:tag name="KSO_WM_UNIT_VALUE" val="0"/>
</p:tagLst>
</file>

<file path=ppt/tags/tag610.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20"/>
  <p:tag name="KSO_WM_UNIT_INDEX" val="20"/>
  <p:tag name="KSO_WM_UNIT_LAYERLEVEL" val="1"/>
  <p:tag name="KSO_WM_UNIT_TYPE" val="i"/>
</p:tagLst>
</file>

<file path=ppt/tags/tag611.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389_1*i*21"/>
  <p:tag name="KSO_WM_UNIT_INDEX" val="21"/>
  <p:tag name="KSO_WM_UNIT_LAYERLEVEL" val="1"/>
  <p:tag name="KSO_WM_UNIT_TEXT_FILL_FORE_SCHEMECOLOR_INDEX" val="2"/>
  <p:tag name="KSO_WM_UNIT_TEXT_FILL_FORE_SCHEMECOLOR_INDEX_BRIGHTNESS" val="0"/>
  <p:tag name="KSO_WM_UNIT_TEXT_FILL_TYPE" val="1"/>
  <p:tag name="KSO_WM_UNIT_TYPE" val="i"/>
  <p:tag name="KSO_WM_UNIT_VALUE" val="0"/>
</p:tagLst>
</file>

<file path=ppt/tags/tag612.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389_1*i*22"/>
  <p:tag name="KSO_WM_UNIT_INDEX" val="22"/>
  <p:tag name="KSO_WM_UNIT_LAYERLEVEL" val="1"/>
  <p:tag name="KSO_WM_UNIT_TEXT_FILL_FORE_SCHEMECOLOR_INDEX" val="2"/>
  <p:tag name="KSO_WM_UNIT_TEXT_FILL_FORE_SCHEMECOLOR_INDEX_BRIGHTNESS" val="0"/>
  <p:tag name="KSO_WM_UNIT_TEXT_FILL_TYPE" val="1"/>
  <p:tag name="KSO_WM_UNIT_TYPE" val="i"/>
  <p:tag name="KSO_WM_UNIT_VALUE" val="0"/>
</p:tagLst>
</file>

<file path=ppt/tags/tag613.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7389_1*i*23"/>
  <p:tag name="KSO_WM_UNIT_INDEX" val="23"/>
  <p:tag name="KSO_WM_UNIT_LAYERLEVEL" val="1"/>
  <p:tag name="KSO_WM_UNIT_TEXT_FILL_FORE_SCHEMECOLOR_INDEX" val="2"/>
  <p:tag name="KSO_WM_UNIT_TEXT_FILL_FORE_SCHEMECOLOR_INDEX_BRIGHTNESS" val="0"/>
  <p:tag name="KSO_WM_UNIT_TEXT_FILL_TYPE" val="1"/>
  <p:tag name="KSO_WM_UNIT_TYPE" val="i"/>
  <p:tag name="KSO_WM_UNIT_VALUE" val="0"/>
</p:tagLst>
</file>

<file path=ppt/tags/tag614.xml><?xml version="1.0" encoding="utf-8"?>
<p:tagLst xmlns:p="http://schemas.openxmlformats.org/presentationml/2006/main">
  <p:tag name="KSO_WM_BEAUTIFY_FLAG" val="#wm#"/>
  <p:tag name="KSO_WM_CHIP_GROUPID" val="5fd07e214d383dce34166718"/>
  <p:tag name="KSO_WM_CHIP_XID" val="5fd07e214d383dce34166719"/>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COMPATIBLE" val="0"/>
  <p:tag name="KSO_WM_UNIT_DIAGRAM_ISNUMVISUAL" val="0"/>
  <p:tag name="KSO_WM_UNIT_DIAGRAM_ISREFERUNIT" val="0"/>
  <p:tag name="KSO_WM_UNIT_HIGHLIGHT" val="0"/>
  <p:tag name="KSO_WM_UNIT_ID" val="diagram20217389_1*i*24"/>
  <p:tag name="KSO_WM_UNIT_INDEX" val="24"/>
  <p:tag name="KSO_WM_UNIT_LAYERLEVEL" val="1"/>
  <p:tag name="KSO_WM_UNIT_LINE_FILL_TYPE" val="2"/>
  <p:tag name="KSO_WM_UNIT_LINE_FORE_SCHEMECOLOR_INDEX" val="14"/>
  <p:tag name="KSO_WM_UNIT_LINE_FORE_SCHEMECOLOR_INDEX_BRIGHTNESS" val="-0.25"/>
  <p:tag name="KSO_WM_UNIT_TYPE" val="i"/>
</p:tagLst>
</file>

<file path=ppt/tags/tag615.xml><?xml version="1.0" encoding="utf-8"?>
<p:tagLst xmlns:p="http://schemas.openxmlformats.org/presentationml/2006/main">
  <p:tag name="KSO_WM_ASSEMBLE_CHIP_INDEX" val="43a7a86406194470b01653024cd1e8ae"/>
  <p:tag name="KSO_WM_BEAUTIFY_FLAG" val="#wm#"/>
  <p:tag name="KSO_WM_CHIP_FILLAREA_FILL_RULE" val="{&quot;fill_align&quot;:&quot;lb&quot;,&quot;fill_mode&quot;:&quot;full&quot;,&quot;sacle_strategy&quot;:&quot;smart&quot;}"/>
  <p:tag name="KSO_WM_CHIP_GROUPID" val="5e6b05596848fb12bee65ac8"/>
  <p:tag name="KSO_WM_CHIP_XID" val="5e6b05596848fb12bee65aca"/>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BLOCK" val="0"/>
  <p:tag name="KSO_WM_UNIT_COMPATIBLE" val="0"/>
  <p:tag name="KSO_WM_UNIT_DEC_AREA_ID" val="0adacb5b9bda403faec2054c562b0f5f"/>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389_1*f*2"/>
  <p:tag name="KSO_WM_UNIT_INDEX" val="2"/>
  <p:tag name="KSO_WM_UNIT_LAYERLEVEL" val="1"/>
  <p:tag name="KSO_WM_UNIT_NOCLEAR" val="0"/>
  <p:tag name="KSO_WM_UNIT_PRESET_TEXT" val="单击此处添加正文，文字是您思想的提炼，为了演示发布的良好效果，请言简意赅的阐述您的观点。您的内容已经简明扼要，字字珠玑。"/>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72"/>
</p:tagLst>
</file>

<file path=ppt/tags/tag616.xml><?xml version="1.0" encoding="utf-8"?>
<p:tagLst xmlns:p="http://schemas.openxmlformats.org/presentationml/2006/main">
  <p:tag name="KSO_WM_ASSEMBLE_CHIP_INDEX" val="42b90bd0888640fb9205b884d521bb16"/>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70824054ed1e2fb816ab"/>
  <p:tag name="KSO_WM_TEMPLATE_ASSEMBLE_XID" val="606570824054ed1e2fb816ab"/>
  <p:tag name="KSO_WM_TEMPLATE_CATEGORY" val="diagram"/>
  <p:tag name="KSO_WM_TEMPLATE_INDEX" val="20217389"/>
  <p:tag name="KSO_WM_UNIT_BLOCK" val="0"/>
  <p:tag name="KSO_WM_UNIT_COMPATIBLE" val="0"/>
  <p:tag name="KSO_WM_UNIT_DEC_AREA_ID" val="3265c8b6962440bf8c27d0c3aaede0e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7389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
  <p:tag name="KSO_WM_UNIT_TEXT_FILL_FORE_SCHEMECOLOR_INDEX" val="13"/>
  <p:tag name="KSO_WM_UNIT_TEXT_FILL_FORE_SCHEMECOLOR_INDEX_BRIGHTNESS" val="0.25"/>
  <p:tag name="KSO_WM_UNIT_TEXT_FILL_TYPE" val="1"/>
  <p:tag name="KSO_WM_UNIT_TEXT_SUBTYPE" val="a"/>
  <p:tag name="KSO_WM_UNIT_TYPE" val="f"/>
  <p:tag name="KSO_WM_UNIT_VALUE" val="324"/>
</p:tagLst>
</file>

<file path=ppt/tags/tag6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8.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2&quot;,&quot;maxSize&quot;:{&quot;size1&quot;:20},&quot;minSize&quot;:{&quot;size1&quot;:13.5},&quot;normalSize&quot;:{&quot;size1&quot;:13.5},&quot;subLayout&quot;:[{&quot;id&quot;:&quot;2023-07-26T16:07:02&quot;,&quot;margin&quot;:{&quot;bottom&quot;:0.025999998673796654,&quot;left&quot;:1.2699999809265137,&quot;right&quot;:1.2699999809265137,&quot;top&quot;:0.4230000376701355},&quot;type&quot;:0},{&quot;id&quot;:&quot;2023-07-26T16:07:02&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61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2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62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6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4.xml><?xml version="1.0" encoding="utf-8"?>
<p:tagLst xmlns:p="http://schemas.openxmlformats.org/presentationml/2006/main">
  <p:tag name="KSO_WM_UNIT_TEXT_FILL_FORE_SCHEMECOLOR_INDEX" val="14"/>
  <p:tag name="KSO_WM_UNIT_TEXT_FILL_FORE_SCHEMECOLOR_INDEX_BRIGHTNESS" val="0"/>
  <p:tag name="KSO_WM_UNIT_TEXT_FILL_TYPE" val="1"/>
</p:tagLst>
</file>

<file path=ppt/tags/tag6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7.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2&quot;,&quot;maxSize&quot;:{&quot;size1&quot;:20},&quot;minSize&quot;:{&quot;size1&quot;:13.5},&quot;normalSize&quot;:{&quot;size1&quot;:13.5},&quot;subLayout&quot;:[{&quot;id&quot;:&quot;2023-07-26T16:07:02&quot;,&quot;margin&quot;:{&quot;bottom&quot;:0.025999998673796654,&quot;left&quot;:1.2699999809265137,&quot;right&quot;:1.2699999809265137,&quot;top&quot;:0.4230000376701355},&quot;type&quot;:0},{&quot;id&quot;:&quot;2023-07-26T16:07:02&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62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2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63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6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4"/>
  <p:tag name="KSO_WM_UNIT_COMPATIBLE" val="0"/>
  <p:tag name="KSO_WM_UNIT_DIAGRAM_ISNUMVISUAL" val="0"/>
  <p:tag name="KSO_WM_UNIT_DIAGRAM_ISREFERUNIT" val="0"/>
  <p:tag name="KSO_WM_UNIT_HIGHLIGHT" val="0"/>
  <p:tag name="KSO_WM_UNIT_ID" val="diagram20205584_4*l_h_f*1_5_1"/>
  <p:tag name="KSO_WM_UNIT_INDEX" val="1_5_1"/>
  <p:tag name="KSO_WM_UNIT_LAYERLEVEL" val="1_1_1"/>
  <p:tag name="KSO_WM_UNIT_NOCLEAR" val="0"/>
  <p:tag name="KSO_WM_UNIT_PRESET_TEXT" val="单击此处输入你的正文，文字是您思想的提炼，为了最终演示发布的良好效果，请尽量言简意赅的阐述观点；根据需要可酌情增减文字。"/>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6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5.xml><?xml version="1.0" encoding="utf-8"?>
<p:tagLst xmlns:p="http://schemas.openxmlformats.org/presentationml/2006/main">
  <p:tag name="KSO_WM_BEAUTIFY_FLAG" val="#wm#"/>
  <p:tag name="KSO_WM_SLIDE_BK_DARK_LIGHT" val="2"/>
  <p:tag name="KSO_WM_TAG_VERSION" val="1.0"/>
  <p:tag name="KSO_WM_TEMPLATE_ASSEMBLE_GROUPID" val="6130c4e08b5cc6c91112a570"/>
  <p:tag name="KSO_WM_TEMPLATE_ASSEMBLE_XID" val="6130c4e08b5cc6c91112a570"/>
  <p:tag name="KSO_WM_TEMPLATE_CATEGORY" val="diagram"/>
  <p:tag name="KSO_WM_TEMPLATE_INDEX" val="20207069"/>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069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63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50_3*m_h_i*1_4_1"/>
  <p:tag name="KSO_WM_UNIT_INDEX" val="1_4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63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diagram20210750_3*m_h_z*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m_h_z"/>
  <p:tag name="KSO_WM_UNIT_USESOURCEFORMAT_APPLY" val="0"/>
</p:tagLst>
</file>

<file path=ppt/tags/tag63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50_3*m_h_i*1_3_1"/>
  <p:tag name="KSO_WM_UNIT_INDEX" val="1_3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63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diagram20210750_3*m_h_z*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m_h_z"/>
  <p:tag name="KSO_WM_UNIT_USESOURCEFORMAT_APPLY" val="0"/>
</p:tagLst>
</file>

<file path=ppt/tags/tag64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50_3*m_h_i*1_2_1"/>
  <p:tag name="KSO_WM_UNIT_INDEX" val="1_2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64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FILL_FORE_SCHEMECOLOR_INDEX" val="14"/>
  <p:tag name="KSO_WM_UNIT_FILL_FORE_SCHEMECOLOR_INDEX_BRIGHTNESS" val="-0.35"/>
  <p:tag name="KSO_WM_UNIT_FILL_TYPE" val="1"/>
  <p:tag name="KSO_WM_UNIT_HIGHLIGHT" val="0"/>
  <p:tag name="KSO_WM_UNIT_ID" val="diagram20210750_3*m_h_z*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m_h_z"/>
  <p:tag name="KSO_WM_UNIT_USESOURCEFORMAT_APPLY" val="0"/>
</p:tagLst>
</file>

<file path=ppt/tags/tag64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0750_3*m_h_i*1_1_1"/>
  <p:tag name="KSO_WM_UNIT_INDEX" val="1_1_1"/>
  <p:tag name="KSO_WM_UNIT_LAYERLEVEL" val="1_1_1"/>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64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HIGHLIGHT" val="0"/>
  <p:tag name="KSO_WM_UNIT_ID" val="diagram20210750_3*m_h_f*1_1_1"/>
  <p:tag name="KSO_WM_UNIT_INDEX" val="1_1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m_h_f"/>
  <p:tag name="KSO_WM_UNIT_USESOURCEFORMAT_APPLY" val="0"/>
  <p:tag name="KSO_WM_UNIT_VALUE" val="70"/>
</p:tagLst>
</file>

<file path=ppt/tags/tag64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HIGHLIGHT" val="0"/>
  <p:tag name="KSO_WM_UNIT_ID" val="diagram20210750_3*m_h_f*1_2_1"/>
  <p:tag name="KSO_WM_UNIT_INDEX" val="1_2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m_h_f"/>
  <p:tag name="KSO_WM_UNIT_USESOURCEFORMAT_APPLY" val="0"/>
  <p:tag name="KSO_WM_UNIT_VALUE" val="70"/>
</p:tagLst>
</file>

<file path=ppt/tags/tag64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HIGHLIGHT" val="0"/>
  <p:tag name="KSO_WM_UNIT_ID" val="diagram20210750_3*m_h_f*1_3_1"/>
  <p:tag name="KSO_WM_UNIT_INDEX" val="1_3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m_h_f"/>
  <p:tag name="KSO_WM_UNIT_USESOURCEFORMAT_APPLY" val="0"/>
  <p:tag name="KSO_WM_UNIT_VALUE" val="70"/>
</p:tagLst>
</file>

<file path=ppt/tags/tag64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10750"/>
  <p:tag name="KSO_WM_UNIT_COMPATIBLE" val="0"/>
  <p:tag name="KSO_WM_UNIT_DIAGRAM_ISNUMVISUAL" val="0"/>
  <p:tag name="KSO_WM_UNIT_DIAGRAM_ISREFERUNIT" val="0"/>
  <p:tag name="KSO_WM_UNIT_HIGHLIGHT" val="0"/>
  <p:tag name="KSO_WM_UNIT_ID" val="diagram20210750_3*m_h_f*1_4_1"/>
  <p:tag name="KSO_WM_UNIT_INDEX" val="1_4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FORE_SCHEMECOLOR_INDEX_BRIGHTNESS" val="0.25"/>
  <p:tag name="KSO_WM_UNIT_TEXT_FILL_TYPE" val="1"/>
  <p:tag name="KSO_WM_UNIT_TYPE" val="m_h_f"/>
  <p:tag name="KSO_WM_UNIT_USESOURCEFORMAT_APPLY" val="0"/>
  <p:tag name="KSO_WM_UNIT_VALUE" val="70"/>
</p:tagLst>
</file>

<file path=ppt/tags/tag6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8.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3&quot;,&quot;maxSize&quot;:{&quot;size1&quot;:20},&quot;minSize&quot;:{&quot;size1&quot;:13.5},&quot;normalSize&quot;:{&quot;size1&quot;:13.5},&quot;subLayout&quot;:[{&quot;id&quot;:&quot;2023-07-26T16:07:03&quot;,&quot;margin&quot;:{&quot;bottom&quot;:0.025999998673796654,&quot;left&quot;:1.2699999809265137,&quot;right&quot;:1.2699999809265137,&quot;top&quot;:0.4230000376701355},&quot;type&quot;:0},{&quot;id&quot;:&quot;2023-07-26T16:07:03&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64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5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65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6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0_4*m_h_i*1_1_2"/>
  <p:tag name="KSO_WM_UNIT_INDEX" val="1_1_2"/>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5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65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0_4*m_h_i*1_3_2"/>
  <p:tag name="KSO_WM_UNIT_INDEX" val="1_3_2"/>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5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65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0_4*m_h_i*1_5_2"/>
  <p:tag name="KSO_WM_UNIT_INDEX" val="1_5_2"/>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6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f*1_5_1"/>
  <p:tag name="KSO_WM_UNIT_INDEX" val="1_5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66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0_4*m_h_i*1_2_2"/>
  <p:tag name="KSO_WM_UNIT_INDEX" val="1_2_2"/>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6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66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0_4*m_h_i*1_4_2"/>
  <p:tag name="KSO_WM_UNIT_INDEX" val="1_4_2"/>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6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0_4*m_h_i*1_1_4"/>
  <p:tag name="KSO_WM_UNIT_INDEX" val="1_1_4"/>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0_4*m_h_i*1_1_5"/>
  <p:tag name="KSO_WM_UNIT_INDEX" val="1_1_5"/>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1_1"/>
  <p:tag name="KSO_WM_UNIT_INDEX" val="1_1_1"/>
  <p:tag name="KSO_WM_UNIT_LAYERLEVEL" val="1_1_1"/>
  <p:tag name="KSO_WM_UNIT_SUBTYPE" val="d"/>
  <p:tag name="KSO_WM_UNIT_TEXT_FILL_FORE_SCHEMECOLOR_INDEX" val="13"/>
  <p:tag name="KSO_WM_UNIT_TEXT_FILL_FORE_SCHEMECOLOR_INDEX_BRIGHTNESS" val="0.25"/>
  <p:tag name="KSO_WM_UNIT_TEXT_FILL_TYPE" val="1"/>
  <p:tag name="KSO_WM_UNIT_TYPE" val="m_h_i"/>
  <p:tag name="KSO_WM_UNIT_USESOURCEFORMAT_APPLY" val="0"/>
</p:tagLst>
</file>

<file path=ppt/tags/tag6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1_7"/>
  <p:tag name="KSO_WM_UNIT_INDEX" val="1_1_7"/>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6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0_4*m_h_i*1_2_4"/>
  <p:tag name="KSO_WM_UNIT_INDEX" val="1_2_4"/>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7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0_4*m_h_i*1_2_5"/>
  <p:tag name="KSO_WM_UNIT_INDEX" val="1_2_5"/>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7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2_1"/>
  <p:tag name="KSO_WM_UNIT_INDEX" val="1_2_1"/>
  <p:tag name="KSO_WM_UNIT_LAYERLEVEL" val="1_1_1"/>
  <p:tag name="KSO_WM_UNIT_SUBTYPE" val="d"/>
  <p:tag name="KSO_WM_UNIT_TEXT_FILL_FORE_SCHEMECOLOR_INDEX" val="13"/>
  <p:tag name="KSO_WM_UNIT_TEXT_FILL_FORE_SCHEMECOLOR_INDEX_BRIGHTNESS" val="0.25"/>
  <p:tag name="KSO_WM_UNIT_TEXT_FILL_TYPE" val="1"/>
  <p:tag name="KSO_WM_UNIT_TYPE" val="m_h_i"/>
  <p:tag name="KSO_WM_UNIT_USESOURCEFORMAT_APPLY" val="0"/>
</p:tagLst>
</file>

<file path=ppt/tags/tag67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2_6"/>
  <p:tag name="KSO_WM_UNIT_INDEX" val="1_2_6"/>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7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2_7"/>
  <p:tag name="KSO_WM_UNIT_INDEX" val="1_2_7"/>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7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0_4*m_h_i*1_3_4"/>
  <p:tag name="KSO_WM_UNIT_INDEX" val="1_3_4"/>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7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0_4*m_h_i*1_3_5"/>
  <p:tag name="KSO_WM_UNIT_INDEX" val="1_3_5"/>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7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3_1"/>
  <p:tag name="KSO_WM_UNIT_INDEX" val="1_3_1"/>
  <p:tag name="KSO_WM_UNIT_LAYERLEVEL" val="1_1_1"/>
  <p:tag name="KSO_WM_UNIT_SUBTYPE" val="d"/>
  <p:tag name="KSO_WM_UNIT_TEXT_FILL_FORE_SCHEMECOLOR_INDEX" val="13"/>
  <p:tag name="KSO_WM_UNIT_TEXT_FILL_FORE_SCHEMECOLOR_INDEX_BRIGHTNESS" val="0.25"/>
  <p:tag name="KSO_WM_UNIT_TEXT_FILL_TYPE" val="1"/>
  <p:tag name="KSO_WM_UNIT_TYPE" val="m_h_i"/>
  <p:tag name="KSO_WM_UNIT_USESOURCEFORMAT_APPLY" val="0"/>
</p:tagLst>
</file>

<file path=ppt/tags/tag67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3_6"/>
  <p:tag name="KSO_WM_UNIT_INDEX" val="1_3_6"/>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7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3_7"/>
  <p:tag name="KSO_WM_UNIT_INDEX" val="1_3_7"/>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7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0_4*m_h_i*1_4_4"/>
  <p:tag name="KSO_WM_UNIT_INDEX" val="1_4_4"/>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8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0_4*m_h_i*1_4_5"/>
  <p:tag name="KSO_WM_UNIT_INDEX" val="1_4_5"/>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8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4_1"/>
  <p:tag name="KSO_WM_UNIT_INDEX" val="1_4_1"/>
  <p:tag name="KSO_WM_UNIT_LAYERLEVEL" val="1_1_1"/>
  <p:tag name="KSO_WM_UNIT_SUBTYPE" val="d"/>
  <p:tag name="KSO_WM_UNIT_TEXT_FILL_FORE_SCHEMECOLOR_INDEX" val="13"/>
  <p:tag name="KSO_WM_UNIT_TEXT_FILL_FORE_SCHEMECOLOR_INDEX_BRIGHTNESS" val="0.25"/>
  <p:tag name="KSO_WM_UNIT_TEXT_FILL_TYPE" val="1"/>
  <p:tag name="KSO_WM_UNIT_TYPE" val="m_h_i"/>
  <p:tag name="KSO_WM_UNIT_USESOURCEFORMAT_APPLY" val="0"/>
</p:tagLst>
</file>

<file path=ppt/tags/tag68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4_6"/>
  <p:tag name="KSO_WM_UNIT_INDEX" val="1_4_6"/>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8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4_7"/>
  <p:tag name="KSO_WM_UNIT_INDEX" val="1_4_7"/>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8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30_4*m_h_i*1_5_4"/>
  <p:tag name="KSO_WM_UNIT_INDEX" val="1_5_4"/>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8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30_4*m_h_i*1_5_5"/>
  <p:tag name="KSO_WM_UNIT_INDEX" val="1_5_5"/>
  <p:tag name="KSO_WM_UNIT_LAYERLEVEL" val="1_1_1"/>
  <p:tag name="KSO_WM_UNIT_LINE_FILL_TYPE" val="2"/>
  <p:tag name="KSO_WM_UNIT_LINE_FORE_SCHEMECOLOR_INDEX" val="13"/>
  <p:tag name="KSO_WM_UNIT_LINE_FORE_SCHEMECOLOR_INDEX_BRIGHTNESS" val="0.5"/>
  <p:tag name="KSO_WM_UNIT_TEXT_FILL_FORE_SCHEMECOLOR_INDEX" val="13"/>
  <p:tag name="KSO_WM_UNIT_TEXT_FILL_FORE_SCHEMECOLOR_INDEX_BRIGHTNESS" val="0"/>
  <p:tag name="KSO_WM_UNIT_TEXT_FILL_TYPE" val="1"/>
  <p:tag name="KSO_WM_UNIT_TYPE" val="m_h_i"/>
  <p:tag name="KSO_WM_UNIT_USESOURCEFORMAT_APPLY" val="0"/>
</p:tagLst>
</file>

<file path=ppt/tags/tag68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5_1"/>
  <p:tag name="KSO_WM_UNIT_INDEX" val="1_5_1"/>
  <p:tag name="KSO_WM_UNIT_LAYERLEVEL" val="1_1_1"/>
  <p:tag name="KSO_WM_UNIT_SUBTYPE" val="d"/>
  <p:tag name="KSO_WM_UNIT_TEXT_FILL_FORE_SCHEMECOLOR_INDEX" val="13"/>
  <p:tag name="KSO_WM_UNIT_TEXT_FILL_FORE_SCHEMECOLOR_INDEX_BRIGHTNESS" val="0.25"/>
  <p:tag name="KSO_WM_UNIT_TEXT_FILL_TYPE" val="1"/>
  <p:tag name="KSO_WM_UNIT_TYPE" val="m_h_i"/>
  <p:tag name="KSO_WM_UNIT_USESOURCEFORMAT_APPLY" val="0"/>
</p:tagLst>
</file>

<file path=ppt/tags/tag68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5_6"/>
  <p:tag name="KSO_WM_UNIT_INDEX" val="1_5_6"/>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8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830_4*m_h_i*1_5_7"/>
  <p:tag name="KSO_WM_UNIT_INDEX" val="1_5_7"/>
  <p:tag name="KSO_WM_UNIT_LAYERLEVEL" val="1_1_1"/>
  <p:tag name="KSO_WM_UNIT_LINE_FILL_TYPE" val="2"/>
  <p:tag name="KSO_WM_UNIT_LINE_FORE_SCHEMECOLOR_INDEX" val="13"/>
  <p:tag name="KSO_WM_UNIT_LINE_FORE_SCHEMECOLOR_INDEX_BRIGHTNESS" val="0.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68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2_8"/>
  <p:tag name="KSO_WM_UNIT_INDEX" val="1_2_8"/>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69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3_8"/>
  <p:tag name="KSO_WM_UNIT_INDEX" val="1_3_8"/>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69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4_8"/>
  <p:tag name="KSO_WM_UNIT_INDEX" val="1_4_8"/>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69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0"/>
  <p:tag name="KSO_WM_UNIT_COMPATIBLE" val="0"/>
  <p:tag name="KSO_WM_UNIT_DIAGRAM_ISNUMVISUAL" val="0"/>
  <p:tag name="KSO_WM_UNIT_DIAGRAM_ISREFERUNIT" val="0"/>
  <p:tag name="KSO_WM_UNIT_HIGHLIGHT" val="0"/>
  <p:tag name="KSO_WM_UNIT_ID" val="diagram20205830_4*m_h_i*1_5_8"/>
  <p:tag name="KSO_WM_UNIT_INDEX" val="1_5_8"/>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6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4.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3&quot;,&quot;maxSize&quot;:{&quot;size1&quot;:20},&quot;minSize&quot;:{&quot;size1&quot;:13.5},&quot;normalSize&quot;:{&quot;size1&quot;:13.5},&quot;subLayout&quot;:[{&quot;id&quot;:&quot;2023-07-26T16:07:03&quot;,&quot;margin&quot;:{&quot;bottom&quot;:0.025999998673796654,&quot;left&quot;:1.2699999809265137,&quot;right&quot;:1.2699999809265137,&quot;top&quot;:0.4230000376701355},&quot;type&quot;:0},{&quot;id&quot;:&quot;2023-07-26T16:07:03&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69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9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69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69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69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05956_1*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7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1_2"/>
  <p:tag name="KSO_WM_UNIT_INDEX" val="1_1_2"/>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1_3"/>
  <p:tag name="KSO_WM_UNIT_INDEX" val="1_1_3"/>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1_4"/>
  <p:tag name="KSO_WM_UNIT_INDEX" val="1_1_4"/>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1_5"/>
  <p:tag name="KSO_WM_UNIT_INDEX" val="1_1_5"/>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7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2_1"/>
  <p:tag name="KSO_WM_UNIT_INDEX" val="1_2_1"/>
  <p:tag name="KSO_WM_UNIT_LAYERLEVEL" val="1_1_1"/>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7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2_2"/>
  <p:tag name="KSO_WM_UNIT_INDEX" val="1_2_2"/>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2_3"/>
  <p:tag name="KSO_WM_UNIT_INDEX" val="1_2_3"/>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2_4"/>
  <p:tag name="KSO_WM_UNIT_INDEX" val="1_2_4"/>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6"/>
  <p:tag name="KSO_WM_UNIT_COMPATIBLE" val="0"/>
  <p:tag name="KSO_WM_UNIT_DIAGRAM_ISNUMVISUAL" val="0"/>
  <p:tag name="KSO_WM_UNIT_DIAGRAM_ISREFERUNIT" val="0"/>
  <p:tag name="KSO_WM_UNIT_HIGHLIGHT" val="0"/>
  <p:tag name="KSO_WM_UNIT_ID" val="diagram20205956_1*l_h_i*1_2_5"/>
  <p:tag name="KSO_WM_UNIT_INDEX" val="1_2_5"/>
  <p:tag name="KSO_WM_UNIT_LAYERLEVEL" val="1_1_1"/>
  <p:tag name="KSO_WM_UNIT_LINE_FILL_TYPE" val="2"/>
  <p:tag name="KSO_WM_UNIT_LINE_FORE_SCHEMECOLOR_INDEX" val="14"/>
  <p:tag name="KSO_WM_UNIT_LINE_FORE_SCHEMECOLOR_INDEX_BRIGHTNESS" val="-0.25"/>
  <p:tag name="KSO_WM_UNIT_TYPE" val="l_h_i"/>
  <p:tag name="KSO_WM_UNIT_USESOURCEFORMAT_APPLY" val="0"/>
</p:tagLst>
</file>

<file path=ppt/tags/tag7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14.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3&quot;,&quot;maxSize&quot;:{&quot;size1&quot;:20},&quot;minSize&quot;:{&quot;size1&quot;:13.5},&quot;normalSize&quot;:{&quot;size1&quot;:13.5},&quot;subLayout&quot;:[{&quot;id&quot;:&quot;2023-07-26T16:07:03&quot;,&quot;margin&quot;:{&quot;bottom&quot;:0.025999998673796654,&quot;left&quot;:1.2699999809265137,&quot;right&quot;:1.2699999809265137,&quot;top&quot;:0.4230000376701355},&quot;type&quot;:0},{&quot;id&quot;:&quot;2023-07-26T16:07:03&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15.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1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1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71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7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2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72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72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72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725.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726.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就是您思想的提炼。"/>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135"/>
</p:tagLst>
</file>

<file path=ppt/tags/tag727.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i*1_1_12"/>
  <p:tag name="KSO_WM_UNIT_INDEX" val="1_1_12"/>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99"/>
</p:tagLst>
</file>

<file path=ppt/tags/tag728.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i*1_1_1"/>
  <p:tag name="KSO_WM_UNIT_INDEX" val="1_1_1"/>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 name="KSO_WM_UNIT_USESOURCEFORMAT_APPLY" val="0"/>
  <p:tag name="KSO_WM_UNIT_VALUE" val="1"/>
</p:tagLst>
</file>

<file path=ppt/tags/tag729.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i*1_1_8"/>
  <p:tag name="KSO_WM_UNIT_INDEX" val="1_1_8"/>
  <p:tag name="KSO_WM_UNIT_LAYERLEVEL" val="1_1_1"/>
  <p:tag name="KSO_WM_UNIT_TYPE" val="l_h_i"/>
  <p:tag name="KSO_WM_UNIT_USESOURCEFORMAT_APPLY" val="0"/>
</p:tagLst>
</file>

<file path=ppt/tags/tag730.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19430_1*l_h_i*2_1_13"/>
  <p:tag name="KSO_WM_UNIT_INDEX" val="2_1_1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2"/>
</p:tagLst>
</file>

<file path=ppt/tags/tag731.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19430_1*l_h_i*2_1_14"/>
  <p:tag name="KSO_WM_UNIT_INDEX" val="2_1_1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1"/>
</p:tagLst>
</file>

<file path=ppt/tags/tag732.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2"/>
  <p:tag name="KSO_WM_UNIT_INDEX" val="2_1_2"/>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33.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3"/>
  <p:tag name="KSO_WM_UNIT_INDEX" val="2_1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34.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4"/>
  <p:tag name="KSO_WM_UNIT_INDEX" val="2_1_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35.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5"/>
  <p:tag name="KSO_WM_UNIT_INDEX" val="2_1_5"/>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36.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6"/>
  <p:tag name="KSO_WM_UNIT_INDEX" val="2_1_6"/>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37.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7"/>
  <p:tag name="KSO_WM_UNIT_INDEX" val="2_1_7"/>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38.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9"/>
  <p:tag name="KSO_WM_UNIT_INDEX" val="2_1_9"/>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39.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10"/>
  <p:tag name="KSO_WM_UNIT_INDEX" val="2_1_10"/>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1"/>
</p:tagLst>
</file>

<file path=ppt/tags/tag740.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19430_1*l_h_i*2_1_11"/>
  <p:tag name="KSO_WM_UNIT_INDEX" val="2_1_11"/>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41.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就是您思想的提炼。"/>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135"/>
</p:tagLst>
</file>

<file path=ppt/tags/tag742.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i*1_2_12"/>
  <p:tag name="KSO_WM_UNIT_INDEX" val="1_2_12"/>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 name="KSO_WM_UNIT_VALUE" val="99"/>
</p:tagLst>
</file>

<file path=ppt/tags/tag743.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i*1_2_1"/>
  <p:tag name="KSO_WM_UNIT_INDEX" val="1_2_1"/>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 name="KSO_WM_UNIT_USESOURCEFORMAT_APPLY" val="0"/>
  <p:tag name="KSO_WM_UNIT_VALUE" val="1"/>
</p:tagLst>
</file>

<file path=ppt/tags/tag744.xml><?xml version="1.0" encoding="utf-8"?>
<p:tagLst xmlns:p="http://schemas.openxmlformats.org/presentationml/2006/main">
  <p:tag name="KSO_WM_ASSEMBLE_CHIP_INDEX" val="10f08ce54965446089f99b0d9a48ce2a"/>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HIGHLIGHT" val="0"/>
  <p:tag name="KSO_WM_UNIT_ID" val="diagram20219430_1*l_h_i*1_2_8"/>
  <p:tag name="KSO_WM_UNIT_INDEX" val="1_2_8"/>
  <p:tag name="KSO_WM_UNIT_LAYERLEVEL" val="1_1_1"/>
  <p:tag name="KSO_WM_UNIT_TYPE" val="l_h_i"/>
  <p:tag name="KSO_WM_UNIT_USESOURCEFORMAT_APPLY" val="0"/>
</p:tagLst>
</file>

<file path=ppt/tags/tag745.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19430_1*l_h_i*2_1_13"/>
  <p:tag name="KSO_WM_UNIT_INDEX" val="2_1_1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2"/>
</p:tagLst>
</file>

<file path=ppt/tags/tag746.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19430_1*l_h_i*2_1_14"/>
  <p:tag name="KSO_WM_UNIT_INDEX" val="2_1_1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1"/>
</p:tagLst>
</file>

<file path=ppt/tags/tag747.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2"/>
  <p:tag name="KSO_WM_UNIT_INDEX" val="2_1_2"/>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48.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3"/>
  <p:tag name="KSO_WM_UNIT_INDEX" val="2_1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49.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4"/>
  <p:tag name="KSO_WM_UNIT_INDEX" val="2_1_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50.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5"/>
  <p:tag name="KSO_WM_UNIT_INDEX" val="2_1_5"/>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51.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6"/>
  <p:tag name="KSO_WM_UNIT_INDEX" val="2_1_6"/>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52.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7"/>
  <p:tag name="KSO_WM_UNIT_INDEX" val="2_1_7"/>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53.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9"/>
  <p:tag name="KSO_WM_UNIT_INDEX" val="2_1_9"/>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54.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30_1*l_h_i*2_1_10"/>
  <p:tag name="KSO_WM_UNIT_INDEX" val="2_1_10"/>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1"/>
</p:tagLst>
</file>

<file path=ppt/tags/tag755.xml><?xml version="1.0" encoding="utf-8"?>
<p:tagLst xmlns:p="http://schemas.openxmlformats.org/presentationml/2006/main">
  <p:tag name="KSO_WM_BEAUTIFY_FLAG" val="#wm#"/>
  <p:tag name="KSO_WM_CHIP_GROUPID" val="60beddce191caac4ef202482"/>
  <p:tag name="KSO_WM_CHIP_XID" val="60beddce191caac4ef202483"/>
  <p:tag name="KSO_WM_DIAGRAM_GROUP_CODE" val="l1l2-1"/>
  <p:tag name="KSO_WM_TAG_VERSION" val="1.0"/>
  <p:tag name="KSO_WM_TEMPLATE_CATEGORY" val="diagram"/>
  <p:tag name="KSO_WM_TEMPLATE_INDEX" val="20219430"/>
  <p:tag name="KSO_WM_UNIT_COMPATIBLE" val="0"/>
  <p:tag name="KSO_WM_UNIT_DIAGRAM_ISNUMVISUAL" val="0"/>
  <p:tag name="KSO_WM_UNIT_DIAGRAM_ISREFERUNIT" val="0"/>
  <p:tag name="KSO_WM_UNIT_FILL_FORE_SCHEMECOLOR_INDEX" val="5"/>
  <p:tag name="KSO_WM_UNIT_FILL_FORE_SCHEMECOLOR_INDEX_BRIGHTNESS" val="-0.1"/>
  <p:tag name="KSO_WM_UNIT_FILL_TYPE" val="1"/>
  <p:tag name="KSO_WM_UNIT_HIGHLIGHT" val="0"/>
  <p:tag name="KSO_WM_UNIT_ID" val="diagram20219430_1*l_h_i*2_1_11"/>
  <p:tag name="KSO_WM_UNIT_INDEX" val="2_1_11"/>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 name="KSO_WM_UNIT_VALUE" val="0"/>
</p:tagLst>
</file>

<file path=ppt/tags/tag7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7.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3&quot;,&quot;maxSize&quot;:{&quot;size1&quot;:20},&quot;minSize&quot;:{&quot;size1&quot;:13.5},&quot;normalSize&quot;:{&quot;size1&quot;:13.5},&quot;subLayout&quot;:[{&quot;id&quot;:&quot;2023-07-26T16:07:03&quot;,&quot;margin&quot;:{&quot;bottom&quot;:0.025999998673796654,&quot;left&quot;:1.2699999809265137,&quot;right&quot;:1.2699999809265137,&quot;top&quot;:0.4230000376701355},&quot;type&quot;:0},{&quot;id&quot;:&quot;2023-07-26T16:07:03&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5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59.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6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76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7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4.xml><?xml version="1.0" encoding="utf-8"?>
<p:tagLst xmlns:p="http://schemas.openxmlformats.org/presentationml/2006/main">
  <p:tag name="KSO_WM_BEAUTIFY_FLAG" val="#wm#"/>
  <p:tag name="KSO_WM_SLIDE_BK_DARK_LIGHT" val="2"/>
  <p:tag name="KSO_WM_TAG_VERSION" val="1.0"/>
  <p:tag name="KSO_WM_TEMPLATE_ASSEMBLE_GROUPID" val="639af9840c9383becde695b3"/>
  <p:tag name="KSO_WM_TEMPLATE_ASSEMBLE_XID" val="639af9840c9383becde695b3"/>
  <p:tag name="KSO_WM_TEMPLATE_CATEGORY" val="diagram"/>
  <p:tag name="KSO_WM_TEMPLATE_INDEX" val="20212062"/>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12062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1150"/>
</p:tagLst>
</file>

<file path=ppt/tags/tag765.xml><?xml version="1.0" encoding="utf-8"?>
<p:tagLst xmlns:p="http://schemas.openxmlformats.org/presentationml/2006/main">
  <p:tag name="KSO_WM_ASSEMBLE_CHIP_INDEX" val="9fd7340f8c2c4ac1ac7ae961b796f17d"/>
  <p:tag name="KSO_WM_BEAUTIFY_FLAG" val="#wm#"/>
  <p:tag name="KSO_WM_CHIP_FILLAREA_FILL_RULE" val="{&quot;fill_align&quot;:&quot;rm&quot;,&quot;fill_mode&quot;:&quot;full&quot;,&quot;sacle_strategy&quot;:&quot;smart&quot;}"/>
  <p:tag name="KSO_WM_CHIP_GROUPID" val="5e7310da9a230a26b9e88a19"/>
  <p:tag name="KSO_WM_CHIP_XID" val="5e7310da9a230a26b9e88a1a"/>
  <p:tag name="KSO_WM_TAG_VERSION" val="1.0"/>
  <p:tag name="KSO_WM_TEMPLATE_ASSEMBLE_GROUPID" val="639af9840c9383becde695b3"/>
  <p:tag name="KSO_WM_TEMPLATE_ASSEMBLE_XID" val="639af9840c9383becde695b3"/>
  <p:tag name="KSO_WM_TEMPLATE_CATEGORY" val="diagram"/>
  <p:tag name="KSO_WM_TEMPLATE_INDEX" val="20212062"/>
  <p:tag name="KSO_WM_UNIT_COMPATIBLE" val="0"/>
  <p:tag name="KSO_WM_UNIT_DEC_AREA_ID" val="5df947db65a54fa2bd2f68b103dba80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2062_1*d*2"/>
  <p:tag name="KSO_WM_UNIT_INDEX" val="2"/>
  <p:tag name="KSO_WM_UNIT_LAYERLEVEL" val="1"/>
  <p:tag name="KSO_WM_UNIT_SM_LIMIT_TYPE" val="2"/>
  <p:tag name="KSO_WM_UNIT_SUPPORT_UNIT_TYPE" val="[&quot;d&quot;,&quot;α&quot;,&quot;β&quot;]"/>
  <p:tag name="KSO_WM_UNIT_TYPE" val="d"/>
  <p:tag name="KSO_WM_UNIT_VALUE" val="381*761"/>
</p:tagLst>
</file>

<file path=ppt/tags/tag7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f*1_1_1"/>
  <p:tag name="KSO_WM_UNIT_INDEX" val="1_1_1"/>
  <p:tag name="KSO_WM_UNIT_LAYERLEVEL" val="1_1_1"/>
  <p:tag name="KSO_WM_UNIT_NOCLEAR" val="0"/>
  <p:tag name="KSO_WM_UNIT_PRESET_TEXT" val="单击此处输入你的正文，文字是您思想的提炼，为了最终演示发布的良好效果，请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50"/>
</p:tagLst>
</file>

<file path=ppt/tags/tag7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7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f*1_2_1"/>
  <p:tag name="KSO_WM_UNIT_INDEX" val="1_2_1"/>
  <p:tag name="KSO_WM_UNIT_LAYERLEVEL" val="1_1_1"/>
  <p:tag name="KSO_WM_UNIT_NOCLEAR" val="0"/>
  <p:tag name="KSO_WM_UNIT_PRESET_TEXT" val="单击此处输入你的正文，文字是您思想的提炼，为了最终演示发布的良好效果，请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50"/>
</p:tagLst>
</file>

<file path=ppt/tags/tag7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i*1_2_1"/>
  <p:tag name="KSO_WM_UNIT_INDEX" val="1_2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7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f*1_3_1"/>
  <p:tag name="KSO_WM_UNIT_INDEX" val="1_3_1"/>
  <p:tag name="KSO_WM_UNIT_LAYERLEVEL" val="1_1_1"/>
  <p:tag name="KSO_WM_UNIT_NOCLEAR" val="0"/>
  <p:tag name="KSO_WM_UNIT_PRESET_TEXT" val="单击此处输入你的正文，文字是您思想的提炼，为了最终演示发布的良好效果，请言简意赅的阐述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50"/>
</p:tagLst>
</file>

<file path=ppt/tags/tag7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i*1_3_1"/>
  <p:tag name="KSO_WM_UNIT_INDEX" val="1_3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7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i*1_1_2"/>
  <p:tag name="KSO_WM_UNIT_INDEX" val="1_1_2"/>
  <p:tag name="KSO_WM_UNIT_LAYERLEVEL" val="1_1_1"/>
  <p:tag name="KSO_WM_UNIT_TYPE" val="l_h_i"/>
  <p:tag name="KSO_WM_UNIT_USESOURCEFORMAT_APPLY" val="0"/>
</p:tagLst>
</file>

<file path=ppt/tags/tag7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i*1_2_2"/>
  <p:tag name="KSO_WM_UNIT_INDEX" val="1_2_2"/>
  <p:tag name="KSO_WM_UNIT_LAYERLEVEL" val="1_1_1"/>
  <p:tag name="KSO_WM_UNIT_TYPE" val="l_h_i"/>
  <p:tag name="KSO_WM_UNIT_USESOURCEFORMAT_APPLY" val="0"/>
</p:tagLst>
</file>

<file path=ppt/tags/tag7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369"/>
  <p:tag name="KSO_WM_UNIT_COMPATIBLE" val="0"/>
  <p:tag name="KSO_WM_UNIT_DIAGRAM_ISNUMVISUAL" val="0"/>
  <p:tag name="KSO_WM_UNIT_DIAGRAM_ISREFERUNIT" val="0"/>
  <p:tag name="KSO_WM_UNIT_HIGHLIGHT" val="0"/>
  <p:tag name="KSO_WM_UNIT_ID" val="diagram20206369_2*l_h_i*1_3_2"/>
  <p:tag name="KSO_WM_UNIT_INDEX" val="1_3_2"/>
  <p:tag name="KSO_WM_UNIT_LAYERLEVEL" val="1_1_1"/>
  <p:tag name="KSO_WM_UNIT_TYPE" val="l_h_i"/>
  <p:tag name="KSO_WM_UNIT_USESOURCEFORMAT_APPLY" val="0"/>
</p:tagLst>
</file>

<file path=ppt/tags/tag7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76.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4&quot;,&quot;maxSize&quot;:{&quot;size1&quot;:20},&quot;minSize&quot;:{&quot;size1&quot;:13.5},&quot;normalSize&quot;:{&quot;size1&quot;:13.5},&quot;subLayout&quot;:[{&quot;id&quot;:&quot;2023-07-26T16:07:04&quot;,&quot;margin&quot;:{&quot;bottom&quot;:0.025999998673796654,&quot;left&quot;:1.2699999809265137,&quot;right&quot;:1.2699999809265137,&quot;top&quot;:0.4230000376701355},&quot;type&quot;:0},{&quot;id&quot;:&quot;2023-07-26T16:07:04&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7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78.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7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78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7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7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i*1_1"/>
  <p:tag name="KSO_WM_UNIT_INDEX" val="1_1"/>
  <p:tag name="KSO_WM_UNIT_LAYERLEVEL" val="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7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i*1_2"/>
  <p:tag name="KSO_WM_UNIT_INDEX" val="1_2"/>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7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i*1_3"/>
  <p:tag name="KSO_WM_UNIT_INDEX" val="1_3"/>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7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i*1_4"/>
  <p:tag name="KSO_WM_UNIT_INDEX" val="1_4"/>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7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i*1_5"/>
  <p:tag name="KSO_WM_UNIT_INDEX" val="1_5"/>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7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7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7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7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7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4*l_h_f*1_5_1"/>
  <p:tag name="KSO_WM_UNIT_INDEX" val="1_5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79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5.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4&quot;,&quot;maxSize&quot;:{&quot;size1&quot;:20},&quot;minSize&quot;:{&quot;size1&quot;:13.5},&quot;normalSize&quot;:{&quot;size1&quot;:13.5},&quot;subLayout&quot;:[{&quot;id&quot;:&quot;2023-07-26T16:07:04&quot;,&quot;margin&quot;:{&quot;bottom&quot;:0.025999998673796654,&quot;left&quot;:1.2699999809265137,&quot;right&quot;:1.2699999809265137,&quot;top&quot;:0.4230000376701355},&quot;type&quot;:0},{&quot;id&quot;:&quot;2023-07-26T16:07:04&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96.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97.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79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79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2.xml><?xml version="1.0" encoding="utf-8"?>
<p:tagLst xmlns:p="http://schemas.openxmlformats.org/presentationml/2006/main">
  <p:tag name="KSO_WM_BEAUTIFY_FLAG" val="#wm#"/>
  <p:tag name="KSO_WM_TAG_VERSION" val="1.0"/>
  <p:tag name="KSO_WM_TEMPLATE_CATEGORY" val="diagram"/>
  <p:tag name="KSO_WM_TEMPLATE_INDEX" val="20220059"/>
  <p:tag name="KSO_WM_UNIT_BLOCK" val="0"/>
  <p:tag name="KSO_WM_UNIT_COMPATIBLE" val="0"/>
  <p:tag name="KSO_WM_UNIT_DEC_AREA_ID" val="f6250ba35f9c4870ab3f5fd2cf038ea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9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8"/>
</p:tagLst>
</file>

<file path=ppt/tags/tag803.xml><?xml version="1.0" encoding="utf-8"?>
<p:tagLst xmlns:p="http://schemas.openxmlformats.org/presentationml/2006/main">
  <p:tag name="KSO_WM_BEAUTIFY_FLAG" val="#wm#"/>
  <p:tag name="KSO_WM_TAG_VERSION" val="1.0"/>
  <p:tag name="KSO_WM_TEMPLATE_CATEGORY" val="diagram"/>
  <p:tag name="KSO_WM_TEMPLATE_INDEX" val="20220059"/>
  <p:tag name="KSO_WM_UNIT_BLOCK" val="0"/>
  <p:tag name="KSO_WM_UNIT_COMPATIBLE" val="0"/>
  <p:tag name="KSO_WM_UNIT_DEC_AREA_ID" val="2189172ea264420c8223c2566d34f4d9"/>
  <p:tag name="KSO_WM_UNIT_DECORATE_INFO" val="{&quot;ReferentInfo&quot;:{&quot;Id&quot;:&quot;f6250ba35f9c4870ab3f5fd2cf038ea1;d8df20e39ed64c549853196dce0d8053&quot;,&quot;X&quot;:{&quot;Pos&quot;:0},&quot;Y&quot;:{&quot;Pos&quot;:0}},&quot;DecorateInfoX&quot;:{&quot;Pos&quot;:2,&quot;IsAbs&quot;:true},&quot;DecorateInfoY&quot;:{&quot;Pos&quot;:0,&quot;IsAbs&quot;:true},&quot;DecorateInfoW&quot;:{&quot;IsAbs&quot;:true},&quot;DecorateInfoH&quot;:{&quot;IsAbs&quot;:false},&quot;whChangeMode&quot;:0}"/>
  <p:tag name="KSO_WM_UNIT_DIAGRAM_ISNUMVISUAL" val="0"/>
  <p:tag name="KSO_WM_UNIT_DIAGRAM_ISREFERUNIT" val="0"/>
  <p:tag name="KSO_WM_UNIT_HIGHLIGHT" val="0"/>
  <p:tag name="KSO_WM_UNIT_ID" val="diagram20220059_2*i*1"/>
  <p:tag name="KSO_WM_UNIT_INDEX" val="1"/>
  <p:tag name="KSO_WM_UNIT_LAYERLEVEL" val="1"/>
  <p:tag name="KSO_WM_UNIT_LINE_FILL_TYPE" val="2"/>
  <p:tag name="KSO_WM_UNIT_LINE_FORE_SCHEMECOLOR_INDEX" val="5"/>
  <p:tag name="KSO_WM_UNIT_LINE_FORE_SCHEMECOLOR_INDEX_BRIGHTNESS" val="0"/>
  <p:tag name="KSO_WM_UNIT_SM_LIMIT_TYPE" val="4"/>
  <p:tag name="KSO_WM_UNIT_TYPE" val="i"/>
</p:tagLst>
</file>

<file path=ppt/tags/tag804.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805.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06.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07.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f*1_1_1"/>
  <p:tag name="KSO_WM_UNIT_INDEX" val="1_1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08.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09.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2*m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810.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2*m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11.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i*1_2_1"/>
  <p:tag name="KSO_WM_UNIT_INDEX" val="1_2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12.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f*1_2_1"/>
  <p:tag name="KSO_WM_UNIT_INDEX" val="1_2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13.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2*m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14.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815.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16.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i*1_3_1"/>
  <p:tag name="KSO_WM_UNIT_INDEX" val="1_3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17.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f*1_3_1"/>
  <p:tag name="KSO_WM_UNIT_INDEX" val="1_3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19.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4&quot;,&quot;maxSize&quot;:{&quot;size1&quot;:20},&quot;minSize&quot;:{&quot;size1&quot;:13.5},&quot;normalSize&quot;:{&quot;size1&quot;:13.5},&quot;subLayout&quot;:[{&quot;id&quot;:&quot;2023-07-26T16:07:04&quot;,&quot;margin&quot;:{&quot;bottom&quot;:0.025999998673796654,&quot;left&quot;:1.2699999809265137,&quot;right&quot;:1.2699999809265137,&quot;top&quot;:0.4230000376701355},&quot;type&quot;:0},{&quot;id&quot;:&quot;2023-07-26T16:07:04&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20.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82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82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2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26.xml><?xml version="1.0" encoding="utf-8"?>
<p:tagLst xmlns:p="http://schemas.openxmlformats.org/presentationml/2006/main">
  <p:tag name="KSO_WM_BEAUTIFY_FLAG" val="#wm#"/>
  <p:tag name="KSO_WM_SLIDE_BK_DARK_LIGHT" val="2"/>
  <p:tag name="KSO_WM_TAG_VERSION" val="1.0"/>
  <p:tag name="KSO_WM_TEMPLATE_ASSEMBLE_GROUPID" val="60656f154054ed1e2fb8032c"/>
  <p:tag name="KSO_WM_TEMPLATE_ASSEMBLE_XID" val="60656f154054ed1e2fb8032c"/>
  <p:tag name="KSO_WM_TEMPLATE_CATEGORY" val="diagram"/>
  <p:tag name="KSO_WM_TEMPLATE_INDEX" val="20211946"/>
  <p:tag name="KSO_WM_UNIT_BK_DARK_LIGHT" val="2"/>
  <p:tag name="KSO_WM_UNIT_COMPATIBLE" val="0"/>
  <p:tag name="KSO_WM_UNIT_DIAGRAM_ISNUMVISUAL" val="0"/>
  <p:tag name="KSO_WM_UNIT_DIAGRAM_ISREFERUNIT" val="0"/>
  <p:tag name="KSO_WM_UNIT_FILL_FORE_SCHEMECOLOR_INDEX" val="16"/>
  <p:tag name="KSO_WM_UNIT_FILL_FORE_SCHEMECOLOR_INDEX_BRIGHTNESS" val="0"/>
  <p:tag name="KSO_WM_UNIT_FILL_TYPE" val="1"/>
  <p:tag name="KSO_WM_UNIT_HIGHLIGHT" val="0"/>
  <p:tag name="KSO_WM_UNIT_ID" val="diagram20211946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1150"/>
</p:tagLst>
</file>

<file path=ppt/tags/tag827.xml><?xml version="1.0" encoding="utf-8"?>
<p:tagLst xmlns:p="http://schemas.openxmlformats.org/presentationml/2006/main">
  <p:tag name="KSO_WM_ASSEMBLE_CHIP_INDEX" val="ca75a63cdc6d4becb8cdc044c7821127"/>
  <p:tag name="KSO_WM_BEAUTIFY_FLAG" val="#wm#"/>
  <p:tag name="KSO_WM_CHIP_FILLAREA_FILL_RULE" val="{&quot;fill_align&quot;:&quot;lb&quot;,&quot;fill_mode&quot;:&quot;full&quot;,&quot;sacle_strategy&quot;:&quot;smart&quot;}"/>
  <p:tag name="KSO_WM_CHIP_GROUPID" val="5e6b05596848fb12bee65ac8"/>
  <p:tag name="KSO_WM_CHIP_XID" val="5e6b05596848fb12bee65aca"/>
  <p:tag name="KSO_WM_TAG_VERSION" val="1.0"/>
  <p:tag name="KSO_WM_TEMPLATE_ASSEMBLE_GROUPID" val="60656f154054ed1e2fb8032c"/>
  <p:tag name="KSO_WM_TEMPLATE_ASSEMBLE_XID" val="60656f154054ed1e2fb8032c"/>
  <p:tag name="KSO_WM_TEMPLATE_CATEGORY" val="diagram"/>
  <p:tag name="KSO_WM_TEMPLATE_INDEX" val="20211946"/>
  <p:tag name="KSO_WM_UNIT_BLOCK" val="0"/>
  <p:tag name="KSO_WM_UNIT_COMPATIBLE" val="0"/>
  <p:tag name="KSO_WM_UNIT_DEC_AREA_ID" val="9b0d24a097874acaa0d7c7f8a82979d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946_1*f*2"/>
  <p:tag name="KSO_WM_UNIT_INDEX" val="2"/>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04"/>
</p:tagLst>
</file>

<file path=ppt/tags/tag828.xml><?xml version="1.0" encoding="utf-8"?>
<p:tagLst xmlns:p="http://schemas.openxmlformats.org/presentationml/2006/main">
  <p:tag name="KSO_WM_ASSEMBLE_CHIP_INDEX" val="54dc18d14a5d4b459f8ee8a655497d4c"/>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6f154054ed1e2fb8032c"/>
  <p:tag name="KSO_WM_TEMPLATE_ASSEMBLE_XID" val="60656f154054ed1e2fb8032c"/>
  <p:tag name="KSO_WM_TEMPLATE_CATEGORY" val="diagram"/>
  <p:tag name="KSO_WM_TEMPLATE_INDEX" val="20211946"/>
  <p:tag name="KSO_WM_UNIT_BLOCK" val="0"/>
  <p:tag name="KSO_WM_UNIT_COMPATIBLE" val="0"/>
  <p:tag name="KSO_WM_UNIT_DEC_AREA_ID" val="2013d2758ce14cec8848a540ee91166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946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04"/>
</p:tagLst>
</file>

<file path=ppt/tags/tag8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30.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4&quot;,&quot;maxSize&quot;:{&quot;size1&quot;:20},&quot;minSize&quot;:{&quot;size1&quot;:13.5},&quot;normalSize&quot;:{&quot;size1&quot;:13.5},&quot;subLayout&quot;:[{&quot;id&quot;:&quot;2023-07-26T16:07:04&quot;,&quot;margin&quot;:{&quot;bottom&quot;:0.025999998673796654,&quot;left&quot;:1.2699999809265137,&quot;right&quot;:1.2699999809265137,&quot;top&quot;:0.4230000376701355},&quot;type&quot;:0},{&quot;id&quot;:&quot;2023-07-26T16:07:04&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31.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832.xml><?xml version="1.0" encoding="utf-8"?>
<p:tagLst xmlns:p="http://schemas.openxmlformats.org/presentationml/2006/main">
  <p:tag name="KSO_WM_BEAUTIFY_FLAG" val="#wm#"/>
  <p:tag name="KSO_WM_SLIDE_BACKGROUND_TYPE" val="general"/>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83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3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37.xml><?xml version="1.0" encoding="utf-8"?>
<p:tagLst xmlns:p="http://schemas.openxmlformats.org/presentationml/2006/main">
  <p:tag name="KSO_WM_BEAUTIFY_FLAG" val="#wm#"/>
  <p:tag name="KSO_WM_SLIDE_BK_DARK_LIGHT" val="2"/>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31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838.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Lst>
</file>

<file path=ppt/tags/tag8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40.xml><?xml version="1.0" encoding="utf-8"?>
<p:tagLst xmlns:p="http://schemas.openxmlformats.org/presentationml/2006/main">
  <p:tag name="KSO_WM_BEAUTIFY_FLAG" val="#wm#"/>
  <p:tag name="KSO_WM_SLIDE_BACKGROUND" val="[&quot;general&quot;]"/>
  <p:tag name="KSO_WM_SLIDE_BACKGROUND_TYPE" val="general"/>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7-26T16:07:04&quot;,&quot;maxSize&quot;:{&quot;size1&quot;:20},&quot;minSize&quot;:{&quot;size1&quot;:13.5},&quot;normalSize&quot;:{&quot;size1&quot;:13.5},&quot;subLayout&quot;:[{&quot;id&quot;:&quot;2023-07-26T16:07:04&quot;,&quot;margin&quot;:{&quot;bottom&quot;:0.025999998673796654,&quot;left&quot;:1.2699999809265137,&quot;right&quot;:1.2699999809265137,&quot;top&quot;:0.4230000376701355},&quot;type&quot;:0},{&quot;id&quot;:&quot;2023-07-26T16:07:04&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357</Paragraphs>
  <Slides>47</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47</vt:i4>
      </vt:variant>
    </vt:vector>
  </HeadingPairs>
  <TitlesOfParts>
    <vt:vector baseType="lpstr" size="57">
      <vt:lpstr>Arial</vt:lpstr>
      <vt:lpstr>Calibri</vt:lpstr>
      <vt:lpstr>微软雅黑</vt:lpstr>
      <vt:lpstr>Wingdings</vt:lpstr>
      <vt:lpstr>Segoe UI</vt:lpstr>
      <vt:lpstr>Helvetica</vt:lpstr>
      <vt:lpstr>华文细黑</vt:lpstr>
      <vt:lpstr>WPS-Bullets</vt:lpstr>
      <vt:lpstr>黑体</vt:lpstr>
      <vt:lpstr>Office Theme</vt:lpstr>
      <vt:lpstr>毒麻精药物培训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2024-09-23T10:53:58.946</cp:lastPrinted>
  <dcterms:created xsi:type="dcterms:W3CDTF">2024-09-23T02:53:58Z</dcterms:created>
  <dcterms:modified xsi:type="dcterms:W3CDTF">2024-09-23T02:54:05Z</dcterms:modified>
</cp:coreProperties>
</file>