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967191-6871-42A5-A886-B1F55E5CA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7A344-E2BC-4BFA-A013-4BA4F7337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CFC567-6BF7-4802-BAAF-8FEB11A65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6AAD28-5FE5-402B-A49E-D26D1A7C3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9F92FF-D1DB-4210-B4FC-181CF64408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FAF010-A9DF-4D92-B1E5-EBA4F7B6B2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9642D2-744B-4ECB-A37B-65190649BC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26EACA-9AE2-47AA-91A2-874948D61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737A0D-3B5E-4321-B4EB-6B50E8D1A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3F6F2-E49A-49B3-A541-D1B872B3F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C2412-A08E-4196-A6C7-06F3A7211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10105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GMP标准与压缩空气系统</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压缩空气系统基本原理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GMP标准对压缩空气系统的要求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压缩空气系统在GMP标准中的应用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压缩空气系统的维护与保养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GMP标准与压缩空气系统的未来发展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确保药品生产质量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GMP标准旨在确保药品生产过程的一致性和可靠性，以生产出高质量的药品，保障公众用药安全。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规范生产流程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通过制定严格的规范和标准，GMP标准确保药品生产企业在各个环节都遵循统一的操作流程和质量要求。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国际化趋势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随着药品市场的全球化，各国纷纷采用GMP标准作为药品生产和质量管理的国际标准，以促进国际贸易和合作。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GMP（Good Manufacturing Practice）即良好生产规范，是一套适用于药品、食品等行业的强制性标准，要求企业从原料、人员、设施设备、生产过程、包装运输、质量控制等方面按国家有关法规达到卫生质量要求。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核心内容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GMP标准涵盖了厂房设施与设备、物料与产品、确认与验证、文件管理、生产管理、质量管理、委托生产与委托检验、产品发运与召回、自检等各个方面。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实施GMP标准是药品生产企业对药品质量和生产进行控制和管理的基本要求，旨在最大限度地降低药品生产过程中污染、交叉污染以及混淆、差错等风险，确保持续稳定地生产出符合预定用途和注册要求的药品。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GMP标准概述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压缩空气系统基本原理</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76" r="250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将大气中的空气吸入并通过压缩提高其压力，从而产生压缩空气。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压缩空气通过管道网络进行传输，这些管道需具备足够的耐压性和密封性。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压缩空气的产生与传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传输方式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空气压缩机的作用</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压缩空气系统的组成</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储气罐</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过滤器</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储存压缩空气，以平衡系统压力。</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去除压缩空气中的杂质和油雾，保证空气质量。</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空气压缩机</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干燥器</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管道和阀门</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用于产生压缩空气。</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去除压缩空气中的水分，防止管道和设备腐蚀。</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用于传输和控制压缩空气的流向。</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油含量</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压缩空气中的油雾含量需低于一定标准，以保证空气质量和使用安全。</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微生物含量</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压缩空气中的微生物如细菌和病毒等需得到有效控制，以保证药品生产和食品加工等行业的产品质量。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水分含量</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压缩空气中的水分含量需控制在一定范围内，以防止管道和设备腐蚀以及产品污染。</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颗粒度</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压缩空气中固体颗粒的直径和数量需控制在一定范围内，以防止对设备和产品的污染。</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压缩空气的质量标准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GMP标准对压缩空气系统的要求</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GMP标准中的压缩空气系统规定</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压缩空气系统必须满足GMP标准中的相关要求，确保生产过程中的空气质量和安全性。</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压缩空气系统应定期进行维护和保养，确保其正常运行和符合GMP标准。</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压缩空气系统的设计和安装应遵循GMP标准中的规范，确保系统的可靠性和稳定性。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压缩空气系统的洁净度要求</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压缩空气系统应提供洁净的空气，避免对生产过程造成污染。</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系统中应设置过滤器等装置，去除空气中的微粒、油雾等杂质，确保空气质量符合要求。</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定期对压缩空气系统进行清洁和消毒，确保系统的洁净度。</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压缩空气系统中应设置微生物检测装置，实时监测空气中的微生物含量。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定期对系统进行微生物检测和消毒，确保空气中的微生物含量符合GMP标准。</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对于需要严格控制微生物含量的生产过程，应采用更高级别的微生物控制措施，如使用高效过滤器、增加消毒频次等。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压缩空气系统的微生物控制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https://d.book118.com/518010105011006033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2024-09-10T20:00:12.929</cp:lastPrinted>
  <dcterms:created xsi:type="dcterms:W3CDTF">2024-09-10T12:00:12Z</dcterms:created>
  <dcterms:modified xsi:type="dcterms:W3CDTF">2024-09-10T12:00:15Z</dcterms:modified>
</cp:coreProperties>
</file>