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7A5908-A66F-4883-83B0-D25D29371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CB8D6-A645-4D20-B1AD-AD419C5CD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4E266E-881E-4C06-94A3-1F1D67457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971BD4-D805-402F-A7CA-980FDA32C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43A4F3-6901-4679-93C4-B427DF1EFF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B82C80-832E-4629-87D2-5E7E8C557D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3D952-96E2-4155-843B-6BBA803591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F39B0B-A242-49D4-9913-C1755AFEB7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58C14B-84DB-46D0-AFC6-F175B3A66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B84B3-BD0C-4308-8540-E6F6B5D8F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1ECC2-F485-4312-8100-CE900AB16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100505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初级会计师考试经济法基础培训课件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经济法基础概述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经济法基础的主要内容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经济法基础的实践应用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经济法基础考试要求与应试技巧</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经济法基础案例分析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经济法基础概述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经济法基础是调整国家宏观经济管理过程中所发生的社会关系的法律规范的总称，具有综合性、技术性、经济性、行政性的特点。</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经济法基础是关于国家宏观经济管理的法律规范，其调整范围广泛，涉及到国民经济的各个方面。它不仅调整平等主体之间的横向关系，还调整不平等主体之间的纵向关系。此外，经济法基础在调整社会关系时，需要运用大量的科学技术手段，因此具有技术性特点。同时，经济法基础还具有经济性和行政性的特点，它以实现社会整体经济利益和社会公共利益为目标，并由国家行政机关负责实施。</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经济法基础的定义与特点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经济法基础的重要性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经济法基础是国家宏观经济管理的重要法律依据，对于维护市场经济秩序、保障社会公共利益、促进经济发展具有重要意义。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法基础是国家进行宏观经济管理的重要法律依据，它通过规范市场主体的行为和市场秩序，保障公平竞争，维护市场经济秩序。同时，经济法基础还通过规范国家宏观调控和市场监管，保障社会公共利益，促进经济发展和社会进步。因此，学习和掌握经济法基础对于从事经济管理和法律工作的人来说都是非常重要的。</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经济法基础的基本原则包括公平原则、法制原则、责权利相统一原则、经济效益与社会效益相统一原则等。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经济法基础的基本原则是指导经济立法、执法和司法的基本准则。其中，公平原则要求在经济活动中实现权利与义务的平等，反对不正当竞争和垄断行为；法制原则要求经济法体系完备、规范统一、相互协调；责权利相统一原则要求各市场主体在享有权利的同时，也要承担相应的责任和义务；经济效益与社会效益相统一原则要求在经济发展中注重社会公共利益和长远利益，实现经济效益与社会效益的有机结合。</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经济法基础的基本原则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经济法基础的主要内容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合同法的概念</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合同是平等主体的自然人、法人和其他组织之间设立、变更、终止民事权利义务关系的协议。</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合同的种类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根据不同的分类标准，可以将合同分为有名合同和无名合同、诺成合同和实践合同、要式合同和不要式合同等。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合同的成立与生效</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合同的成立需要经过要约和承诺两个阶段，而合同的生效则要求主体合格、内容合法、意思表示真实等条件。</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合同的履行与违约责任</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合同一旦成立，当事人应当按照约定履行自己的义务，否则将承担违约责任。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公司法</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公司法的概念</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公司法是规定公司法律地位、调整公司组织关系、规范公司行为的法律规范的总称。</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公司的设立与组织机构</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设立公司需要经过一定的程序，包括申请设立登记、提交相关文件等，公司成立后还需要设立组织机构，如股东会、董事会等。</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公司的种类</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根据不同的分类标准，可以将公司分为有限责任公司和股份有限公司等。</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公司的管理与监督</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公司应当依法进行管理，并接受政府和社会公众的监督。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竞争法的概念</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竞争法的原则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竞争法的禁止行为</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竞争法的监管机构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竞争法</a:t>
              </a:r>
            </a:p>
          </p:txBody>
        </p:sp>
      </p:grpSp>
      <p:pic>
        <p:nvPicPr>
          <p:cNvPr id="28" name="Picture 28"/>
          <p:cNvPicPr>
            <a:picLocks noChangeAspect="1"/>
          </p:cNvPicPr>
          <p:nvPr/>
        </p:nvPicPr>
        <p:blipFill>
          <a:blip r:embed="rId2"/>
          <a:srcRect l="15712" r="1571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5105" r="510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371" r="1237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4311" r="431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竞争法是调整市场竞争关系、规范市场经营行为的法律规范的总称。</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竞争法的基本原则包括维护市场竞争秩序、保护消费者利益、促进经济发展等。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禁止各种不正当竞争行为，如虚假宣传、低价倾销等。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竞争法由政府相关部门进行监管，如工商局等。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知识产权法是调整知识产权关系、保护知识产权权益的法律规范的总称。</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知识产权法的概念</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知识产权受到侵犯时，权利人可以通过法律途径寻求救济，如提起诉讼等。</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知识产权的侵权与救济</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包括专利权、商标权、著作权等。</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知识产权的种类</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知识产权的申请需要经过一定的程序，如专利申请需要向国家知识产权局提出，商标注册需要向商标局申请等。</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知识产权的申请与保护</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333" r="7333"/>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消费者权益保护法是调整消费者与经营者之间关系的法律规范的总称。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消费者权益保护法的概念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包括安全权、知情权、选择权、公平交易权等。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消费者的权利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经营者应当履行法定义务，如提供合格商品、保障消费者安全等。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经营者的义务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消费者权益受到侵犯时，可以向相关机构投诉或提起诉讼等。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消费者权益的保护机构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消费者权益保护法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经济法基础的实践应用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88" r="3208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772" r="287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了解经济合同的要素、形式和程序，掌握合同法的原则和规定，确保合同的有效性和合法性。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经济合同签订</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掌握合同履行中的权利与义务，了解合同违约的情形及责任，能够处理合同履行中的纠纷。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经济合同履行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经济合同签订与履行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https://d.book118.com/518011005053006024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2024-08-31T11:57:17.214</cp:lastPrinted>
  <dcterms:created xsi:type="dcterms:W3CDTF">2024-08-31T03:57:17Z</dcterms:created>
  <dcterms:modified xsi:type="dcterms:W3CDTF">2024-08-31T03:57:19Z</dcterms:modified>
</cp:coreProperties>
</file>