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1E75B-C7AC-4CD1-A597-ADA7755CC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07B97-1D98-4EBE-93E4-BFA8D5C3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1745-B83F-450B-8E34-F728CF17B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1E496-9588-4F45-A1B5-7EEC46B69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A9D0B-E427-461C-83CE-236CD953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C44E3-756C-40BD-814D-4C605758F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1D799-15C5-44AA-B013-C64054E05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2756E-1DAB-4052-9740-FF455D885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9A3E3-1B6B-4342-ADF1-4F8F01988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8DF1F-528C-4709-A18F-B3493E34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D4D95-E0C7-485F-914C-181D06C6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1111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《市场营销学》市场与市场营销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市场调研与预测方法论述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目标市场选择与定位策略制定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产品策略、价格策略、渠道策略和促销策略设计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品牌管理与整合营销传播实践探索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616" r="216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市场是指商品交换的场所，是买卖双方进行交易的场所和交换关系的总和。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市场主体（买方和卖方）、市场客体（商品和服务）、市场规则（法律、法规、政策等）。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市场定义与构成要素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消费品市场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生产资料市场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服务市场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技术市场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市场类型及特点分析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面向最终消费者，商品种类繁多，交易频繁但规模较小。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提供无形商品，交易过程与消费过程同时进行，服务质量难以标准化。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面向生产企业，商品标准化程度高，交易规模大但频率较低。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以技术成果为交易对象，交易方式灵活多样，风险与收益并存。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市场通过价格机制引导资源流向，实现资源优化配置。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资源配置功能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市场是信息汇集和传播的场所，有助于降低交易成本。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信息传递功能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市场竞争推动企业不断创新和提高效率，促进经济发展。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竞争激励功能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市场通过多元化投资组合来分散风险，提高经济稳定性。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风险分散功能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市场功能与作用探讨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规模不断扩大，消费结构升级，市场竞争加剧，营销手段多样化。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国内外市场差异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全球化趋势加强，国际贸易壁垒逐渐消除，新兴市场崛起带来机遇与挑战。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文化差异、消费习惯差异、法律法规差异等导致国内外市场存在明显差异。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随着全球化进程的推进和互联网技术的发展，国内外市场逐渐融合，企业需关注全球营销战略。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市场营销基本概念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市场营销是通过一系列活动，包括创造、传播和交付价值，来管理顾客关系的过程，从而使组织及其利益相关者受益。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强调以顾客为中心，通过满足顾客需求和期望来创造、传播和交付价值；注重建立和管理顾客关系，以实现长期成功。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市场营销定义及核心理念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包括产品的种类、质量、设计、功能、品牌、包装等要素，以满足不同顾客的需求。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根据产品的成本、市场需求、竞争状况等因素，制定合理的价格策略，以实现企业的盈利目标。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选择适合的分销渠道，包括直销、经销商、零售商等，以确保产品能够高效地到达目标顾客。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通过广告、公关、销售促进等手段，向目标顾客传递产品信息，激发他们的购买欲望。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促销（Promotion）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市场营销组合策略（4P理论）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顾客价值创造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了解顾客需求和期望，通过产品设计、生产、销售等环节，创造出能够满足顾客需求的产品和服务。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顾客价值传递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通过有效的渠道和促销手段，将产品和服务的价值传递给目标顾客，同时提供优质的售后服务和支持，以维持顾客关系。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顾客价值创造与传递过程剖析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竞争导向与顾客导向思维方式比较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以竞争对手为中心，关注竞争对手的产品、价格、渠道和促销策略，并制定相应的应对策略。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为中心，关注顾客的需求和期望，通过满足顾客需求来创造竞争优势。竞争导向和顾客导向是两种不同的思维方式，前者注重应对竞争，后者注重满足顾客需求。在实践中，企业应根据自身情况和市场环境，灵活运用这两种思维方式来制定有效的市场营销策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市场调研与预测方法论述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了解市场需求、竞争态势，为企业决策提供数据支持。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250" r="2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降低决策风险，提高市场反应速度，增强企业竞争力。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明确调研目标、设计调研方案、收集数据、整理分析、撰写报告。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市场调研目的、意义及步骤介绍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57" b="5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数据收集、整理和分析技巧分享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通过问卷调查、访谈、观察等方式获取数据。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对收集到的数据进行清洗、分类、编码等处理。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运用统计分析方法，挖掘数据内在规律和联系。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5083" r="3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定量分析和定性分析各有优劣，应根据研究目的和数据类型选择合适的方法。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以数字化形式表达数据，运用数学和统计学方法进行分析，结果客观、精确。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以文字、图片等形式表达数据，运用归纳、演绎等逻辑方法进行分析，结果具有主观性和概括性。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定量分析与定性分析方法比较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https://d.book118.com/518011111042006034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2024-09-12T15:38:42.409</cp:lastPrinted>
  <dcterms:created xsi:type="dcterms:W3CDTF">2024-09-12T07:38:42Z</dcterms:created>
  <dcterms:modified xsi:type="dcterms:W3CDTF">2024-09-12T07:38:44Z</dcterms:modified>
</cp:coreProperties>
</file>