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C3A53-BE53-44DC-A03C-A3CFB6608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A18B1-E65F-4F23-8142-E2798A986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E0473-9A4F-4D1B-9C04-AF740B4CA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1D97F-3CEF-4CBD-B419-FBE77BD6C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0879DB-8162-407F-8A6B-AB15C4478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640CC4-8B50-4F7F-A230-37D67D1B2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91E4ED-95AA-4CDC-A9A9-5C791A0F0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D74EC-AC4B-4614-974E-6BDB09741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D222E-1BBF-4515-A259-83965F02C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4BE4C-E993-4EA5-B9A2-A7E343B10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BD7E1-73B8-4430-ABCC-7B3E16A4B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1207414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《电子文件归档与管理》ppt课件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电子文件归档与管理概述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电子文件归档的流程与规范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电子文件管理的技术与方法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电子文件归档与管理的挑战与解决方案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电子文件归档与管理的实践案例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电子文件归档与管理概述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电子文件归档与管理是指对以数字形式生成、传输、处理和存储的文件进行收集、整理、保管、保护、利用和处置的过程。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电子文件具有易复制、易传输、易修改、易删除等特性，同时也面临着易损坏、易丢失等风险。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87" b="18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271" b="152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电子文件归档与管理的必要性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保存数字记忆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随着数字化时代的到来，大量的信息以电子形式存在，电子文件的归档与管理对于保存和传承数字记忆具有重要意义。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保障信息安全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电子文件作为组织和个人重要的信息资产，其归档与管理有助于保障信息的安全，防止信息泄露和损坏。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电子文件的归档与管理能够实现文件的快速检索、传输和使用，提高工作效率。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20世纪90年代以后，随着光盘、硬盘等存储介质的出现，电子文件的数量和种类逐渐增多，电子文件的管理也开始受到重视。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20世纪70年代末期，随着计算机的普及，电子文件开始出现，但此时的电子文件主要是以磁带为存储介质。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进入21世纪，随着云计算、大数据等技术的出现和应用，电子文件的归档与管理逐渐走向成熟和规范，相关的法规和标准也逐步完善。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电子文件归档与管理的历史与发展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电子文件归档的流程与规范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确定电子文件的收集范围，包括各类办公文档、邮件、数据库等。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根据文件类型、重要性、密级等因素，对收集的电子文件进行分类整理。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确保电子文件保存为通用格式，以便于长期保存和利用。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电子文件的收集与整理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根据电子文件的真实性、完整性、可靠性和法律凭证性等方面进行鉴定。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根据鉴定结果，选择需要归档的电子文件，并剔除无价值或重复的文件。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根据电子文件的重要性和利用价值，划分归档的优先级。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优先级划分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电子文件的鉴定与选择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选择可靠的存储介质，如硬盘、光盘、磁带等。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存储介质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采用分布式存储或集中式存储方式，确保数据安全和可访问性。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制定定期备份和增量备份策略，确保数据安全可靠。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电子文件的存储与备份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选择可靠的电子文件迁移工具，确保迁移过程中数据的完整性和安全性。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迁移工具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遵循统一的电子文件格式标准，确保不同系统之间的互操作性和长期保存性。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转换标准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制定详细的迁移计划，包括迁移时间、方式、人员和责任分工等。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迁移计划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电子文件的迁移与转换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电子文件管理的技术与方法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元数据管理的重要性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元数据管理有助于确保电子文件的真实性和完整性，提高文件检索效率和利用价值。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元数据管理技术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包括元数据的捕获、存储、维护和利用等技术，以及元数据标准的应用和互操作性的实现。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元数据概述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元数据是描述电子文件属性特征的数据，如文件大小、创建时间、格式等。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电子文件元数据管理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https://d.book118.com/518012074140006034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2024-09-13T13:22:09.535</cp:lastPrinted>
  <dcterms:created xsi:type="dcterms:W3CDTF">2024-09-13T05:22:09Z</dcterms:created>
  <dcterms:modified xsi:type="dcterms:W3CDTF">2024-09-13T05:22:11Z</dcterms:modified>
</cp:coreProperties>
</file>