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BB98BA-2B09-48F9-B822-A9D2F707BE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EFE3DA-1CB3-4723-9998-E8BCAAC824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891D67-BBE0-4333-9225-4065BD43F6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C4633A-D897-4622-9EF4-DB823E56A1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D77FEF1-A2CC-49A4-B08F-3BB958C0F9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39A4ED6-1FBE-4E6A-95E8-B3DF076555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55BCE11-0639-4DA0-A91E-57E67FDFF4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6A55EC-9254-45F3-BE76-620D886A94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CD8E34-1799-4D39-A0E3-3259023703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2CDB36-38E5-4D7D-8228-F78511E9BC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317CA6-271A-46A2-B1DB-84E2EB8C37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8012117074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预防电信诈骗素材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电信诈骗概述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预防电信诈骗的必要性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预防电信诈骗的措施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电信诈骗案例分析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电信诈骗概述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电信诈骗是指通过电话、短信、网络等电信工具，利用虚假信息诱使受害人进行钱款交易的行为。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电信诈骗是一种非接触性诈骗，犯罪分子与受害者之间不需要面对面接触，通过远程手段进行欺诈活动。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3164" b="3164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1195" b="11195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电信诈骗不仅侵犯了受害者的财产权益，还对受害者的个人信息和隐私安全构成了威胁。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6346" b="16346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电信诈骗的定义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651" r="2265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犯罪分子冒充公检法机关工作人员，以受害人涉嫌违法犯罪为由，威胁受害人转账或缴纳保证金。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冒充公检法机关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犯罪分子通过短信、电话或网络等途径发布虚假中奖信息，诱骗受害人点击恶意链接或提供个人信息，进而骗取钱财。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虚假中奖信息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犯罪分子冒充受害人的亲友或熟人，以急需用钱、遇到困难等为由，请求受害人转账或提供账户信息。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冒充熟人或亲友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犯罪分子在网络上发布虚假商品或服务信息，以低价吸引受害人购买，然后通过虚假交易、拒不退款等方式骗取钱财。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网络购物诈骗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电信诈骗的常见手法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信息泄露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犯罪分子通过电信诈骗获取受害者的个人信息和隐私，可能导致个人信息泄露和滥用。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社会信任危机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电信诈骗的频发导致社会信任度降低，人们对陌生信息和电话产生怀疑和恐慌，影响正常的社会交往和经济发展。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财产损失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受害者因轻信犯罪分子的虚假信息而遭受经济损失，财产权益受到侵害。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电信诈骗的危害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预防电信诈骗的必要性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267" r="2726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24" r="3252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041" r="3104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防止个人信息被不法分子获取，避免用于非法活动或侵害个人权益。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个人信息保护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保护个人隐私不被泄露，维护个人尊严和安全。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隐私权保护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个人信息安全的重要性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380" b="838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避免财产遭受损失，保护个人和家庭的财产安全。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防止电信诈骗对正常经济秩序造成干扰和破坏。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保护财产安全的必要性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维护经济秩序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防范经济损失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0000" r="100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减少电信诈骗对社会秩序的干扰和破坏，促进社会和谐稳定。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维护社会稳定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通过预防电信诈骗，提高公众对安全问题的重视和警惕性。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提高公众安全意识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社会秩序的维护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预防电信诈骗的措施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不轻易透露个人身份证、银行卡等敏感信息，避免在网络上公开个人联系方式和家庭住址。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保护个人隐私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042" b="104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对于各类账号密码，应定期更换，并使用不同的密码，避免使用简单密码。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定期更换密码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不点击来自陌生人的链接，特别是要求输入个人信息的链接。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警惕不明链接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提高个人信息保护意识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https://d.book118.com/518012117074006026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2024-09-03T22:09:19.230</cp:lastPrinted>
  <dcterms:created xsi:type="dcterms:W3CDTF">2024-09-03T14:09:19Z</dcterms:created>
  <dcterms:modified xsi:type="dcterms:W3CDTF">2024-09-03T14:09:20Z</dcterms:modified>
</cp:coreProperties>
</file>