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27.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image" Target="../media/image1.jpeg" /><Relationship Id="rId6" Type="http://schemas.openxmlformats.org/officeDocument/2006/relationships/tags" Target="../tags/tag5.xml" /><Relationship Id="rId7" Type="http://schemas.openxmlformats.org/officeDocument/2006/relationships/image" Target="../media/image2.jpeg"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8.xml" /><Relationship Id="rId11"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tags" Target="../tags/tag50.xml"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6.xml" /><Relationship Id="rId10" Type="http://schemas.openxmlformats.org/officeDocument/2006/relationships/image" Target="../media/image6.jpeg" /><Relationship Id="rId11" Type="http://schemas.openxmlformats.org/officeDocument/2006/relationships/tags" Target="../tags/tag74.xml" /><Relationship Id="rId12" Type="http://schemas.openxmlformats.org/officeDocument/2006/relationships/tags" Target="../tags/tag75.xml" /><Relationship Id="rId13" Type="http://schemas.openxmlformats.org/officeDocument/2006/relationships/slideMaster" Target="../slideMasters/slideMaster2.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image" Target="../media/image5.jpeg" /><Relationship Id="rId9" Type="http://schemas.openxmlformats.org/officeDocument/2006/relationships/tags" Target="../tags/tag73.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image" Target="../media/image8.png"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7.xml" /><Relationship Id="rId10" Type="http://schemas.openxmlformats.org/officeDocument/2006/relationships/tags" Target="../tags/tag10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slideMaster" Target="../slideMasters/slideMaster2.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slideMaster" Target="../slideMasters/slideMaster2.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1F5FE4-CA3D-4917-8AAA-9FB5F1E46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7ED3A-13EC-402B-89D0-EC8AB29BD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4A98B4-9407-427A-AA86-C51696469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C0441E-1901-4ACF-AD2E-5F66C3734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7B94A5-B68F-4F0B-B7BE-98A9397C91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64AB5C-03CC-4E2B-BD43-3A14DEC4D8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B351DE-B495-4EDE-985B-B6AFC5AC47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9C1725-EB69-4089-B2EC-720C0BF43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8D0D08-E579-43DF-A48E-C8A1989D2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23FAB-B73C-451C-913E-14F1B9E79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97D16-B3AC-44E6-9EBB-B0D9DF3BA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7" name="矩形 6"/>
          <p:cNvSpPr/>
          <p:nvPr userDrawn="1">
            <p:custDataLst>
              <p:tags r:id="rId1"/>
            </p:custDataLst>
          </p:nvPr>
        </p:nvSpPr>
        <p:spPr>
          <a:xfrm>
            <a:off x="0" y="-15875"/>
            <a:ext cx="4191635" cy="68980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8" name="矩形 7"/>
          <p:cNvSpPr/>
          <p:nvPr userDrawn="1">
            <p:custDataLst>
              <p:tags r:id="rId2"/>
            </p:custDataLst>
          </p:nvPr>
        </p:nvSpPr>
        <p:spPr>
          <a:xfrm>
            <a:off x="408305" y="423545"/>
            <a:ext cx="11375390" cy="6051550"/>
          </a:xfrm>
          <a:prstGeom prst="rect">
            <a:avLst/>
          </a:prstGeom>
          <a:solidFill>
            <a:schemeClr val="bg1"/>
          </a:solidFill>
          <a:ln>
            <a:noFill/>
          </a:ln>
          <a:effectLst>
            <a:outerShdw blurRad="114300" dist="25400" sx="101000" sy="101000" algn="l" rotWithShape="0">
              <a:schemeClr val="bg1">
                <a:lumMod val="5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任意多边形 9"/>
          <p:cNvSpPr/>
          <p:nvPr userDrawn="1">
            <p:custDataLst>
              <p:tags r:id="rId3"/>
            </p:custDataLst>
          </p:nvPr>
        </p:nvSpPr>
        <p:spPr>
          <a:xfrm>
            <a:off x="1285875" y="1417320"/>
            <a:ext cx="9850120" cy="3791585"/>
          </a:xfrm>
          <a:custGeom>
            <a:gdLst>
              <a:gd name="adj1" fmla="val 841"/>
              <a:gd name="a1" fmla="pin 0 adj1 50000"/>
              <a:gd name="x1" fmla="*/ ss a1 100000"/>
              <a:gd name="x4" fmla="+- r 0 x1"/>
              <a:gd name="y4" fmla="+- b 0 x1"/>
            </a:gdLst>
            <a:cxnLst>
              <a:cxn ang="3">
                <a:pos x="hc" y="t"/>
              </a:cxn>
              <a:cxn ang="cd2">
                <a:pos x="l" y="vc"/>
              </a:cxn>
              <a:cxn ang="cd4">
                <a:pos x="hc" y="b"/>
              </a:cxn>
              <a:cxn ang="0">
                <a:pos x="r" y="vc"/>
              </a:cxn>
            </a:cxnLst>
            <a:rect l="l" t="t" r="r" b="b"/>
            <a:pathLst>
              <a:path w="15512" h="5971">
                <a:moveTo>
                  <a:pt x="0" y="0"/>
                </a:moveTo>
                <a:lnTo>
                  <a:pt x="15512" y="0"/>
                </a:lnTo>
                <a:lnTo>
                  <a:pt x="15512" y="5971"/>
                </a:lnTo>
                <a:lnTo>
                  <a:pt x="0" y="5971"/>
                </a:lnTo>
                <a:lnTo>
                  <a:pt x="0" y="5096"/>
                </a:lnTo>
                <a:lnTo>
                  <a:pt x="50" y="5096"/>
                </a:lnTo>
                <a:lnTo>
                  <a:pt x="50" y="5921"/>
                </a:lnTo>
                <a:lnTo>
                  <a:pt x="15462" y="5921"/>
                </a:lnTo>
                <a:lnTo>
                  <a:pt x="15462" y="50"/>
                </a:lnTo>
                <a:lnTo>
                  <a:pt x="50" y="50"/>
                </a:lnTo>
                <a:lnTo>
                  <a:pt x="50" y="1014"/>
                </a:lnTo>
                <a:lnTo>
                  <a:pt x="0" y="1014"/>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 name="矩形 9"/>
          <p:cNvSpPr/>
          <p:nvPr userDrawn="1">
            <p:custDataLst>
              <p:tags r:id="rId4"/>
            </p:custDataLst>
          </p:nvPr>
        </p:nvSpPr>
        <p:spPr>
          <a:xfrm>
            <a:off x="10281535" y="1415145"/>
            <a:ext cx="926465" cy="3791585"/>
          </a:xfrm>
          <a:prstGeom prst="rect">
            <a:avLst/>
          </a:prstGeom>
          <a:blipFill dpi="0" rotWithShape="0">
            <a:blip r:embed="rId5"/>
            <a:stretch>
              <a:fillRect l="-468419" r="-4545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流程图: 延期 10"/>
          <p:cNvSpPr/>
          <p:nvPr userDrawn="1">
            <p:custDataLst>
              <p:tags r:id="rId6"/>
            </p:custDataLst>
          </p:nvPr>
        </p:nvSpPr>
        <p:spPr>
          <a:xfrm flipH="1">
            <a:off x="6282690" y="1415780"/>
            <a:ext cx="3790950" cy="3790950"/>
          </a:xfrm>
          <a:prstGeom prst="flowChartDelay">
            <a:avLst/>
          </a:prstGeom>
          <a:blipFill dpi="0" rotWithShape="0">
            <a:blip r:embed="rId7"/>
            <a:stretch>
              <a:fillRect l="-11110" t="-16" r="-3891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日期占位符 15"/>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9"/>
            </p:custDataLst>
          </p:nvPr>
        </p:nvSpPr>
        <p:spPr/>
        <p:txBody>
          <a:bodyPr/>
          <a:lstStyle/>
          <a:p>
            <a:endParaRPr lang="zh-CN" altLang="en-US"/>
          </a:p>
        </p:txBody>
      </p:sp>
      <p:sp>
        <p:nvSpPr>
          <p:cNvPr id="18" name="灯片编号占位符 17"/>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ctrTitle" hasCustomPrompt="1"/>
            <p:custDataLst>
              <p:tags r:id="rId11"/>
            </p:custDataLst>
          </p:nvPr>
        </p:nvSpPr>
        <p:spPr>
          <a:xfrm>
            <a:off x="696000" y="2001015"/>
            <a:ext cx="5586690" cy="1681826"/>
          </a:xfrm>
        </p:spPr>
        <p:txBody>
          <a:bodyPr lIns="90000" tIns="46800" rIns="90000" bIns="0" anchor="b" anchorCtr="0">
            <a:normAutofit/>
          </a:bodyPr>
          <a:lstStyle>
            <a:lvl1pPr algn="l">
              <a:defRPr sz="5400" b="0" spc="600" baseline="0">
                <a:solidFill>
                  <a:schemeClr val="accent1"/>
                </a:solidFill>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2"/>
            </p:custDataLst>
          </p:nvPr>
        </p:nvSpPr>
        <p:spPr>
          <a:xfrm>
            <a:off x="696000" y="3861000"/>
            <a:ext cx="5586690" cy="628848"/>
          </a:xfrm>
        </p:spPr>
        <p:txBody>
          <a:bodyPr lIns="90000" tIns="0" rIns="90000" bIns="46800">
            <a:normAutofit/>
          </a:bodyPr>
          <a:lstStyle>
            <a:lvl1pPr marL="0" indent="0" algn="l" eaLnBrk="1" fontAlgn="auto" latinLnBrk="0" hangingPunct="1">
              <a:lnSpc>
                <a:spcPct val="100000"/>
              </a:lnSpc>
              <a:buNone/>
              <a:defRPr sz="2400" u="none" strike="noStrike" kern="1200" cap="none" spc="200" normalizeH="0" baseline="0">
                <a:solidFill>
                  <a:schemeClr val="tx1">
                    <a:lumMod val="85000"/>
                    <a:lumOff val="1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7" name="内容占位符 1" descr="资源 10"/>
          <p:cNvPicPr>
            <a:picLocks noChangeAspect="1"/>
          </p:cNvPicPr>
          <p:nvPr>
            <p:custDataLst>
              <p:tags r:id="rId2"/>
            </p:custDataLst>
          </p:nvPr>
        </p:nvPicPr>
        <p:blipFill>
          <a:blip r:embed="rId1"/>
          <a:stretch>
            <a:fillRect/>
          </a:stretch>
        </p:blipFill>
        <p:spPr>
          <a:xfrm>
            <a:off x="11457957" y="5982168"/>
            <a:ext cx="579120" cy="735330"/>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40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925" y="1297305"/>
            <a:ext cx="10852150" cy="5043805"/>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28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28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28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28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28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pic>
        <p:nvPicPr>
          <p:cNvPr id="8" name="图片 7" descr="C:\Users\kingsoft\Desktop\酒店管理\bed-bedroom-comfort-contemporary-545046.jpgbed-bedroom-comfort-contemporary-545046"/>
          <p:cNvPicPr>
            <a:picLocks noChangeAspect="1"/>
          </p:cNvPicPr>
          <p:nvPr userDrawn="1">
            <p:custDataLst>
              <p:tags r:id="rId2"/>
            </p:custDataLst>
          </p:nvPr>
        </p:nvPicPr>
        <p:blipFill>
          <a:blip r:embed="rId1"/>
          <a:stretch>
            <a:fillRect/>
          </a:stretch>
        </p:blipFill>
        <p:spPr>
          <a:xfrm>
            <a:off x="6385560" y="0"/>
            <a:ext cx="4704080" cy="6865620"/>
          </a:xfrm>
          <a:prstGeom prst="rect">
            <a:avLst/>
          </a:prstGeom>
        </p:spPr>
      </p:pic>
      <p:sp>
        <p:nvSpPr>
          <p:cNvPr id="9" name="矩形 8"/>
          <p:cNvSpPr/>
          <p:nvPr userDrawn="1">
            <p:custDataLst>
              <p:tags r:id="rId3"/>
            </p:custDataLst>
          </p:nvPr>
        </p:nvSpPr>
        <p:spPr>
          <a:xfrm>
            <a:off x="0" y="3362325"/>
            <a:ext cx="12192000" cy="23171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7"/>
            </p:custDataLst>
          </p:nvPr>
        </p:nvSpPr>
        <p:spPr>
          <a:xfrm>
            <a:off x="704850" y="4005000"/>
            <a:ext cx="8232755" cy="1424702"/>
          </a:xfrm>
        </p:spPr>
        <p:txBody>
          <a:bodyPr lIns="90000" tIns="46800" rIns="90000" bIns="46800" anchor="t" anchorCtr="0">
            <a:normAutofit/>
          </a:bodyPr>
          <a:lstStyle>
            <a:lvl1pPr>
              <a:defRPr sz="2000" b="0" i="0" u="none" strike="noStrike" kern="1200" cap="none" spc="300" normalizeH="0" baseline="0">
                <a:solidFill>
                  <a:schemeClr val="bg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8" name="内容占位符 1" descr="资源 10"/>
          <p:cNvPicPr>
            <a:picLocks noChangeAspect="1"/>
          </p:cNvPicPr>
          <p:nvPr>
            <p:custDataLst>
              <p:tags r:id="rId2"/>
            </p:custDataLst>
          </p:nvPr>
        </p:nvPicPr>
        <p:blipFill>
          <a:blip r:embed="rId1"/>
          <a:stretch>
            <a:fillRect/>
          </a:stretch>
        </p:blipFill>
        <p:spPr>
          <a:xfrm>
            <a:off x="11457957" y="5982168"/>
            <a:ext cx="579120" cy="735330"/>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Autofit/>
          </a:bodyPr>
          <a:lstStyle>
            <a:lvl1pPr>
              <a:defRPr sz="1600" baseline="0">
                <a:latin typeface="Arial" pitchFamily="34" charset="0"/>
                <a:ea typeface="微软雅黑"/>
              </a:defRPr>
            </a:lvl1pPr>
            <a:lvl2pPr>
              <a:defRPr sz="1600" baseline="0">
                <a:latin typeface="Arial" pitchFamily="34" charset="0"/>
                <a:ea typeface="微软雅黑"/>
              </a:defRPr>
            </a:lvl2pPr>
            <a:lvl3pPr>
              <a:defRPr sz="1600" baseline="0">
                <a:latin typeface="Arial" pitchFamily="34" charset="0"/>
                <a:ea typeface="微软雅黑"/>
              </a:defRPr>
            </a:lvl3pPr>
            <a:lvl4pPr>
              <a:defRPr sz="1600" baseline="0">
                <a:latin typeface="Arial" pitchFamily="34" charset="0"/>
                <a:ea typeface="微软雅黑"/>
              </a:defRPr>
            </a:lvl4pPr>
            <a:lvl5pPr>
              <a:defRPr sz="1600"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p>
            <a:endParaRPr lang="zh-CN" altLang="en-US"/>
          </a:p>
        </p:txBody>
      </p:sp>
      <p:sp>
        <p:nvSpPr>
          <p:cNvPr id="7" name="灯片编号占位符 6"/>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0" name="内容占位符 1" descr="资源 10"/>
          <p:cNvPicPr>
            <a:picLocks noChangeAspect="1"/>
          </p:cNvPicPr>
          <p:nvPr>
            <p:custDataLst>
              <p:tags r:id="rId2"/>
            </p:custDataLst>
          </p:nvPr>
        </p:nvPicPr>
        <p:blipFill>
          <a:blip r:embed="rId1"/>
          <a:stretch>
            <a:fillRect/>
          </a:stretch>
        </p:blipFill>
        <p:spPr>
          <a:xfrm>
            <a:off x="11457957" y="5982168"/>
            <a:ext cx="579120" cy="735330"/>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6" name="矩形 5"/>
          <p:cNvSpPr/>
          <p:nvPr userDrawn="1">
            <p:custDataLst>
              <p:tags r:id="rId1"/>
            </p:custDataLst>
          </p:nvPr>
        </p:nvSpPr>
        <p:spPr>
          <a:xfrm>
            <a:off x="0" y="2310765"/>
            <a:ext cx="12192000" cy="32283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7" name="矩形 6"/>
          <p:cNvSpPr/>
          <p:nvPr userDrawn="1">
            <p:custDataLst>
              <p:tags r:id="rId2"/>
            </p:custDataLst>
          </p:nvPr>
        </p:nvSpPr>
        <p:spPr>
          <a:xfrm>
            <a:off x="643890" y="1794510"/>
            <a:ext cx="10982325" cy="4247515"/>
          </a:xfrm>
          <a:prstGeom prst="rect">
            <a:avLst/>
          </a:prstGeom>
          <a:solidFill>
            <a:schemeClr val="bg1"/>
          </a:solidFill>
          <a:ln>
            <a:noFill/>
          </a:ln>
          <a:effectLst>
            <a:outerShdw blurRad="114300" dist="25400" sx="101000" sy="101000" algn="l" rotWithShape="0">
              <a:schemeClr val="bg1">
                <a:lumMod val="5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40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8" name="内容占位符 1" descr="资源 10"/>
          <p:cNvPicPr>
            <a:picLocks noChangeAspect="1"/>
          </p:cNvPicPr>
          <p:nvPr>
            <p:custDataLst>
              <p:tags r:id="rId2"/>
            </p:custDataLst>
          </p:nvPr>
        </p:nvPicPr>
        <p:blipFill>
          <a:blip r:embed="rId1"/>
          <a:stretch>
            <a:fillRect/>
          </a:stretch>
        </p:blipFill>
        <p:spPr>
          <a:xfrm>
            <a:off x="11457957" y="5982168"/>
            <a:ext cx="579120" cy="735330"/>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defRPr baseline="0">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defRPr baseline="0">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defRPr baseline="0">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7" name="内容占位符 1" descr="资源 10"/>
          <p:cNvPicPr>
            <a:picLocks noChangeAspect="1"/>
          </p:cNvPicPr>
          <p:nvPr>
            <p:custDataLst>
              <p:tags r:id="rId2"/>
            </p:custDataLst>
          </p:nvPr>
        </p:nvPicPr>
        <p:blipFill>
          <a:blip r:embed="rId1"/>
          <a:stretch>
            <a:fillRect/>
          </a:stretch>
        </p:blipFill>
        <p:spPr>
          <a:xfrm>
            <a:off x="11403330" y="162560"/>
            <a:ext cx="579120" cy="735330"/>
          </a:xfrm>
          <a:prstGeom prst="rect">
            <a:avLst/>
          </a:prstGeom>
        </p:spPr>
      </p:pic>
      <p:sp>
        <p:nvSpPr>
          <p:cNvPr id="2" name="竖排标题 1"/>
          <p:cNvSpPr>
            <a:spLocks noGrp="1"/>
          </p:cNvSpPr>
          <p:nvPr>
            <p:ph type="title" orient="vert"/>
            <p:custDataLst>
              <p:tags r:id="rId3"/>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4"/>
            </p:custDataLst>
          </p:nvPr>
        </p:nvSpPr>
        <p:spPr>
          <a:xfrm>
            <a:off x="669925" y="952500"/>
            <a:ext cx="9828101" cy="5388907"/>
          </a:xfrm>
        </p:spPr>
        <p:txBody>
          <a:bodyPr vert="eaVert"/>
          <a:lstStyle>
            <a:lvl1pPr indent="0" eaLnBrk="1" fontAlgn="auto" latinLnBrk="0" hangingPunct="1">
              <a:defRPr baseline="0">
                <a:latin typeface="Arial" pitchFamily="34" charset="0"/>
                <a:ea typeface="微软雅黑"/>
              </a:defRPr>
            </a:lvl1pPr>
            <a:lvl2pPr indent="0" eaLnBrk="1" fontAlgn="auto" latinLnBrk="0" hangingPunct="1">
              <a:defRPr baseline="0">
                <a:latin typeface="Arial" pitchFamily="34" charset="0"/>
                <a:ea typeface="微软雅黑"/>
              </a:defRPr>
            </a:lvl2pPr>
            <a:lvl3pPr indent="0" eaLnBrk="1" fontAlgn="auto" latinLnBrk="0" hangingPunct="1">
              <a:defRPr baseline="0">
                <a:latin typeface="Arial" pitchFamily="34" charset="0"/>
                <a:ea typeface="微软雅黑"/>
              </a:defRPr>
            </a:lvl3pPr>
            <a:lvl4pPr indent="0" eaLnBrk="1" fontAlgn="auto" latinLnBrk="0" hangingPunct="1">
              <a:defRPr baseline="0">
                <a:latin typeface="Arial" pitchFamily="34" charset="0"/>
                <a:ea typeface="微软雅黑"/>
              </a:defRPr>
            </a:lvl4pPr>
            <a:lvl5pPr indent="0" eaLnBrk="1" fontAlgn="auto" latinLnBrk="0" hangingPunct="1">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5"/>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6" name="内容占位符 1" descr="资源 10"/>
          <p:cNvPicPr>
            <a:picLocks noChangeAspect="1"/>
          </p:cNvPicPr>
          <p:nvPr>
            <p:custDataLst>
              <p:tags r:id="rId2"/>
            </p:custDataLst>
          </p:nvPr>
        </p:nvPicPr>
        <p:blipFill>
          <a:blip r:embed="rId1"/>
          <a:stretch>
            <a:fillRect/>
          </a:stretch>
        </p:blipFill>
        <p:spPr>
          <a:xfrm>
            <a:off x="11403330" y="162560"/>
            <a:ext cx="579120" cy="735330"/>
          </a:xfrm>
          <a:prstGeom prst="rect">
            <a:avLst/>
          </a:prstGeom>
        </p:spPr>
      </p:pic>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69930" y="952508"/>
            <a:ext cx="10852237" cy="5388907"/>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6" name="矩形 5"/>
          <p:cNvSpPr/>
          <p:nvPr userDrawn="1">
            <p:custDataLst>
              <p:tags r:id="rId1"/>
            </p:custDataLst>
          </p:nvPr>
        </p:nvSpPr>
        <p:spPr>
          <a:xfrm>
            <a:off x="0" y="3629660"/>
            <a:ext cx="12192000" cy="32283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7" name="矩形 6"/>
          <p:cNvSpPr/>
          <p:nvPr userDrawn="1">
            <p:custDataLst>
              <p:tags r:id="rId2"/>
            </p:custDataLst>
          </p:nvPr>
        </p:nvSpPr>
        <p:spPr>
          <a:xfrm>
            <a:off x="630555" y="1246505"/>
            <a:ext cx="10930890" cy="4045585"/>
          </a:xfrm>
          <a:prstGeom prst="rect">
            <a:avLst/>
          </a:prstGeom>
          <a:solidFill>
            <a:schemeClr val="bg1"/>
          </a:solidFill>
          <a:ln>
            <a:noFill/>
          </a:ln>
          <a:effectLst>
            <a:outerShdw blurRad="127000" dist="25400" dir="17760000" sx="101000" sy="101000" algn="l" rotWithShape="0">
              <a:schemeClr val="bg2">
                <a:lumMod val="5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9"/>
          <p:cNvSpPr/>
          <p:nvPr userDrawn="1">
            <p:custDataLst>
              <p:tags r:id="rId3"/>
            </p:custDataLst>
          </p:nvPr>
        </p:nvSpPr>
        <p:spPr>
          <a:xfrm>
            <a:off x="1299845" y="1645920"/>
            <a:ext cx="9735820" cy="3219450"/>
          </a:xfrm>
          <a:custGeom>
            <a:gdLst>
              <a:gd name="adj1" fmla="val 841"/>
              <a:gd name="a1" fmla="pin 0 adj1 50000"/>
              <a:gd name="x1" fmla="*/ ss a1 100000"/>
              <a:gd name="x4" fmla="+- r 0 x1"/>
              <a:gd name="y4" fmla="+- b 0 x1"/>
            </a:gdLst>
            <a:cxnLst>
              <a:cxn ang="3">
                <a:pos x="hc" y="t"/>
              </a:cxn>
              <a:cxn ang="cd2">
                <a:pos x="l" y="vc"/>
              </a:cxn>
              <a:cxn ang="cd4">
                <a:pos x="hc" y="b"/>
              </a:cxn>
              <a:cxn ang="0">
                <a:pos x="r" y="vc"/>
              </a:cxn>
            </a:cxnLst>
            <a:rect l="l" t="t" r="r" b="b"/>
            <a:pathLst>
              <a:path w="15512" h="5971">
                <a:moveTo>
                  <a:pt x="0" y="0"/>
                </a:moveTo>
                <a:lnTo>
                  <a:pt x="15512" y="0"/>
                </a:lnTo>
                <a:lnTo>
                  <a:pt x="15512" y="5971"/>
                </a:lnTo>
                <a:lnTo>
                  <a:pt x="0" y="5971"/>
                </a:lnTo>
                <a:lnTo>
                  <a:pt x="0" y="5096"/>
                </a:lnTo>
                <a:lnTo>
                  <a:pt x="50" y="5096"/>
                </a:lnTo>
                <a:lnTo>
                  <a:pt x="50" y="5921"/>
                </a:lnTo>
                <a:lnTo>
                  <a:pt x="15462" y="5921"/>
                </a:lnTo>
                <a:lnTo>
                  <a:pt x="15462" y="50"/>
                </a:lnTo>
                <a:lnTo>
                  <a:pt x="50" y="50"/>
                </a:lnTo>
                <a:lnTo>
                  <a:pt x="50" y="1014"/>
                </a:lnTo>
                <a:lnTo>
                  <a:pt x="0" y="1014"/>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9" name="矩形 8"/>
          <p:cNvSpPr/>
          <p:nvPr userDrawn="1">
            <p:custDataLst>
              <p:tags r:id="rId7"/>
            </p:custDataLst>
          </p:nvPr>
        </p:nvSpPr>
        <p:spPr>
          <a:xfrm>
            <a:off x="6424295" y="1976755"/>
            <a:ext cx="1351280" cy="2545080"/>
          </a:xfrm>
          <a:prstGeom prst="rect">
            <a:avLst/>
          </a:prstGeom>
          <a:blipFill dpi="0" rotWithShape="0">
            <a:blip r:embed="rId8"/>
            <a:stretch>
              <a:fillRect t="-6400" r="-218610" b="-64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sym typeface="Arial" pitchFamily="34" charset="0"/>
            </a:endParaRPr>
          </a:p>
        </p:txBody>
      </p:sp>
      <p:sp>
        <p:nvSpPr>
          <p:cNvPr id="13" name="矩形 12"/>
          <p:cNvSpPr/>
          <p:nvPr userDrawn="1">
            <p:custDataLst>
              <p:tags r:id="rId9"/>
            </p:custDataLst>
          </p:nvPr>
        </p:nvSpPr>
        <p:spPr>
          <a:xfrm>
            <a:off x="7935553" y="1976755"/>
            <a:ext cx="2794041" cy="2545080"/>
          </a:xfrm>
          <a:prstGeom prst="rect">
            <a:avLst/>
          </a:prstGeom>
          <a:blipFill dpi="0" rotWithShape="0">
            <a:blip r:embed="rId10"/>
            <a:stretch>
              <a:fillRect l="-54089" t="-6400" r="-1" b="-64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sym typeface="Arial" pitchFamily="34" charset="0"/>
            </a:endParaRPr>
          </a:p>
        </p:txBody>
      </p:sp>
      <p:sp>
        <p:nvSpPr>
          <p:cNvPr id="2" name="标题 1"/>
          <p:cNvSpPr>
            <a:spLocks noGrp="1"/>
          </p:cNvSpPr>
          <p:nvPr>
            <p:ph type="title" hasCustomPrompt="1"/>
            <p:custDataLst>
              <p:tags r:id="rId11"/>
            </p:custDataLst>
          </p:nvPr>
        </p:nvSpPr>
        <p:spPr>
          <a:xfrm>
            <a:off x="879742" y="2248926"/>
            <a:ext cx="5110480" cy="1308735"/>
          </a:xfrm>
        </p:spPr>
        <p:txBody>
          <a:bodyPr vert="horz" lIns="90000" tIns="46800" rIns="90000" bIns="0" rtlCol="0" anchor="b" anchorCtr="0">
            <a:normAutofit/>
          </a:bodyPr>
          <a:lstStyle>
            <a:lvl1pPr marL="0" marR="0" algn="l" defTabSz="914400" rtl="0" eaLnBrk="1" fontAlgn="auto" latinLnBrk="0" hangingPunct="1">
              <a:lnSpc>
                <a:spcPct val="100000"/>
              </a:lnSpc>
              <a:buNone/>
              <a:defRPr kumimoji="0" lang="zh-CN" altLang="en-US" sz="7200" b="0"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12" name="文本占位符 11"/>
          <p:cNvSpPr>
            <a:spLocks noGrp="1"/>
          </p:cNvSpPr>
          <p:nvPr>
            <p:ph type="body" sz="quarter" idx="13" hasCustomPrompt="1"/>
            <p:custDataLst>
              <p:tags r:id="rId12"/>
            </p:custDataLst>
          </p:nvPr>
        </p:nvSpPr>
        <p:spPr>
          <a:xfrm>
            <a:off x="879742" y="3647829"/>
            <a:ext cx="5110480" cy="717171"/>
          </a:xfrm>
        </p:spPr>
        <p:txBody>
          <a:bodyPr lIns="90000" rIns="90000" bIns="46800">
            <a:normAutofit/>
          </a:bodyPr>
          <a:lstStyle>
            <a:lvl1pPr marL="0" indent="0">
              <a:buNone/>
              <a:defRPr sz="2000"/>
            </a:lvl1pPr>
          </a:lstStyle>
          <a:p>
            <a:pPr lvl="0"/>
            <a:r>
              <a:rPr lang="zh-CN" altLang="en-US"/>
              <a:t>单击此处编辑文本</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6" name="图片 5" descr="资源 10"/>
          <p:cNvPicPr>
            <a:picLocks noChangeAspect="1"/>
          </p:cNvPicPr>
          <p:nvPr>
            <p:custDataLst>
              <p:tags r:id="rId2"/>
            </p:custDataLst>
          </p:nvPr>
        </p:nvPicPr>
        <p:blipFill>
          <a:blip r:embed="rId1"/>
          <a:stretch>
            <a:fillRect/>
          </a:stretch>
        </p:blipFill>
        <p:spPr>
          <a:xfrm>
            <a:off x="11266170" y="5869305"/>
            <a:ext cx="668655" cy="849630"/>
          </a:xfrm>
          <a:prstGeom prst="rect">
            <a:avLst/>
          </a:prstGeom>
        </p:spPr>
      </p:pic>
      <p:sp>
        <p:nvSpPr>
          <p:cNvPr id="2" name="标题 1"/>
          <p:cNvSpPr>
            <a:spLocks noGrp="1"/>
          </p:cNvSpPr>
          <p:nvPr>
            <p:ph type="title"/>
            <p:custDataLst>
              <p:tags r:id="rId3"/>
            </p:custDataLst>
          </p:nvPr>
        </p:nvSpPr>
        <p:spPr/>
        <p:txBody>
          <a:bodyPr/>
          <a:lstStyle>
            <a:lvl1pPr>
              <a:defRPr baseline="0">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 name="图片 8" descr="资源 10"/>
          <p:cNvPicPr>
            <a:picLocks noChangeAspect="1"/>
          </p:cNvPicPr>
          <p:nvPr userDrawn="1">
            <p:custDataLst>
              <p:tags r:id="rId3"/>
            </p:custDataLst>
          </p:nvPr>
        </p:nvPicPr>
        <p:blipFill>
          <a:blip r:embed="rId2"/>
          <a:stretch>
            <a:fillRect/>
          </a:stretch>
        </p:blipFill>
        <p:spPr>
          <a:xfrm>
            <a:off x="11266170" y="5869305"/>
            <a:ext cx="668655" cy="849630"/>
          </a:xfrm>
          <a:prstGeom prst="rect">
            <a:avLst/>
          </a:prstGeom>
        </p:spPr>
      </p:pic>
      <p:pic>
        <p:nvPicPr>
          <p:cNvPr id="10" name="图片 9" descr="资源 10"/>
          <p:cNvPicPr>
            <a:picLocks noChangeAspect="1"/>
          </p:cNvPicPr>
          <p:nvPr userDrawn="1">
            <p:custDataLst>
              <p:tags r:id="rId4"/>
            </p:custDataLst>
          </p:nvPr>
        </p:nvPicPr>
        <p:blipFill>
          <a:blip r:embed="rId2"/>
          <a:stretch>
            <a:fillRect/>
          </a:stretch>
        </p:blipFill>
        <p:spPr>
          <a:xfrm>
            <a:off x="163195" y="80010"/>
            <a:ext cx="668655" cy="849630"/>
          </a:xfrm>
          <a:prstGeom prst="rect">
            <a:avLst/>
          </a:prstGeom>
        </p:spPr>
      </p:pic>
      <p:sp>
        <p:nvSpPr>
          <p:cNvPr id="2" name="标题 1"/>
          <p:cNvSpPr>
            <a:spLocks noGrp="1"/>
          </p:cNvSpPr>
          <p:nvPr>
            <p:ph type="title" hasCustomPrompt="1"/>
            <p:custDataLst>
              <p:tags r:id="rId5"/>
            </p:custDataLst>
          </p:nvPr>
        </p:nvSpPr>
        <p:spPr>
          <a:xfrm>
            <a:off x="1281600" y="1249200"/>
            <a:ext cx="9626400" cy="723600"/>
          </a:xfrm>
        </p:spPr>
        <p:txBody>
          <a:bodyPr anchor="ctr">
            <a:normAutofit/>
          </a:bodyPr>
          <a:lstStyle>
            <a:lvl1pPr>
              <a:defRPr sz="320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6"/>
            </p:custDataLst>
          </p:nvPr>
        </p:nvSpPr>
        <p:spPr>
          <a:xfrm>
            <a:off x="1281113" y="2163600"/>
            <a:ext cx="9626600" cy="3445200"/>
          </a:xfrm>
        </p:spPr>
        <p:txBody>
          <a:bodyPr>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
        <p:nvSpPr>
          <p:cNvPr id="6" name="文本框 5"/>
          <p:cNvSpPr txBox="1"/>
          <p:nvPr userDrawn="1"/>
        </p:nvSpPr>
        <p:spPr>
          <a:xfrm rot="20280000">
            <a:off x="4540250" y="2633345"/>
            <a:ext cx="417703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bg1">
                    <a:lumMod val="85000"/>
                  </a:schemeClr>
                </a:solidFill>
                <a:latin typeface="华文彩云" panose="02010800040101010101" charset="-122"/>
                <a:ea typeface="华文彩云" panose="02010800040101010101" charset="-122"/>
                <a:cs typeface="华文彩云" panose="02010800040101010101" charset="-122"/>
              </a:rPr>
              <a:t>@</a:t>
            </a:r>
            <a:r>
              <a:rPr lang="zh-CN" altLang="en-US" sz="4000">
                <a:solidFill>
                  <a:schemeClr val="bg1">
                    <a:lumMod val="85000"/>
                  </a:schemeClr>
                </a:solidFill>
                <a:latin typeface="华文彩云" panose="02010800040101010101" charset="-122"/>
                <a:ea typeface="华文彩云" panose="02010800040101010101" charset="-122"/>
                <a:cs typeface="华文彩云" panose="02010800040101010101" charset="-122"/>
              </a:rPr>
              <a:t>肿瘤科护理</a:t>
            </a:r>
            <a:endParaRPr lang="zh-CN" altLang="en-US" sz="4000">
              <a:solidFill>
                <a:schemeClr val="bg1">
                  <a:lumMod val="85000"/>
                </a:schemeClr>
              </a:solidFill>
              <a:latin typeface="华文彩云" panose="02010800040101010101" charset="-122"/>
              <a:ea typeface="华文彩云" panose="02010800040101010101" charset="-122"/>
              <a:cs typeface="华文彩云" panose="02010800040101010101"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8" name="矩形 7"/>
          <p:cNvSpPr/>
          <p:nvPr>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0" name="内容占位符 1" descr="资源 10"/>
          <p:cNvPicPr>
            <a:picLocks noChangeAspect="1"/>
          </p:cNvPicPr>
          <p:nvPr>
            <p:custDataLst>
              <p:tags r:id="rId3"/>
            </p:custDataLst>
          </p:nvPr>
        </p:nvPicPr>
        <p:blipFill>
          <a:blip r:embed="rId2"/>
          <a:stretch>
            <a:fillRect/>
          </a:stretch>
        </p:blipFill>
        <p:spPr>
          <a:xfrm>
            <a:off x="311785" y="5977890"/>
            <a:ext cx="586105" cy="744855"/>
          </a:xfrm>
          <a:prstGeom prst="rect">
            <a:avLst/>
          </a:prstGeom>
        </p:spPr>
      </p:pic>
      <p:sp>
        <p:nvSpPr>
          <p:cNvPr id="2" name="标题 1"/>
          <p:cNvSpPr>
            <a:spLocks noGrp="1"/>
          </p:cNvSpPr>
          <p:nvPr>
            <p:ph type="title" hasCustomPrompt="1"/>
            <p:custDataLst>
              <p:tags r:id="rId4"/>
            </p:custDataLst>
          </p:nvPr>
        </p:nvSpPr>
        <p:spPr>
          <a:xfrm>
            <a:off x="583200" y="770400"/>
            <a:ext cx="3960000" cy="882000"/>
          </a:xfrm>
        </p:spPr>
        <p:txBody>
          <a:bodyPr anchor="ctr">
            <a:normAutofit/>
          </a:bodyPr>
          <a:lstStyle>
            <a:lvl1pPr>
              <a:defRPr sz="360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normAutofit/>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normAutofit/>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1" name="内容占位符 1" descr="资源 10"/>
          <p:cNvPicPr>
            <a:picLocks noChangeAspect="1"/>
          </p:cNvPicPr>
          <p:nvPr>
            <p:custDataLst>
              <p:tags r:id="rId3"/>
            </p:custDataLst>
          </p:nvPr>
        </p:nvPicPr>
        <p:blipFill>
          <a:blip r:embed="rId2"/>
          <a:stretch>
            <a:fillRect/>
          </a:stretch>
        </p:blipFill>
        <p:spPr>
          <a:xfrm>
            <a:off x="11487150" y="208280"/>
            <a:ext cx="546735" cy="694690"/>
          </a:xfrm>
          <a:prstGeom prst="rect">
            <a:avLst/>
          </a:prstGeom>
        </p:spPr>
      </p:pic>
      <p:pic>
        <p:nvPicPr>
          <p:cNvPr id="12" name="内容占位符 1" descr="资源 10"/>
          <p:cNvPicPr>
            <a:picLocks noChangeAspect="1"/>
          </p:cNvPicPr>
          <p:nvPr>
            <p:custDataLst>
              <p:tags r:id="rId4"/>
            </p:custDataLst>
          </p:nvPr>
        </p:nvPicPr>
        <p:blipFill>
          <a:blip r:embed="rId2"/>
          <a:stretch>
            <a:fillRect/>
          </a:stretch>
        </p:blipFill>
        <p:spPr>
          <a:xfrm>
            <a:off x="244475" y="208280"/>
            <a:ext cx="546735" cy="694690"/>
          </a:xfrm>
          <a:prstGeom prst="rect">
            <a:avLst/>
          </a:prstGeom>
        </p:spPr>
      </p:pic>
      <p:sp>
        <p:nvSpPr>
          <p:cNvPr id="2" name="标题 1"/>
          <p:cNvSpPr>
            <a:spLocks noGrp="1"/>
          </p:cNvSpPr>
          <p:nvPr>
            <p:ph type="title"/>
            <p:custDataLst>
              <p:tags r:id="rId5"/>
            </p:custDataLst>
          </p:nvPr>
        </p:nvSpPr>
        <p:spPr>
          <a:xfrm>
            <a:off x="612000" y="781200"/>
            <a:ext cx="10976400" cy="626400"/>
          </a:xfrm>
        </p:spPr>
        <p:txBody>
          <a:bodyPr anchor="ctr">
            <a:normAutofit/>
          </a:bodyPr>
          <a:lstStyle>
            <a:lvl1pPr algn="ctr">
              <a:defRPr sz="360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pic>
        <p:nvPicPr>
          <p:cNvPr id="10" name="内容占位符 1" descr="资源 10"/>
          <p:cNvPicPr>
            <a:picLocks noChangeAspect="1"/>
          </p:cNvPicPr>
          <p:nvPr>
            <p:custDataLst>
              <p:tags r:id="rId2"/>
            </p:custDataLst>
          </p:nvPr>
        </p:nvPicPr>
        <p:blipFill>
          <a:blip r:embed="rId1"/>
          <a:stretch>
            <a:fillRect/>
          </a:stretch>
        </p:blipFill>
        <p:spPr>
          <a:xfrm>
            <a:off x="11403330" y="162560"/>
            <a:ext cx="579120" cy="735330"/>
          </a:xfrm>
          <a:prstGeom prst="rect">
            <a:avLst/>
          </a:prstGeom>
        </p:spPr>
      </p:pic>
      <p:sp>
        <p:nvSpPr>
          <p:cNvPr id="8" name="矩形 7"/>
          <p:cNvSpPr/>
          <p:nvPr>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normAutofit/>
          </a:bodyPr>
          <a:lstStyle>
            <a:lvl1pPr algn="ctr">
              <a:defRPr sz="3200" baseline="0">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pic>
        <p:nvPicPr>
          <p:cNvPr id="15" name="内容占位符 1" descr="资源 10"/>
          <p:cNvPicPr>
            <a:picLocks noChangeAspect="1"/>
          </p:cNvPicPr>
          <p:nvPr>
            <p:custDataLst>
              <p:tags r:id="rId2"/>
            </p:custDataLst>
          </p:nvPr>
        </p:nvPicPr>
        <p:blipFill>
          <a:blip r:embed="rId1"/>
          <a:stretch>
            <a:fillRect/>
          </a:stretch>
        </p:blipFill>
        <p:spPr>
          <a:xfrm>
            <a:off x="241300" y="6064250"/>
            <a:ext cx="492125" cy="624840"/>
          </a:xfrm>
          <a:prstGeom prst="rect">
            <a:avLst/>
          </a:prstGeom>
        </p:spPr>
      </p:pic>
      <p:pic>
        <p:nvPicPr>
          <p:cNvPr id="16" name="内容占位符 1" descr="资源 10"/>
          <p:cNvPicPr>
            <a:picLocks noChangeAspect="1"/>
          </p:cNvPicPr>
          <p:nvPr>
            <p:custDataLst>
              <p:tags r:id="rId3"/>
            </p:custDataLst>
          </p:nvPr>
        </p:nvPicPr>
        <p:blipFill>
          <a:blip r:embed="rId1"/>
          <a:stretch>
            <a:fillRect/>
          </a:stretch>
        </p:blipFill>
        <p:spPr>
          <a:xfrm>
            <a:off x="11500485" y="6089015"/>
            <a:ext cx="492125" cy="624840"/>
          </a:xfrm>
          <a:prstGeom prst="rect">
            <a:avLst/>
          </a:prstGeom>
        </p:spPr>
      </p:pic>
      <p:sp>
        <p:nvSpPr>
          <p:cNvPr id="10" name="矩形 9"/>
          <p:cNvSpPr/>
          <p:nvPr>
            <p:custDataLst>
              <p:tags r:id="rId4"/>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5"/>
            </p:custDataLst>
          </p:nvPr>
        </p:nvSpPr>
        <p:spPr>
          <a:xfrm>
            <a:off x="579600" y="237600"/>
            <a:ext cx="11037600" cy="441964"/>
          </a:xfrm>
        </p:spPr>
        <p:txBody>
          <a:bodyPr>
            <a:normAutofit/>
          </a:bodyPr>
          <a:lstStyle>
            <a:lvl1pPr>
              <a:defRPr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latin typeface="Arial" pitchFamily="34" charset="0"/>
                <a:ea typeface="微软雅黑"/>
              </a:defRPr>
            </a:lvl1pPr>
            <a:lvl2pPr>
              <a:defRPr baseline="0">
                <a:latin typeface="Arial" pitchFamily="34" charset="0"/>
                <a:ea typeface="微软雅黑"/>
              </a:defRPr>
            </a:lvl2pPr>
            <a:lvl3pPr>
              <a:defRPr baseline="0">
                <a:latin typeface="Arial" pitchFamily="34" charset="0"/>
                <a:ea typeface="微软雅黑"/>
              </a:defRPr>
            </a:lvl3pPr>
            <a:lvl4pPr>
              <a:defRPr baseline="0">
                <a:latin typeface="Arial" pitchFamily="34" charset="0"/>
                <a:ea typeface="微软雅黑"/>
              </a:defRPr>
            </a:lvl4pPr>
            <a:lvl5pPr>
              <a:defRPr baseline="0">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pic>
        <p:nvPicPr>
          <p:cNvPr id="8" name="内容占位符 1" descr="资源 10"/>
          <p:cNvPicPr>
            <a:picLocks noChangeAspect="1"/>
          </p:cNvPicPr>
          <p:nvPr userDrawn="1">
            <p:custDataLst>
              <p:tags r:id="rId2"/>
            </p:custDataLst>
          </p:nvPr>
        </p:nvPicPr>
        <p:blipFill>
          <a:blip r:embed="rId1"/>
          <a:stretch>
            <a:fillRect/>
          </a:stretch>
        </p:blipFill>
        <p:spPr>
          <a:xfrm>
            <a:off x="523875" y="140970"/>
            <a:ext cx="496570" cy="631190"/>
          </a:xfrm>
          <a:prstGeom prst="rect">
            <a:avLst/>
          </a:prstGeom>
        </p:spPr>
      </p:pic>
      <p:pic>
        <p:nvPicPr>
          <p:cNvPr id="9" name="内容占位符 1" descr="资源 10"/>
          <p:cNvPicPr>
            <a:picLocks noChangeAspect="1"/>
          </p:cNvPicPr>
          <p:nvPr userDrawn="1">
            <p:custDataLst>
              <p:tags r:id="rId3"/>
            </p:custDataLst>
          </p:nvPr>
        </p:nvPicPr>
        <p:blipFill>
          <a:blip r:embed="rId1"/>
          <a:stretch>
            <a:fillRect/>
          </a:stretch>
        </p:blipFill>
        <p:spPr>
          <a:xfrm>
            <a:off x="11193780" y="6076950"/>
            <a:ext cx="496570" cy="631190"/>
          </a:xfrm>
          <a:prstGeom prst="rect">
            <a:avLst/>
          </a:prstGeom>
        </p:spPr>
      </p:pic>
      <p:sp>
        <p:nvSpPr>
          <p:cNvPr id="10" name="矩形 9"/>
          <p:cNvSpPr/>
          <p:nvPr userDrawn="1">
            <p:custDataLst>
              <p:tags r:id="rId4"/>
            </p:custDataLst>
          </p:nvPr>
        </p:nvSpPr>
        <p:spPr>
          <a:xfrm>
            <a:off x="0" y="959224"/>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5"/>
            </p:custDataLst>
          </p:nvPr>
        </p:nvSpPr>
        <p:spPr>
          <a:xfrm>
            <a:off x="1522800" y="1339200"/>
            <a:ext cx="9144000" cy="2386800"/>
          </a:xfrm>
        </p:spPr>
        <p:txBody>
          <a:bodyPr anchor="b">
            <a:normAutofit/>
          </a:bodyPr>
          <a:lstStyle>
            <a:lvl1pPr algn="ctr">
              <a:defRPr sz="600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1" name="文本框 10"/>
          <p:cNvSpPr txBox="1"/>
          <p:nvPr userDrawn="1"/>
        </p:nvSpPr>
        <p:spPr>
          <a:xfrm rot="20280000">
            <a:off x="4540250" y="2633345"/>
            <a:ext cx="417703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bg1">
                    <a:lumMod val="85000"/>
                  </a:schemeClr>
                </a:solidFill>
                <a:latin typeface="华文彩云" panose="02010800040101010101" charset="-122"/>
                <a:ea typeface="华文彩云" panose="02010800040101010101" charset="-122"/>
                <a:cs typeface="华文彩云" panose="02010800040101010101" charset="-122"/>
              </a:rPr>
              <a:t>@</a:t>
            </a:r>
            <a:r>
              <a:rPr lang="zh-CN" altLang="en-US" sz="4000">
                <a:solidFill>
                  <a:schemeClr val="bg1">
                    <a:lumMod val="85000"/>
                  </a:schemeClr>
                </a:solidFill>
                <a:latin typeface="华文彩云" panose="02010800040101010101" charset="-122"/>
                <a:ea typeface="华文彩云" panose="02010800040101010101" charset="-122"/>
                <a:cs typeface="华文彩云" panose="02010800040101010101" charset="-122"/>
              </a:rPr>
              <a:t>肿瘤科护理</a:t>
            </a:r>
            <a:endParaRPr lang="zh-CN" altLang="en-US" sz="4000">
              <a:solidFill>
                <a:schemeClr val="bg1">
                  <a:lumMod val="85000"/>
                </a:schemeClr>
              </a:solidFill>
              <a:latin typeface="华文彩云" panose="02010800040101010101" charset="-122"/>
              <a:ea typeface="华文彩云" panose="02010800040101010101" charset="-122"/>
              <a:cs typeface="华文彩云" panose="02010800040101010101"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33.xml" /><Relationship Id="rId2" Type="http://schemas.openxmlformats.org/officeDocument/2006/relationships/slideLayout" Target="../slideLayouts/slideLayout13.xml" /><Relationship Id="rId20" Type="http://schemas.openxmlformats.org/officeDocument/2006/relationships/tags" Target="../tags/tag134.xml" /><Relationship Id="rId21" Type="http://schemas.openxmlformats.org/officeDocument/2006/relationships/tags" Target="../tags/tag135.xml" /><Relationship Id="rId22" Type="http://schemas.openxmlformats.org/officeDocument/2006/relationships/tags" Target="../tags/tag136.xml" /><Relationship Id="rId23" Type="http://schemas.openxmlformats.org/officeDocument/2006/relationships/tags" Target="../tags/tag137.xml" /><Relationship Id="rId24" Type="http://schemas.openxmlformats.org/officeDocument/2006/relationships/tags" Target="../tags/tag13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9.xml" /><Relationship Id="rId3" Type="http://schemas.openxmlformats.org/officeDocument/2006/relationships/tags" Target="../tags/tag14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notesSlide" Target="../notesSlides/notesSlide1.xml" /><Relationship Id="rId20" Type="http://schemas.openxmlformats.org/officeDocument/2006/relationships/tags" Target="../tags/tag158.xml" /><Relationship Id="rId21" Type="http://schemas.openxmlformats.org/officeDocument/2006/relationships/tags" Target="../tags/tag159.xml" /><Relationship Id="rId22" Type="http://schemas.openxmlformats.org/officeDocument/2006/relationships/tags" Target="../tags/tag160.xml" /><Relationship Id="rId23" Type="http://schemas.openxmlformats.org/officeDocument/2006/relationships/tags" Target="../tags/tag161.xml" /><Relationship Id="rId24" Type="http://schemas.openxmlformats.org/officeDocument/2006/relationships/tags" Target="../tags/tag162.xml" /><Relationship Id="rId25" Type="http://schemas.openxmlformats.org/officeDocument/2006/relationships/tags" Target="../tags/tag163.xml" /><Relationship Id="rId26" Type="http://schemas.openxmlformats.org/officeDocument/2006/relationships/tags" Target="../tags/tag164.xml" /><Relationship Id="rId27" Type="http://schemas.openxmlformats.org/officeDocument/2006/relationships/tags" Target="../tags/tag165.xml" /><Relationship Id="rId28" Type="http://schemas.openxmlformats.org/officeDocument/2006/relationships/tags" Target="../tags/tag166.xml" /><Relationship Id="rId29" Type="http://schemas.openxmlformats.org/officeDocument/2006/relationships/tags" Target="../tags/tag167.xml" /><Relationship Id="rId3" Type="http://schemas.openxmlformats.org/officeDocument/2006/relationships/tags" Target="../tags/tag141.xml" /><Relationship Id="rId30" Type="http://schemas.openxmlformats.org/officeDocument/2006/relationships/tags" Target="../tags/tag168.xml" /><Relationship Id="rId31" Type="http://schemas.openxmlformats.org/officeDocument/2006/relationships/tags" Target="../tags/tag169.xml" /><Relationship Id="rId32" Type="http://schemas.openxmlformats.org/officeDocument/2006/relationships/tags" Target="../tags/tag170.xml" /><Relationship Id="rId33" Type="http://schemas.openxmlformats.org/officeDocument/2006/relationships/tags" Target="../tags/tag17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8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95.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04.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13.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2.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1.png" /><Relationship Id="rId3" Type="http://schemas.openxmlformats.org/officeDocument/2006/relationships/tags" Target="../tags/tag22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3001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标题 10"/>
          <p:cNvSpPr>
            <a:spLocks noGrp="1"/>
          </p:cNvSpPr>
          <p:nvPr>
            <p:ph type="ctrTitle"/>
            <p:custDataLst>
              <p:tags r:id="rId2"/>
            </p:custDataLst>
          </p:nvPr>
        </p:nvSpPr>
        <p:spPr>
          <a:xfrm>
            <a:off x="724535" y="1705610"/>
            <a:ext cx="8750935" cy="1551940"/>
          </a:xfrm>
        </p:spPr>
        <p:txBody>
          <a:bodyPr>
            <a:normAutofit/>
          </a:bodyPr>
          <a:lstStyle/>
          <a:p>
            <a:r>
              <a:rPr b="1" spc="-5">
                <a:latin typeface="黑体" panose="02010609060101010101" charset="-122"/>
                <a:cs typeface="黑体" panose="02010609060101010101" charset="-122"/>
                <a:sym typeface="+mn-ea"/>
              </a:rPr>
              <a:t>成人</a:t>
            </a:r>
            <a:r>
              <a:rPr lang="zh-CN" b="1" spc="-5">
                <a:latin typeface="黑体" panose="02010609060101010101" charset="-122"/>
                <a:cs typeface="黑体" panose="02010609060101010101" charset="-122"/>
                <a:sym typeface="+mn-ea"/>
              </a:rPr>
              <a:t>雾化吸入护理</a:t>
            </a:r>
            <a:r>
              <a:rPr b="1" spc="-5">
                <a:latin typeface="黑体" panose="02010609060101010101" charset="-122"/>
                <a:cs typeface="黑体" panose="02010609060101010101" charset="-122"/>
                <a:sym typeface="+mn-ea"/>
              </a:rPr>
              <a:t>    </a:t>
            </a:r>
            <a:endParaRPr b="1" spc="-5">
              <a:latin typeface="黑体" panose="02010609060101010101" charset="-122"/>
              <a:cs typeface="黑体" panose="02010609060101010101" charset="-122"/>
              <a:sym typeface="+mn-ea"/>
            </a:endParaRPr>
          </a:p>
        </p:txBody>
      </p:sp>
      <p:sp>
        <p:nvSpPr>
          <p:cNvPr id="2" name="文本框 1"/>
          <p:cNvSpPr txBox="1"/>
          <p:nvPr/>
        </p:nvSpPr>
        <p:spPr>
          <a:xfrm>
            <a:off x="811530" y="3933190"/>
            <a:ext cx="746569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sym typeface="+mn-ea"/>
              </a:rPr>
              <a:t>Nursing care of adult patients with aerosol inhalation</a:t>
            </a:r>
            <a:endParaRPr lang="zh-CN" altLang="en-US">
              <a:sym typeface="+mn-ea"/>
            </a:endParaRPr>
          </a:p>
        </p:txBody>
      </p:sp>
      <p:sp>
        <p:nvSpPr>
          <p:cNvPr id="3" name="文本框 2"/>
          <p:cNvSpPr txBox="1"/>
          <p:nvPr/>
        </p:nvSpPr>
        <p:spPr>
          <a:xfrm>
            <a:off x="811530" y="758825"/>
            <a:ext cx="68338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ym typeface="+mn-ea"/>
              </a:rPr>
              <a:t>中华护理学会团体标准  </a:t>
            </a:r>
            <a:r>
              <a:rPr b="1">
                <a:sym typeface="+mn-ea"/>
              </a:rPr>
              <a:t>T/CNAS  2</a:t>
            </a:r>
            <a:r>
              <a:rPr lang="en-US" b="1">
                <a:sym typeface="+mn-ea"/>
              </a:rPr>
              <a:t>4</a:t>
            </a:r>
            <a:r>
              <a:rPr b="1">
                <a:sym typeface="+mn-ea"/>
              </a:rPr>
              <a:t>─202</a:t>
            </a:r>
            <a:r>
              <a:rPr lang="en-US" b="1">
                <a:sym typeface="+mn-ea"/>
              </a:rPr>
              <a:t>3</a:t>
            </a:r>
            <a:endParaRPr lang="en-US" b="1">
              <a:sym typeface="+mn-ea"/>
            </a:endParaRPr>
          </a:p>
        </p:txBody>
      </p:sp>
      <p:sp>
        <p:nvSpPr>
          <p:cNvPr id="8" name="文本框 7"/>
          <p:cNvSpPr txBox="1"/>
          <p:nvPr/>
        </p:nvSpPr>
        <p:spPr>
          <a:xfrm>
            <a:off x="8557895" y="5783580"/>
            <a:ext cx="2975610" cy="30670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l">
              <a:lnSpc>
                <a:spcPct val="100000"/>
              </a:lnSpc>
              <a:spcBef>
                <a:spcPts val="90"/>
              </a:spcBef>
            </a:pPr>
            <a:r>
              <a:rPr sz="1400"/>
              <a:t>202</a:t>
            </a:r>
            <a:r>
              <a:rPr lang="en-US" sz="1400"/>
              <a:t>3</a:t>
            </a:r>
            <a:r>
              <a:rPr sz="1400"/>
              <a:t>-</a:t>
            </a:r>
            <a:r>
              <a:rPr lang="en-US" sz="1400"/>
              <a:t>01</a:t>
            </a:r>
            <a:r>
              <a:rPr sz="1400"/>
              <a:t>-31 发布 </a:t>
            </a:r>
            <a:r>
              <a:rPr lang="en-US" sz="1400"/>
              <a:t>  </a:t>
            </a:r>
            <a:r>
              <a:rPr sz="1400"/>
              <a:t>202</a:t>
            </a:r>
            <a:r>
              <a:rPr lang="en-US" sz="1400"/>
              <a:t>3</a:t>
            </a:r>
            <a:r>
              <a:rPr sz="1400"/>
              <a:t>-0</a:t>
            </a:r>
            <a:r>
              <a:rPr lang="en-US" sz="1400"/>
              <a:t>5</a:t>
            </a:r>
            <a:r>
              <a:rPr sz="1400"/>
              <a:t>-01 实施</a:t>
            </a:r>
            <a:endParaRPr sz="1400"/>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p:cNvSpPr txBox="1"/>
          <p:nvPr>
            <p:custDataLst>
              <p:tags r:id="rId3"/>
            </p:custDataLst>
          </p:nvPr>
        </p:nvSpPr>
        <p:spPr>
          <a:xfrm>
            <a:off x="4231640" y="110490"/>
            <a:ext cx="3317240" cy="122682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b="1">
                <a:solidFill>
                  <a:schemeClr val="accent1"/>
                </a:solidFill>
                <a:latin typeface="Arial" pitchFamily="34" charset="0"/>
                <a:ea typeface="汉仪旗黑-85S" panose="00020600040101010101" pitchFamily="18" charset="-122"/>
                <a:sym typeface="Arial" pitchFamily="34" charset="0"/>
              </a:rPr>
              <a:t>目 录</a:t>
            </a:r>
            <a:endParaRPr lang="zh-CN" altLang="en-US" sz="6600" b="1">
              <a:solidFill>
                <a:schemeClr val="accent1"/>
              </a:solidFill>
              <a:latin typeface="Arial" pitchFamily="34" charset="0"/>
              <a:ea typeface="汉仪旗黑-85S" panose="00020600040101010101" pitchFamily="18" charset="-122"/>
              <a:sym typeface="Arial" pitchFamily="34" charset="0"/>
            </a:endParaRPr>
          </a:p>
        </p:txBody>
      </p:sp>
      <p:sp>
        <p:nvSpPr>
          <p:cNvPr id="6" name="矩形 5"/>
          <p:cNvSpPr/>
          <p:nvPr>
            <p:custDataLst>
              <p:tags r:id="rId4"/>
            </p:custDataLst>
          </p:nvPr>
        </p:nvSpPr>
        <p:spPr>
          <a:xfrm>
            <a:off x="1357609" y="1171343"/>
            <a:ext cx="640097" cy="6238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7" name="矩形 6"/>
          <p:cNvSpPr/>
          <p:nvPr>
            <p:custDataLst>
              <p:tags r:id="rId5"/>
            </p:custDataLst>
          </p:nvPr>
        </p:nvSpPr>
        <p:spPr>
          <a:xfrm>
            <a:off x="1997710" y="1238250"/>
            <a:ext cx="8504555" cy="556895"/>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8" name="文本框 7"/>
          <p:cNvSpPr txBox="1"/>
          <p:nvPr>
            <p:custDataLst>
              <p:tags r:id="rId6"/>
            </p:custDataLst>
          </p:nvPr>
        </p:nvSpPr>
        <p:spPr>
          <a:xfrm>
            <a:off x="2255647" y="1283878"/>
            <a:ext cx="7991700" cy="447621"/>
          </a:xfrm>
          <a:prstGeom prst="rect">
            <a:avLst/>
          </a:prstGeom>
        </p:spPr>
        <p:txBody>
          <a:bodyPr wrap="square" lIns="90000" tIns="46800" rIns="90000" bIns="46800" anchor="ctr" anchorCtr="0"/>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indent="0">
              <a:lnSpc>
                <a:spcPct val="100000"/>
              </a:lnSpc>
              <a:spcBef>
                <a:spcPts val="105"/>
              </a:spcBef>
              <a:buNone/>
              <a:tabLst>
                <a:tab pos="213360"/>
                <a:tab pos="213995"/>
              </a:tabLst>
            </a:pPr>
            <a:r>
              <a:rPr lang="zh-CN" altLang="en-US" sz="2400" b="1" spc="100">
                <a:solidFill>
                  <a:schemeClr val="tx1">
                    <a:lumMod val="85000"/>
                    <a:lumOff val="15000"/>
                  </a:schemeClr>
                </a:solidFill>
                <a:latin typeface="Arial" pitchFamily="34" charset="0"/>
                <a:ea typeface="微软雅黑"/>
                <a:sym typeface="Arial" pitchFamily="34" charset="0"/>
              </a:rPr>
              <a:t>范围</a:t>
            </a:r>
            <a:endParaRPr lang="zh-CN" altLang="en-US" sz="2400" b="1" spc="100">
              <a:solidFill>
                <a:schemeClr val="tx1">
                  <a:lumMod val="85000"/>
                  <a:lumOff val="15000"/>
                </a:schemeClr>
              </a:solidFill>
              <a:latin typeface="Arial" pitchFamily="34" charset="0"/>
              <a:ea typeface="微软雅黑"/>
              <a:sym typeface="Arial" pitchFamily="34" charset="0"/>
            </a:endParaRPr>
          </a:p>
        </p:txBody>
      </p:sp>
      <p:sp>
        <p:nvSpPr>
          <p:cNvPr id="9" name="矩形 8"/>
          <p:cNvSpPr/>
          <p:nvPr>
            <p:custDataLst>
              <p:tags r:id="rId7"/>
            </p:custDataLst>
          </p:nvPr>
        </p:nvSpPr>
        <p:spPr>
          <a:xfrm>
            <a:off x="1357609" y="1940131"/>
            <a:ext cx="640097" cy="62387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10" name="矩形 9"/>
          <p:cNvSpPr/>
          <p:nvPr>
            <p:custDataLst>
              <p:tags r:id="rId8"/>
            </p:custDataLst>
          </p:nvPr>
        </p:nvSpPr>
        <p:spPr>
          <a:xfrm>
            <a:off x="1997710" y="1979295"/>
            <a:ext cx="8504555" cy="535305"/>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18" name="文本框 17"/>
          <p:cNvSpPr txBox="1"/>
          <p:nvPr>
            <p:custDataLst>
              <p:tags r:id="rId9"/>
            </p:custDataLst>
          </p:nvPr>
        </p:nvSpPr>
        <p:spPr>
          <a:xfrm>
            <a:off x="2255647" y="2062667"/>
            <a:ext cx="7991700" cy="447621"/>
          </a:xfrm>
          <a:prstGeom prst="rect">
            <a:avLst/>
          </a:prstGeom>
        </p:spPr>
        <p:txBody>
          <a:bodyPr wrap="square" lIns="90000" tIns="46800" rIns="90000" bIns="46800" anchor="ctr" anchorCtr="0">
            <a:normAutofit fontScale="90000" lnSpcReduction="10000"/>
          </a:bodyPr>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lvl="0" algn="l">
              <a:spcBef>
                <a:spcPts val="835"/>
              </a:spcBef>
              <a:buClrTx/>
              <a:buSzTx/>
              <a:buFontTx/>
              <a:tabLst>
                <a:tab pos="212725"/>
                <a:tab pos="213360"/>
              </a:tabLst>
            </a:pPr>
            <a:r>
              <a:rPr lang="zh-CN" sz="2400" b="1" spc="-5">
                <a:solidFill>
                  <a:schemeClr val="tx1"/>
                </a:solidFill>
                <a:latin typeface="黑体" panose="02010609060101010101" charset="-122"/>
                <a:cs typeface="黑体" panose="02010609060101010101" charset="-122"/>
                <a:sym typeface="+mn-ea"/>
              </a:rPr>
              <a:t>规范性引用文件</a:t>
            </a:r>
            <a:endParaRPr lang="zh-CN" sz="2400" b="1" spc="-5">
              <a:solidFill>
                <a:schemeClr val="tx1"/>
              </a:solidFill>
              <a:latin typeface="黑体" panose="02010609060101010101" charset="-122"/>
              <a:cs typeface="黑体" panose="02010609060101010101" charset="-122"/>
              <a:sym typeface="+mn-ea"/>
            </a:endParaRPr>
          </a:p>
        </p:txBody>
      </p:sp>
      <p:sp>
        <p:nvSpPr>
          <p:cNvPr id="12" name="矩形 11"/>
          <p:cNvSpPr/>
          <p:nvPr>
            <p:custDataLst>
              <p:tags r:id="rId10"/>
            </p:custDataLst>
          </p:nvPr>
        </p:nvSpPr>
        <p:spPr>
          <a:xfrm>
            <a:off x="1357609" y="2709478"/>
            <a:ext cx="640097" cy="62387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13" name="矩形 12"/>
          <p:cNvSpPr/>
          <p:nvPr>
            <p:custDataLst>
              <p:tags r:id="rId11"/>
            </p:custDataLst>
          </p:nvPr>
        </p:nvSpPr>
        <p:spPr>
          <a:xfrm>
            <a:off x="1997710" y="2759710"/>
            <a:ext cx="8504555" cy="469265"/>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19" name="文本框 18"/>
          <p:cNvSpPr txBox="1"/>
          <p:nvPr>
            <p:custDataLst>
              <p:tags r:id="rId12"/>
            </p:custDataLst>
          </p:nvPr>
        </p:nvSpPr>
        <p:spPr>
          <a:xfrm>
            <a:off x="2262540" y="2798510"/>
            <a:ext cx="7991700" cy="447621"/>
          </a:xfrm>
          <a:prstGeom prst="rect">
            <a:avLst/>
          </a:prstGeom>
        </p:spPr>
        <p:txBody>
          <a:bodyPr wrap="square" lIns="90000" tIns="46800" rIns="90000" bIns="46800" anchor="ctr" anchorCtr="0">
            <a:normAutofit fontScale="90000" lnSpcReduction="10000"/>
          </a:bodyPr>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lvl="0" algn="l">
              <a:spcBef>
                <a:spcPts val="835"/>
              </a:spcBef>
              <a:buClrTx/>
              <a:buSzTx/>
              <a:buFontTx/>
              <a:tabLst>
                <a:tab pos="212725"/>
                <a:tab pos="213360"/>
              </a:tabLst>
            </a:pPr>
            <a:r>
              <a:rPr lang="zh-CN" sz="2400" b="1" spc="-5">
                <a:solidFill>
                  <a:schemeClr val="tx1"/>
                </a:solidFill>
                <a:latin typeface="黑体" panose="02010609060101010101" charset="-122"/>
                <a:cs typeface="黑体" panose="02010609060101010101" charset="-122"/>
                <a:sym typeface="+mn-ea"/>
              </a:rPr>
              <a:t>术语和定义</a:t>
            </a:r>
            <a:endParaRPr lang="zh-CN" sz="2400" b="1" spc="-5">
              <a:solidFill>
                <a:schemeClr val="tx1"/>
              </a:solidFill>
              <a:latin typeface="黑体" panose="02010609060101010101" charset="-122"/>
              <a:cs typeface="黑体" panose="02010609060101010101" charset="-122"/>
              <a:sym typeface="+mn-ea"/>
            </a:endParaRPr>
          </a:p>
        </p:txBody>
      </p:sp>
      <p:sp>
        <p:nvSpPr>
          <p:cNvPr id="20" name="矩形 19"/>
          <p:cNvSpPr/>
          <p:nvPr>
            <p:custDataLst>
              <p:tags r:id="rId13"/>
            </p:custDataLst>
          </p:nvPr>
        </p:nvSpPr>
        <p:spPr>
          <a:xfrm>
            <a:off x="1357609" y="3478826"/>
            <a:ext cx="640097" cy="6238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21" name="矩形 20"/>
          <p:cNvSpPr/>
          <p:nvPr>
            <p:custDataLst>
              <p:tags r:id="rId14"/>
            </p:custDataLst>
          </p:nvPr>
        </p:nvSpPr>
        <p:spPr>
          <a:xfrm>
            <a:off x="1997707" y="3478826"/>
            <a:ext cx="8504785" cy="623871"/>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23" name="文本框 22"/>
          <p:cNvSpPr txBox="1"/>
          <p:nvPr>
            <p:custDataLst>
              <p:tags r:id="rId15"/>
            </p:custDataLst>
          </p:nvPr>
        </p:nvSpPr>
        <p:spPr>
          <a:xfrm>
            <a:off x="1999615" y="4264660"/>
            <a:ext cx="8254365" cy="447675"/>
          </a:xfrm>
          <a:prstGeom prst="rect">
            <a:avLst/>
          </a:prstGeom>
          <a:solidFill>
            <a:schemeClr val="bg1">
              <a:lumMod val="95000"/>
            </a:schemeClr>
          </a:solidFill>
        </p:spPr>
        <p:txBody>
          <a:bodyPr wrap="square" lIns="90000" tIns="46800" rIns="90000" bIns="46800" anchor="ctr" anchorCtr="0">
            <a:normAutofit fontScale="90000" lnSpcReduction="10000"/>
          </a:bodyPr>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lvl="0" algn="l">
              <a:spcBef>
                <a:spcPts val="835"/>
              </a:spcBef>
              <a:buClrTx/>
              <a:buSzTx/>
              <a:buFontTx/>
              <a:tabLst>
                <a:tab pos="212725"/>
                <a:tab pos="213360"/>
              </a:tabLst>
            </a:pPr>
            <a:r>
              <a:rPr lang="en-US" altLang="zh-CN" sz="2400" b="1" spc="-5">
                <a:solidFill>
                  <a:schemeClr val="tx1"/>
                </a:solidFill>
                <a:latin typeface="黑体" panose="02010609060101010101" charset="-122"/>
                <a:cs typeface="黑体" panose="02010609060101010101" charset="-122"/>
                <a:sym typeface="+mn-ea"/>
              </a:rPr>
              <a:t>  </a:t>
            </a:r>
            <a:r>
              <a:rPr lang="zh-CN" sz="2400" b="1" spc="-5">
                <a:solidFill>
                  <a:schemeClr val="tx1"/>
                </a:solidFill>
                <a:latin typeface="黑体" panose="02010609060101010101" charset="-122"/>
                <a:cs typeface="黑体" panose="02010609060101010101" charset="-122"/>
                <a:sym typeface="+mn-ea"/>
              </a:rPr>
              <a:t>基本要求</a:t>
            </a:r>
            <a:endParaRPr lang="zh-CN" sz="2400" b="1" spc="-5">
              <a:solidFill>
                <a:schemeClr val="tx1"/>
              </a:solidFill>
              <a:latin typeface="黑体" panose="02010609060101010101" charset="-122"/>
              <a:cs typeface="黑体" panose="02010609060101010101" charset="-122"/>
              <a:sym typeface="+mn-ea"/>
            </a:endParaRPr>
          </a:p>
        </p:txBody>
      </p:sp>
      <p:sp>
        <p:nvSpPr>
          <p:cNvPr id="22" name="文本框 21"/>
          <p:cNvSpPr txBox="1"/>
          <p:nvPr>
            <p:custDataLst>
              <p:tags r:id="rId16"/>
            </p:custDataLst>
          </p:nvPr>
        </p:nvSpPr>
        <p:spPr>
          <a:xfrm>
            <a:off x="1486300" y="2764312"/>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3</a:t>
            </a:r>
            <a:endParaRPr lang="en-US" altLang="zh-CN" sz="3200" b="1">
              <a:solidFill>
                <a:schemeClr val="bg1"/>
              </a:solidFill>
              <a:latin typeface="微软雅黑" panose="020b0503020204020204" charset="-122"/>
              <a:ea typeface="微软雅黑"/>
            </a:endParaRPr>
          </a:p>
        </p:txBody>
      </p:sp>
      <p:sp>
        <p:nvSpPr>
          <p:cNvPr id="24" name="文本框 23"/>
          <p:cNvSpPr txBox="1"/>
          <p:nvPr>
            <p:custDataLst>
              <p:tags r:id="rId17"/>
            </p:custDataLst>
          </p:nvPr>
        </p:nvSpPr>
        <p:spPr>
          <a:xfrm>
            <a:off x="1486300" y="1996084"/>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2</a:t>
            </a:r>
            <a:endParaRPr lang="en-US" altLang="zh-CN" sz="3200" b="1">
              <a:solidFill>
                <a:schemeClr val="bg1"/>
              </a:solidFill>
              <a:latin typeface="微软雅黑" panose="020b0503020204020204" charset="-122"/>
              <a:ea typeface="微软雅黑"/>
            </a:endParaRPr>
          </a:p>
        </p:txBody>
      </p:sp>
      <p:sp>
        <p:nvSpPr>
          <p:cNvPr id="29" name="文本框 28"/>
          <p:cNvSpPr txBox="1"/>
          <p:nvPr>
            <p:custDataLst>
              <p:tags r:id="rId18"/>
            </p:custDataLst>
          </p:nvPr>
        </p:nvSpPr>
        <p:spPr>
          <a:xfrm>
            <a:off x="1486935" y="1225466"/>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1</a:t>
            </a:r>
            <a:endParaRPr lang="en-US" altLang="zh-CN" sz="3200" b="1">
              <a:solidFill>
                <a:schemeClr val="bg1"/>
              </a:solidFill>
              <a:latin typeface="微软雅黑" panose="020b0503020204020204" charset="-122"/>
              <a:ea typeface="微软雅黑"/>
            </a:endParaRPr>
          </a:p>
        </p:txBody>
      </p:sp>
      <p:sp>
        <p:nvSpPr>
          <p:cNvPr id="30" name="文本框 29"/>
          <p:cNvSpPr txBox="1"/>
          <p:nvPr>
            <p:custDataLst>
              <p:tags r:id="rId19"/>
            </p:custDataLst>
          </p:nvPr>
        </p:nvSpPr>
        <p:spPr>
          <a:xfrm>
            <a:off x="1486300" y="3533659"/>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4</a:t>
            </a:r>
            <a:endParaRPr lang="en-US" altLang="zh-CN" sz="3200" b="1">
              <a:solidFill>
                <a:schemeClr val="bg1"/>
              </a:solidFill>
              <a:latin typeface="微软雅黑" panose="020b0503020204020204" charset="-122"/>
              <a:ea typeface="微软雅黑"/>
            </a:endParaRPr>
          </a:p>
        </p:txBody>
      </p:sp>
      <p:sp>
        <p:nvSpPr>
          <p:cNvPr id="2" name="矩形 1"/>
          <p:cNvSpPr/>
          <p:nvPr>
            <p:custDataLst>
              <p:tags r:id="rId20"/>
            </p:custDataLst>
          </p:nvPr>
        </p:nvSpPr>
        <p:spPr>
          <a:xfrm>
            <a:off x="1357050" y="4180471"/>
            <a:ext cx="640097" cy="62387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3" name="文本框 2"/>
          <p:cNvSpPr txBox="1"/>
          <p:nvPr>
            <p:custDataLst>
              <p:tags r:id="rId21"/>
            </p:custDataLst>
          </p:nvPr>
        </p:nvSpPr>
        <p:spPr>
          <a:xfrm>
            <a:off x="1485741" y="4235303"/>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5</a:t>
            </a:r>
            <a:endParaRPr lang="en-US" altLang="zh-CN" sz="3200" b="1">
              <a:solidFill>
                <a:schemeClr val="bg1"/>
              </a:solidFill>
              <a:latin typeface="微软雅黑" panose="020b0503020204020204" charset="-122"/>
              <a:ea typeface="微软雅黑"/>
            </a:endParaRPr>
          </a:p>
        </p:txBody>
      </p:sp>
      <p:sp>
        <p:nvSpPr>
          <p:cNvPr id="4" name="文本框 3"/>
          <p:cNvSpPr txBox="1"/>
          <p:nvPr>
            <p:custDataLst>
              <p:tags r:id="rId22"/>
            </p:custDataLst>
          </p:nvPr>
        </p:nvSpPr>
        <p:spPr>
          <a:xfrm>
            <a:off x="2262540" y="3582555"/>
            <a:ext cx="7991700" cy="447621"/>
          </a:xfrm>
          <a:prstGeom prst="rect">
            <a:avLst/>
          </a:prstGeom>
        </p:spPr>
        <p:txBody>
          <a:bodyPr wrap="square" lIns="90000" tIns="46800" rIns="90000" bIns="46800" anchor="ctr" anchorCtr="0">
            <a:normAutofit fontScale="90000" lnSpcReduction="10000"/>
          </a:bodyPr>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indent="0">
              <a:lnSpc>
                <a:spcPct val="100000"/>
              </a:lnSpc>
              <a:spcBef>
                <a:spcPts val="835"/>
              </a:spcBef>
              <a:buNone/>
              <a:tabLst>
                <a:tab pos="212725"/>
                <a:tab pos="213360"/>
              </a:tabLst>
            </a:pPr>
            <a:r>
              <a:rPr lang="zh-CN" sz="2400" b="1" spc="-5">
                <a:solidFill>
                  <a:schemeClr val="tx1"/>
                </a:solidFill>
                <a:latin typeface="黑体" panose="02010609060101010101" charset="-122"/>
                <a:cs typeface="黑体" panose="02010609060101010101" charset="-122"/>
                <a:sym typeface="+mn-ea"/>
              </a:rPr>
              <a:t>略缩语</a:t>
            </a:r>
            <a:endParaRPr lang="zh-CN" sz="2400" b="1" spc="-5">
              <a:solidFill>
                <a:schemeClr val="tx1"/>
              </a:solidFill>
              <a:latin typeface="黑体" panose="02010609060101010101" charset="-122"/>
              <a:cs typeface="黑体" panose="02010609060101010101" charset="-122"/>
              <a:sym typeface="+mn-ea"/>
            </a:endParaRPr>
          </a:p>
        </p:txBody>
      </p:sp>
      <p:sp>
        <p:nvSpPr>
          <p:cNvPr id="5" name="矩形 4"/>
          <p:cNvSpPr/>
          <p:nvPr>
            <p:custDataLst>
              <p:tags r:id="rId23"/>
            </p:custDataLst>
          </p:nvPr>
        </p:nvSpPr>
        <p:spPr>
          <a:xfrm>
            <a:off x="1356490" y="4873722"/>
            <a:ext cx="640097" cy="62387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ltLang="zh-CN">
              <a:solidFill>
                <a:schemeClr val="tx1">
                  <a:lumMod val="85000"/>
                  <a:lumOff val="15000"/>
                </a:schemeClr>
              </a:solidFill>
            </a:endParaRPr>
          </a:p>
        </p:txBody>
      </p:sp>
      <p:sp>
        <p:nvSpPr>
          <p:cNvPr id="14" name="矩形 13"/>
          <p:cNvSpPr/>
          <p:nvPr>
            <p:custDataLst>
              <p:tags r:id="rId24"/>
            </p:custDataLst>
          </p:nvPr>
        </p:nvSpPr>
        <p:spPr>
          <a:xfrm>
            <a:off x="1999615" y="4943475"/>
            <a:ext cx="8504555" cy="469900"/>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15" name="文本框 14"/>
          <p:cNvSpPr txBox="1"/>
          <p:nvPr>
            <p:custDataLst>
              <p:tags r:id="rId25"/>
            </p:custDataLst>
          </p:nvPr>
        </p:nvSpPr>
        <p:spPr>
          <a:xfrm>
            <a:off x="2262473" y="4991954"/>
            <a:ext cx="7991700" cy="447621"/>
          </a:xfrm>
          <a:prstGeom prst="rect">
            <a:avLst/>
          </a:prstGeom>
        </p:spPr>
        <p:txBody>
          <a:bodyPr wrap="square" lIns="90000" tIns="46800" rIns="90000" bIns="46800" anchor="ctr" anchorCtr="0">
            <a:normAutofit fontScale="90000" lnSpcReduction="10000"/>
          </a:bodyPr>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lvl="0" algn="l">
              <a:spcBef>
                <a:spcPts val="835"/>
              </a:spcBef>
              <a:buClrTx/>
              <a:buSzTx/>
              <a:buFontTx/>
              <a:tabLst>
                <a:tab pos="212725"/>
                <a:tab pos="213360"/>
              </a:tabLst>
            </a:pPr>
            <a:r>
              <a:rPr lang="zh-CN" sz="2400" b="1" spc="-5">
                <a:solidFill>
                  <a:schemeClr val="tx1"/>
                </a:solidFill>
                <a:latin typeface="黑体" panose="02010609060101010101" charset="-122"/>
                <a:cs typeface="黑体" panose="02010609060101010101" charset="-122"/>
                <a:sym typeface="+mn-ea"/>
              </a:rPr>
              <a:t>雾化吸入前评估</a:t>
            </a:r>
            <a:endParaRPr lang="zh-CN" sz="2400" b="1" spc="-5">
              <a:solidFill>
                <a:schemeClr val="tx1"/>
              </a:solidFill>
              <a:latin typeface="黑体" panose="02010609060101010101" charset="-122"/>
              <a:cs typeface="黑体" panose="02010609060101010101" charset="-122"/>
              <a:sym typeface="+mn-ea"/>
            </a:endParaRPr>
          </a:p>
        </p:txBody>
      </p:sp>
      <p:sp>
        <p:nvSpPr>
          <p:cNvPr id="16" name="文本框 15"/>
          <p:cNvSpPr txBox="1"/>
          <p:nvPr>
            <p:custDataLst>
              <p:tags r:id="rId26"/>
            </p:custDataLst>
          </p:nvPr>
        </p:nvSpPr>
        <p:spPr>
          <a:xfrm>
            <a:off x="1486860" y="4928556"/>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6</a:t>
            </a:r>
            <a:endParaRPr lang="en-US" altLang="zh-CN" sz="3200" b="1">
              <a:solidFill>
                <a:schemeClr val="bg1"/>
              </a:solidFill>
              <a:latin typeface="微软雅黑" panose="020b0503020204020204" charset="-122"/>
              <a:ea typeface="微软雅黑"/>
            </a:endParaRPr>
          </a:p>
        </p:txBody>
      </p:sp>
      <p:sp>
        <p:nvSpPr>
          <p:cNvPr id="25" name="矩形 24"/>
          <p:cNvSpPr/>
          <p:nvPr>
            <p:custDataLst>
              <p:tags r:id="rId27"/>
            </p:custDataLst>
          </p:nvPr>
        </p:nvSpPr>
        <p:spPr>
          <a:xfrm>
            <a:off x="1356356" y="5566244"/>
            <a:ext cx="640097" cy="62387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26" name="文本框 25"/>
          <p:cNvSpPr txBox="1"/>
          <p:nvPr>
            <p:custDataLst>
              <p:tags r:id="rId28"/>
            </p:custDataLst>
          </p:nvPr>
        </p:nvSpPr>
        <p:spPr>
          <a:xfrm>
            <a:off x="1486927" y="5621591"/>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7</a:t>
            </a:r>
            <a:endParaRPr lang="en-US" altLang="zh-CN" sz="3200" b="1">
              <a:solidFill>
                <a:schemeClr val="bg1"/>
              </a:solidFill>
              <a:latin typeface="微软雅黑" panose="020b0503020204020204" charset="-122"/>
              <a:ea typeface="微软雅黑"/>
            </a:endParaRPr>
          </a:p>
        </p:txBody>
      </p:sp>
      <p:sp>
        <p:nvSpPr>
          <p:cNvPr id="27" name="文本框 26"/>
          <p:cNvSpPr txBox="1"/>
          <p:nvPr>
            <p:custDataLst>
              <p:tags r:id="rId29"/>
            </p:custDataLst>
          </p:nvPr>
        </p:nvSpPr>
        <p:spPr>
          <a:xfrm>
            <a:off x="2000250" y="5566410"/>
            <a:ext cx="8245475" cy="447675"/>
          </a:xfrm>
          <a:prstGeom prst="rect">
            <a:avLst/>
          </a:prstGeom>
          <a:solidFill>
            <a:schemeClr val="bg1">
              <a:lumMod val="95000"/>
            </a:schemeClr>
          </a:solidFill>
        </p:spPr>
        <p:txBody>
          <a:bodyPr wrap="square" lIns="90000" tIns="46800" rIns="90000" bIns="46800" anchor="ctr" anchorCtr="0">
            <a:normAutofit fontScale="90000" lnSpcReduction="10000"/>
          </a:bodyPr>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indent="0">
              <a:lnSpc>
                <a:spcPct val="100000"/>
              </a:lnSpc>
              <a:spcBef>
                <a:spcPts val="835"/>
              </a:spcBef>
              <a:buNone/>
              <a:tabLst>
                <a:tab pos="212725"/>
                <a:tab pos="213360"/>
              </a:tabLst>
            </a:pPr>
            <a:r>
              <a:rPr lang="en-US" altLang="zh-CN" sz="2400" b="1" spc="-5">
                <a:solidFill>
                  <a:schemeClr val="tx1"/>
                </a:solidFill>
                <a:latin typeface="黑体" panose="02010609060101010101" charset="-122"/>
                <a:cs typeface="黑体" panose="02010609060101010101" charset="-122"/>
                <a:sym typeface="+mn-ea"/>
              </a:rPr>
              <a:t>  </a:t>
            </a:r>
            <a:r>
              <a:rPr lang="zh-CN" sz="2400" b="1" spc="-5">
                <a:solidFill>
                  <a:schemeClr val="tx1"/>
                </a:solidFill>
                <a:latin typeface="黑体" panose="02010609060101010101" charset="-122"/>
                <a:cs typeface="黑体" panose="02010609060101010101" charset="-122"/>
                <a:sym typeface="+mn-ea"/>
              </a:rPr>
              <a:t>操作要点</a:t>
            </a:r>
            <a:endParaRPr lang="zh-CN" sz="2400" b="1" spc="-5">
              <a:solidFill>
                <a:schemeClr val="tx1"/>
              </a:solidFill>
              <a:latin typeface="黑体" panose="02010609060101010101" charset="-122"/>
              <a:cs typeface="黑体" panose="02010609060101010101" charset="-122"/>
              <a:sym typeface="+mn-ea"/>
            </a:endParaRPr>
          </a:p>
        </p:txBody>
      </p:sp>
      <p:sp>
        <p:nvSpPr>
          <p:cNvPr id="17" name="文本框 16"/>
          <p:cNvSpPr txBox="1"/>
          <p:nvPr>
            <p:custDataLst>
              <p:tags r:id="rId30"/>
            </p:custDataLst>
          </p:nvPr>
        </p:nvSpPr>
        <p:spPr>
          <a:xfrm>
            <a:off x="2000885" y="6328410"/>
            <a:ext cx="8244840" cy="447675"/>
          </a:xfrm>
          <a:prstGeom prst="rect">
            <a:avLst/>
          </a:prstGeom>
          <a:solidFill>
            <a:schemeClr val="bg1">
              <a:lumMod val="95000"/>
            </a:schemeClr>
          </a:solidFill>
        </p:spPr>
        <p:txBody>
          <a:bodyPr wrap="square" lIns="90000" tIns="46800" rIns="90000" bIns="46800" anchor="ctr" anchorCtr="0">
            <a:normAutofit fontScale="90000" lnSpcReduction="10000"/>
          </a:bodyPr>
          <a:lstStyle>
            <a:defPPr>
              <a:defRPr lang="zh-CN"/>
            </a:defPPr>
            <a:lvl1pPr marL="0" algn="l" defTabSz="914400" rtl="0" eaLnBrk="1" latinLnBrk="0" hangingPunct="1">
              <a:defRPr sz="1400" kern="1200">
                <a:solidFill>
                  <a:prstClr val="white"/>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65" indent="0">
              <a:lnSpc>
                <a:spcPct val="100000"/>
              </a:lnSpc>
              <a:spcBef>
                <a:spcPts val="835"/>
              </a:spcBef>
              <a:buNone/>
              <a:tabLst>
                <a:tab pos="212725"/>
                <a:tab pos="213360"/>
              </a:tabLst>
            </a:pPr>
            <a:r>
              <a:rPr lang="en-US" altLang="zh-CN" sz="2400" b="1" spc="-5">
                <a:solidFill>
                  <a:schemeClr val="tx1"/>
                </a:solidFill>
                <a:latin typeface="黑体" panose="02010609060101010101" charset="-122"/>
                <a:cs typeface="黑体" panose="02010609060101010101" charset="-122"/>
                <a:sym typeface="+mn-ea"/>
              </a:rPr>
              <a:t>  </a:t>
            </a:r>
            <a:r>
              <a:rPr lang="zh-CN" sz="2400" b="1" spc="-5">
                <a:solidFill>
                  <a:schemeClr val="tx1"/>
                </a:solidFill>
                <a:latin typeface="黑体" panose="02010609060101010101" charset="-122"/>
                <a:cs typeface="黑体" panose="02010609060101010101" charset="-122"/>
                <a:sym typeface="+mn-ea"/>
              </a:rPr>
              <a:t>不良反应的观察和处理</a:t>
            </a:r>
            <a:endParaRPr sz="2400" b="1" spc="-5">
              <a:solidFill>
                <a:schemeClr val="tx1"/>
              </a:solidFill>
              <a:latin typeface="黑体" panose="02010609060101010101" charset="-122"/>
              <a:cs typeface="黑体" panose="02010609060101010101" charset="-122"/>
              <a:sym typeface="+mn-ea"/>
            </a:endParaRPr>
          </a:p>
        </p:txBody>
      </p:sp>
      <p:sp>
        <p:nvSpPr>
          <p:cNvPr id="28" name="矩形 27"/>
          <p:cNvSpPr/>
          <p:nvPr>
            <p:custDataLst>
              <p:tags r:id="rId31"/>
            </p:custDataLst>
          </p:nvPr>
        </p:nvSpPr>
        <p:spPr>
          <a:xfrm>
            <a:off x="1356356" y="6238074"/>
            <a:ext cx="640097" cy="62387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85000"/>
                  <a:lumOff val="15000"/>
                </a:schemeClr>
              </a:solidFill>
            </a:endParaRPr>
          </a:p>
        </p:txBody>
      </p:sp>
      <p:sp>
        <p:nvSpPr>
          <p:cNvPr id="32" name="文本框 31"/>
          <p:cNvSpPr txBox="1"/>
          <p:nvPr>
            <p:custDataLst>
              <p:tags r:id="rId32"/>
            </p:custDataLst>
          </p:nvPr>
        </p:nvSpPr>
        <p:spPr>
          <a:xfrm>
            <a:off x="1486927" y="6315011"/>
            <a:ext cx="382156" cy="514204"/>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bg1"/>
                </a:solidFill>
                <a:latin typeface="微软雅黑" panose="020b0503020204020204" charset="-122"/>
                <a:ea typeface="微软雅黑"/>
              </a:rPr>
              <a:t>8</a:t>
            </a:r>
            <a:endParaRPr lang="en-US" altLang="zh-CN" sz="3200" b="1">
              <a:solidFill>
                <a:schemeClr val="bg1"/>
              </a:solidFill>
              <a:latin typeface="微软雅黑" panose="020b0503020204020204" charset="-122"/>
              <a:ea typeface="微软雅黑"/>
            </a:endParaRPr>
          </a:p>
        </p:txBody>
      </p:sp>
    </p:spTree>
    <p:custDataLst>
      <p:tags r:id="rId3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custDataLst>
              <p:tags r:id="rId2"/>
            </p:custDataLst>
          </p:nvPr>
        </p:nvSpPr>
        <p:spPr>
          <a:xfrm>
            <a:off x="704850" y="4004945"/>
            <a:ext cx="10098405" cy="1424940"/>
          </a:xfrm>
        </p:spPr>
        <p:txBody>
          <a:bodyPr>
            <a:noAutofit/>
          </a:bodyPr>
          <a:lstStyle/>
          <a:p>
            <a:r>
              <a:rPr sz="2400" b="1" spc="-5">
                <a:latin typeface="黑体" panose="02010609060101010101" charset="-122"/>
                <a:cs typeface="黑体" panose="02010609060101010101" charset="-122"/>
                <a:sym typeface="+mn-ea"/>
              </a:rPr>
              <a:t>成人</a:t>
            </a:r>
            <a:r>
              <a:rPr lang="zh-CN" sz="2400" b="1" spc="-5">
                <a:latin typeface="黑体" panose="02010609060101010101" charset="-122"/>
                <a:cs typeface="黑体" panose="02010609060101010101" charset="-122"/>
                <a:sym typeface="+mn-ea"/>
              </a:rPr>
              <a:t>雾化吸入护理</a:t>
            </a:r>
            <a: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t>—</a:t>
            </a: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中华护理学会团体标准  </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rPr>
              <a:t>T/CNAS  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rPr>
              <a:t>4</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rPr>
              <a:t>－202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rPr>
              <a:t>3</a:t>
            </a:r>
            <a:b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rPr>
            </a:br>
            <a:endParaRPr lang="zh-CN" alt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Arial" pitchFamily="34" charset="0"/>
            </a:endParaRPr>
          </a:p>
        </p:txBody>
      </p:sp>
      <p:sp>
        <p:nvSpPr>
          <p:cNvPr id="2" name="文本框 1"/>
          <p:cNvSpPr txBox="1"/>
          <p:nvPr>
            <p:custDataLst>
              <p:tags r:id="rId3"/>
            </p:custDataLst>
          </p:nvPr>
        </p:nvSpPr>
        <p:spPr>
          <a:xfrm>
            <a:off x="161925" y="727075"/>
            <a:ext cx="8710930" cy="1145540"/>
          </a:xfrm>
          <a:prstGeom prst="rect">
            <a:avLst/>
          </a:prstGeom>
          <a:noFill/>
          <a:ln>
            <a:noFill/>
          </a:ln>
        </p:spPr>
        <p:txBody>
          <a:bodyPr wrap="square" rtlCol="0" anchor="b"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73100" algn="just" fontAlgn="auto">
              <a:lnSpc>
                <a:spcPct val="150000"/>
              </a:lnSpc>
            </a:pPr>
            <a:r>
              <a:rPr lang="zh-CN" altLang="en-US" sz="4400" b="1">
                <a:solidFill>
                  <a:schemeClr val="accent1"/>
                </a:solidFill>
                <a:latin typeface="Arial" pitchFamily="34" charset="0"/>
                <a:ea typeface="微软雅黑"/>
                <a:sym typeface="Arial" pitchFamily="34" charset="0"/>
              </a:rPr>
              <a:t>一、范围</a:t>
            </a:r>
            <a:endParaRPr lang="zh-CN" altLang="en-US" sz="4400" b="1">
              <a:solidFill>
                <a:schemeClr val="accent1"/>
              </a:solidFill>
              <a:latin typeface="Arial" pitchFamily="34" charset="0"/>
              <a:ea typeface="微软雅黑"/>
              <a:sym typeface="Arial" pitchFamily="34" charset="0"/>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z="3200">
                <a:solidFill>
                  <a:schemeClr val="accent1"/>
                </a:solidFill>
                <a:latin typeface="Arial" pitchFamily="34" charset="0"/>
                <a:sym typeface="Arial" pitchFamily="34" charset="0"/>
              </a:rPr>
              <a:t>1</a:t>
            </a:r>
            <a:r>
              <a:rPr sz="3200">
                <a:solidFill>
                  <a:schemeClr val="accent1"/>
                </a:solidFill>
                <a:latin typeface="Arial" pitchFamily="34" charset="0"/>
                <a:sym typeface="Arial" pitchFamily="34" charset="0"/>
              </a:rPr>
              <a:t>、范围</a:t>
            </a:r>
            <a:br>
              <a:rPr lang="zh-CN" altLang="en-US" b="1">
                <a:solidFill>
                  <a:schemeClr val="accent1"/>
                </a:solidFill>
                <a:latin typeface="Arial" pitchFamily="34" charset="0"/>
                <a:ea typeface="微软雅黑"/>
                <a:sym typeface="Arial" pitchFamily="34" charset="0"/>
              </a:rPr>
            </a:br>
            <a:endParaRPr lang="zh-CN" altLang="en-US"/>
          </a:p>
        </p:txBody>
      </p:sp>
      <p:sp>
        <p:nvSpPr>
          <p:cNvPr id="3" name="文本框 2"/>
          <p:cNvSpPr txBox="1"/>
          <p:nvPr/>
        </p:nvSpPr>
        <p:spPr>
          <a:xfrm>
            <a:off x="989330" y="2178050"/>
            <a:ext cx="102025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本标准由</a:t>
            </a:r>
            <a:r>
              <a:rPr lang="zh-CN" altLang="en-US" b="1">
                <a:solidFill>
                  <a:schemeClr val="accent1"/>
                </a:solidFill>
              </a:rPr>
              <a:t>中华护理学会</a:t>
            </a:r>
            <a:r>
              <a:rPr lang="zh-CN" altLang="en-US" b="1"/>
              <a:t>提出并总归，按照</a:t>
            </a:r>
            <a:r>
              <a:rPr b="1">
                <a:solidFill>
                  <a:schemeClr val="accent1"/>
                </a:solidFill>
                <a:sym typeface="+mn-ea"/>
              </a:rPr>
              <a:t>T/CNAS 2</a:t>
            </a:r>
            <a:r>
              <a:rPr lang="en-US" b="1">
                <a:solidFill>
                  <a:schemeClr val="accent1"/>
                </a:solidFill>
                <a:sym typeface="+mn-ea"/>
              </a:rPr>
              <a:t>4</a:t>
            </a:r>
            <a:r>
              <a:rPr b="1">
                <a:solidFill>
                  <a:schemeClr val="accent1"/>
                </a:solidFill>
                <a:sym typeface="+mn-ea"/>
              </a:rPr>
              <a:t>─202</a:t>
            </a:r>
            <a:r>
              <a:rPr lang="en-US" b="1">
                <a:solidFill>
                  <a:schemeClr val="accent1"/>
                </a:solidFill>
                <a:sym typeface="+mn-ea"/>
              </a:rPr>
              <a:t>3</a:t>
            </a:r>
            <a:r>
              <a:rPr lang="zh-CN" b="1" spc="-20">
                <a:latin typeface="宋体" panose="02010600030101010101" pitchFamily="2" charset="-122"/>
                <a:cs typeface="宋体" panose="02010600030101010101" pitchFamily="2" charset="-122"/>
                <a:sym typeface="+mn-ea"/>
              </a:rPr>
              <a:t>给出的规则起草</a:t>
            </a:r>
            <a:endParaRPr lang="zh-CN" b="1" spc="-20">
              <a:latin typeface="宋体" panose="02010600030101010101" pitchFamily="2" charset="-122"/>
              <a:cs typeface="宋体" panose="02010600030101010101" pitchFamily="2" charset="-122"/>
              <a:sym typeface="+mn-ea"/>
            </a:endParaRPr>
          </a:p>
        </p:txBody>
      </p:sp>
      <p:sp>
        <p:nvSpPr>
          <p:cNvPr id="8" name="圆角矩形 7"/>
          <p:cNvSpPr/>
          <p:nvPr/>
        </p:nvSpPr>
        <p:spPr>
          <a:xfrm>
            <a:off x="1027430" y="2111375"/>
            <a:ext cx="7734935" cy="480060"/>
          </a:xfrm>
          <a:prstGeom prst="roundRect">
            <a:avLst/>
          </a:prstGeom>
          <a:noFill/>
          <a:ln>
            <a:solidFill>
              <a:schemeClr val="accent1"/>
            </a:solidFill>
          </a:ln>
          <a:extLst>
            <a:ext uri="{909E8E84-426E-40DD-AFC4-6F175D3DCCD1}">
              <a14:hiddenFill xmlns:a14="http://schemas.microsoft.com/office/drawing/2010/main">
                <a:solidFill>
                  <a:schemeClr val="lt1"/>
                </a:solidFill>
              </a14:hiddenFill>
            </a:ext>
          </a:extLst>
        </p:spPr>
        <p:style>
          <a:lnRef idx="2">
            <a:schemeClr val="accent2"/>
          </a:lnRef>
          <a:fillRef idx="1">
            <a:schemeClr val="lt1"/>
          </a:fillRef>
          <a:effectRef idx="0">
            <a:schemeClr val="accent2"/>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9" name="对角圆角矩形 3"/>
          <p:cNvSpPr/>
          <p:nvPr>
            <p:custDataLst>
              <p:tags r:id="rId2"/>
            </p:custDataLst>
          </p:nvPr>
        </p:nvSpPr>
        <p:spPr>
          <a:xfrm>
            <a:off x="2405166" y="3254375"/>
            <a:ext cx="6771219" cy="1981770"/>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108000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11" name="文本框 10"/>
          <p:cNvSpPr txBox="1"/>
          <p:nvPr>
            <p:custDataLst>
              <p:tags r:id="rId3"/>
            </p:custDataLst>
          </p:nvPr>
        </p:nvSpPr>
        <p:spPr>
          <a:xfrm>
            <a:off x="2583961" y="3420406"/>
            <a:ext cx="5634612" cy="1452841"/>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sz="6400">
                <a:latin typeface="宋体" panose="02010600030101010101" pitchFamily="2" charset="-122"/>
                <a:cs typeface="宋体" panose="02010600030101010101" pitchFamily="2" charset="-122"/>
                <a:sym typeface="+mn-ea"/>
              </a:rPr>
              <a:t>本文件规定了雾化吸入的基本要求、雾化吸入前评估、操作要点及不良反应的观察和处理，不含机械通气时的雾化吸入操作。</a:t>
            </a:r>
            <a:endParaRPr sz="6400">
              <a:latin typeface="宋体" panose="02010600030101010101" pitchFamily="2" charset="-122"/>
              <a:cs typeface="宋体" panose="02010600030101010101" pitchFamily="2" charset="-122"/>
              <a:sym typeface="+mn-ea"/>
            </a:endParaRPr>
          </a:p>
          <a:p>
            <a:pPr>
              <a:lnSpc>
                <a:spcPct val="140000"/>
              </a:lnSpc>
            </a:pPr>
            <a:r>
              <a:rPr sz="6400">
                <a:latin typeface="宋体" panose="02010600030101010101" pitchFamily="2" charset="-122"/>
                <a:cs typeface="宋体" panose="02010600030101010101" pitchFamily="2" charset="-122"/>
                <a:sym typeface="+mn-ea"/>
              </a:rPr>
              <a:t>本文件适用于各级各类医疗机构的注册护士及经过培训的专业人员。</a:t>
            </a:r>
            <a:endParaRPr sz="6400">
              <a:latin typeface="宋体" panose="02010600030101010101" pitchFamily="2" charset="-122"/>
              <a:cs typeface="宋体" panose="02010600030101010101" pitchFamily="2" charset="-122"/>
              <a:sym typeface="+mn-ea"/>
            </a:endParaRPr>
          </a:p>
        </p:txBody>
      </p:sp>
      <p:sp>
        <p:nvSpPr>
          <p:cNvPr id="10" name="矩形 9"/>
          <p:cNvSpPr/>
          <p:nvPr>
            <p:custDataLst>
              <p:tags r:id="rId4"/>
            </p:custDataLst>
          </p:nvPr>
        </p:nvSpPr>
        <p:spPr>
          <a:xfrm>
            <a:off x="1570990" y="3910130"/>
            <a:ext cx="605067" cy="587655"/>
          </a:xfrm>
          <a:prstGeom prst="rect">
            <a:avLst/>
          </a:prstGeom>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16" name="矩形 15"/>
          <p:cNvSpPr/>
          <p:nvPr>
            <p:custDataLst>
              <p:tags r:id="rId5"/>
            </p:custDataLst>
          </p:nvPr>
        </p:nvSpPr>
        <p:spPr>
          <a:xfrm>
            <a:off x="1592162" y="3940169"/>
            <a:ext cx="562723" cy="527579"/>
          </a:xfrm>
          <a:prstGeom prst="rect">
            <a:avLst/>
          </a:prstGeom>
        </p:spPr>
        <p:txBody>
          <a:bodyPr wrap="non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a:solidFill>
                  <a:sysClr val="window" lastClr="FFFFFF"/>
                </a:solidFill>
                <a:latin typeface="Arial" pitchFamily="34" charset="0"/>
                <a:ea typeface="微软雅黑"/>
                <a:sym typeface="Arial" pitchFamily="34" charset="0"/>
              </a:rPr>
              <a:t>范围</a:t>
            </a:r>
            <a:endParaRPr lang="zh-CN" altLang="en-US" sz="2000" b="1">
              <a:solidFill>
                <a:sysClr val="window" lastClr="FFFFFF"/>
              </a:solidFill>
              <a:latin typeface="Arial" pitchFamily="34" charset="0"/>
              <a:ea typeface="微软雅黑"/>
              <a:sym typeface="Arial" pitchFamily="34" charset="0"/>
            </a:endParaRPr>
          </a:p>
        </p:txBody>
      </p:sp>
    </p:spTree>
    <p:custDataLst>
      <p:tags r:id="rId6"/>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custDataLst>
              <p:tags r:id="rId2"/>
            </p:custDataLst>
          </p:nvPr>
        </p:nvSpPr>
        <p:spPr>
          <a:xfrm>
            <a:off x="704850" y="4004945"/>
            <a:ext cx="10098405" cy="1424940"/>
          </a:xfrm>
        </p:spPr>
        <p:txBody>
          <a:bodyPr>
            <a:noAutofit/>
          </a:bodyPr>
          <a:lstStyle/>
          <a:p>
            <a:r>
              <a:rPr sz="2400" b="1" spc="-5">
                <a:latin typeface="黑体" panose="02010609060101010101" charset="-122"/>
                <a:cs typeface="黑体" panose="02010609060101010101" charset="-122"/>
                <a:sym typeface="+mn-ea"/>
              </a:rPr>
              <a:t>成人</a:t>
            </a:r>
            <a:r>
              <a:rPr lang="zh-CN" sz="2400" b="1" spc="-5">
                <a:latin typeface="黑体" panose="02010609060101010101" charset="-122"/>
                <a:cs typeface="黑体" panose="02010609060101010101" charset="-122"/>
                <a:sym typeface="+mn-ea"/>
              </a:rPr>
              <a:t>雾化吸入护理</a:t>
            </a:r>
            <a: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t>—</a:t>
            </a: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中华护理学会团体标准  T/CNAS 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4</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─202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3</a:t>
            </a:r>
            <a:b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rPr>
            </a:br>
            <a:b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rPr>
            </a:br>
            <a:endParaRPr lang="zh-CN" alt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Arial" pitchFamily="34" charset="0"/>
            </a:endParaRPr>
          </a:p>
        </p:txBody>
      </p:sp>
      <p:sp>
        <p:nvSpPr>
          <p:cNvPr id="2" name="文本框 1"/>
          <p:cNvSpPr txBox="1"/>
          <p:nvPr>
            <p:custDataLst>
              <p:tags r:id="rId3"/>
            </p:custDataLst>
          </p:nvPr>
        </p:nvSpPr>
        <p:spPr>
          <a:xfrm>
            <a:off x="161925" y="727075"/>
            <a:ext cx="8710930" cy="1145540"/>
          </a:xfrm>
          <a:prstGeom prst="rect">
            <a:avLst/>
          </a:prstGeom>
          <a:noFill/>
          <a:ln>
            <a:noFill/>
          </a:ln>
        </p:spPr>
        <p:txBody>
          <a:bodyPr wrap="square" rtlCol="0" anchor="b"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73100" algn="just" fontAlgn="auto">
              <a:lnSpc>
                <a:spcPct val="150000"/>
              </a:lnSpc>
            </a:pPr>
            <a:r>
              <a:rPr lang="zh-CN" altLang="en-US" sz="4400" b="1">
                <a:solidFill>
                  <a:schemeClr val="accent1"/>
                </a:solidFill>
                <a:latin typeface="Arial" pitchFamily="34" charset="0"/>
                <a:ea typeface="微软雅黑"/>
                <a:sym typeface="Arial" pitchFamily="34" charset="0"/>
              </a:rPr>
              <a:t>二、规范性引用文件</a:t>
            </a:r>
            <a:endParaRPr lang="zh-CN" altLang="en-US" sz="4400" b="1">
              <a:solidFill>
                <a:schemeClr val="accent1"/>
              </a:solidFill>
              <a:latin typeface="Arial" pitchFamily="34" charset="0"/>
              <a:ea typeface="微软雅黑"/>
              <a:sym typeface="Arial" pitchFamily="34" charset="0"/>
            </a:endParaRPr>
          </a:p>
        </p:txBody>
      </p:sp>
    </p:spTree>
    <p:custDataLst>
      <p:tags r:id="rId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p:txBody>
          <a:bodyPr/>
          <a:lstStyle/>
          <a:p>
            <a:r>
              <a:rPr lang="en-US" altLang="zh-CN" sz="3200">
                <a:solidFill>
                  <a:schemeClr val="accent1"/>
                </a:solidFill>
                <a:effectLst>
                  <a:outerShdw blurRad="38100" dist="25400" dir="5400000" algn="ctr" rotWithShape="0">
                    <a:srgbClr val="6E747A">
                      <a:alpha val="43000"/>
                    </a:srgbClr>
                  </a:outerShdw>
                </a:effectLst>
              </a:rPr>
              <a:t>2</a:t>
            </a:r>
            <a:r>
              <a:rPr sz="3200">
                <a:solidFill>
                  <a:schemeClr val="accent1"/>
                </a:solidFill>
                <a:effectLst>
                  <a:outerShdw blurRad="38100" dist="25400" dir="5400000" algn="ctr" rotWithShape="0">
                    <a:srgbClr val="6E747A">
                      <a:alpha val="43000"/>
                    </a:srgbClr>
                  </a:outerShdw>
                </a:effectLst>
              </a:rPr>
              <a:t>、</a:t>
            </a:r>
            <a:r>
              <a:rPr sz="3200">
                <a:solidFill>
                  <a:schemeClr val="accent1"/>
                </a:solidFill>
                <a:effectLst>
                  <a:outerShdw blurRad="38100" dist="25400" dir="5400000" algn="ctr" rotWithShape="0">
                    <a:srgbClr val="6E747A">
                      <a:alpha val="43000"/>
                    </a:srgbClr>
                  </a:outerShdw>
                </a:effectLst>
                <a:latin typeface="Arial" pitchFamily="34" charset="0"/>
                <a:sym typeface="Arial" pitchFamily="34" charset="0"/>
              </a:rPr>
              <a:t>规范性引用文件</a:t>
            </a:r>
            <a:br>
              <a:rPr lang="zh-CN" altLang="en-US" b="1">
                <a:solidFill>
                  <a:schemeClr val="accent1"/>
                </a:solidFill>
                <a:latin typeface="Arial" pitchFamily="34" charset="0"/>
                <a:ea typeface="微软雅黑"/>
                <a:sym typeface="Arial" pitchFamily="34" charset="0"/>
              </a:rPr>
            </a:br>
            <a:endParaRPr lang="zh-CN" altLang="en-US" b="1">
              <a:solidFill>
                <a:schemeClr val="accent1"/>
              </a:solidFill>
              <a:latin typeface="Arial" pitchFamily="34" charset="0"/>
              <a:ea typeface="微软雅黑"/>
              <a:sym typeface="Arial" pitchFamily="34" charset="0"/>
            </a:endParaRPr>
          </a:p>
        </p:txBody>
      </p:sp>
      <p:sp>
        <p:nvSpPr>
          <p:cNvPr id="100" name="文本框 99"/>
          <p:cNvSpPr txBox="1"/>
          <p:nvPr/>
        </p:nvSpPr>
        <p:spPr>
          <a:xfrm>
            <a:off x="977900" y="2192020"/>
            <a:ext cx="10132060" cy="341503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200000"/>
              </a:lnSpc>
            </a:pPr>
            <a:r>
              <a:rPr lang="zh-CN"/>
              <a:t>下列文件中的内容通过文中的规范性引用而构成本文件必不可少的条款。其中，注日期的引用文件，</a:t>
            </a:r>
            <a:endParaRPr lang="zh-CN"/>
          </a:p>
          <a:p>
            <a:pPr indent="0" algn="l" fontAlgn="auto">
              <a:lnSpc>
                <a:spcPct val="200000"/>
              </a:lnSpc>
            </a:pPr>
            <a:r>
              <a:rPr lang="zh-CN"/>
              <a:t>仅该日期对应的版本适用于本文件；不注日期的引用文件，其最新版本（包括所有的修改单）适用于本文件。</a:t>
            </a:r>
            <a:endParaRPr lang="zh-CN"/>
          </a:p>
          <a:p>
            <a:pPr indent="0" algn="l" fontAlgn="auto">
              <a:lnSpc>
                <a:spcPct val="200000"/>
              </a:lnSpc>
            </a:pPr>
            <a:endParaRPr lang="zh-CN"/>
          </a:p>
          <a:p>
            <a:pPr indent="0" algn="l" fontAlgn="auto">
              <a:lnSpc>
                <a:spcPct val="200000"/>
              </a:lnSpc>
            </a:pPr>
            <a:r>
              <a:rPr lang="zh-CN"/>
              <a:t>WS/T 367—2012 医疗机构消毒技术规范</a:t>
            </a:r>
            <a:endParaRPr lang="zh-CN"/>
          </a:p>
          <a:p>
            <a:pPr indent="0" algn="l" fontAlgn="auto">
              <a:lnSpc>
                <a:spcPct val="200000"/>
              </a:lnSpc>
            </a:pPr>
            <a:r>
              <a:rPr lang="zh-CN"/>
              <a:t>WS/T 510—2016 病区医院感染管理规范</a:t>
            </a:r>
            <a:endParaRPr lang="zh-CN"/>
          </a:p>
        </p:txBody>
      </p:sp>
    </p:spTree>
    <p:custDataLst>
      <p:tags r:id="rId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custDataLst>
              <p:tags r:id="rId2"/>
            </p:custDataLst>
          </p:nvPr>
        </p:nvSpPr>
        <p:spPr>
          <a:xfrm>
            <a:off x="704850" y="4004945"/>
            <a:ext cx="10098405" cy="1424940"/>
          </a:xfrm>
        </p:spPr>
        <p:txBody>
          <a:bodyPr>
            <a:noAutofit/>
          </a:bodyPr>
          <a:lstStyle/>
          <a:p>
            <a:r>
              <a:rPr sz="2400" b="1">
                <a:sym typeface="+mn-ea"/>
              </a:rPr>
              <a:t>成人</a:t>
            </a:r>
            <a:r>
              <a:rPr lang="zh-CN" sz="2400" b="1">
                <a:sym typeface="+mn-ea"/>
              </a:rPr>
              <a:t>雾化吸入护理</a:t>
            </a: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中华护理学会团体标准  T/CNAS 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4</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─202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4</a:t>
            </a:r>
            <a:endPar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endParaRPr>
          </a:p>
        </p:txBody>
      </p:sp>
      <p:sp>
        <p:nvSpPr>
          <p:cNvPr id="2" name="文本框 1"/>
          <p:cNvSpPr txBox="1"/>
          <p:nvPr>
            <p:custDataLst>
              <p:tags r:id="rId3"/>
            </p:custDataLst>
          </p:nvPr>
        </p:nvSpPr>
        <p:spPr>
          <a:xfrm>
            <a:off x="161925" y="727075"/>
            <a:ext cx="8710930" cy="1145540"/>
          </a:xfrm>
          <a:prstGeom prst="rect">
            <a:avLst/>
          </a:prstGeom>
          <a:noFill/>
          <a:ln>
            <a:noFill/>
          </a:ln>
        </p:spPr>
        <p:txBody>
          <a:bodyPr wrap="square" rtlCol="0" anchor="b"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73100" algn="just" fontAlgn="auto">
              <a:lnSpc>
                <a:spcPct val="150000"/>
              </a:lnSpc>
            </a:pPr>
            <a:r>
              <a:rPr lang="zh-CN" altLang="en-US" sz="4400" b="1">
                <a:solidFill>
                  <a:schemeClr val="accent1"/>
                </a:solidFill>
                <a:latin typeface="Arial" pitchFamily="34" charset="0"/>
                <a:ea typeface="微软雅黑"/>
                <a:sym typeface="Arial" pitchFamily="34" charset="0"/>
              </a:rPr>
              <a:t>三、术语和定义</a:t>
            </a:r>
            <a:endParaRPr lang="zh-CN" altLang="en-US" sz="4400" b="1">
              <a:solidFill>
                <a:schemeClr val="accent1"/>
              </a:solidFill>
              <a:latin typeface="Arial" pitchFamily="34" charset="0"/>
              <a:ea typeface="微软雅黑"/>
              <a:sym typeface="Arial" pitchFamily="34" charset="0"/>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669925" y="778510"/>
            <a:ext cx="10852150" cy="786765"/>
          </a:xfrm>
        </p:spPr>
        <p:txBody>
          <a:bodyPr/>
          <a:lstStyle/>
          <a:p>
            <a:r>
              <a:rPr lang="en-US" altLang="zh-CN" sz="3200">
                <a:solidFill>
                  <a:schemeClr val="accent1"/>
                </a:solidFill>
                <a:latin typeface="Arial" pitchFamily="34" charset="0"/>
                <a:sym typeface="Arial" pitchFamily="34" charset="0"/>
              </a:rPr>
              <a:t>3</a:t>
            </a:r>
            <a:r>
              <a:rPr sz="3200">
                <a:solidFill>
                  <a:schemeClr val="accent1"/>
                </a:solidFill>
                <a:latin typeface="Arial" pitchFamily="34" charset="0"/>
                <a:sym typeface="Arial" pitchFamily="34" charset="0"/>
              </a:rPr>
              <a:t>、相关术语</a:t>
            </a:r>
            <a:br>
              <a:rPr lang="en-US" altLang="zh-CN"/>
            </a:br>
            <a:endParaRPr lang="zh-CN" altLang="en-US"/>
          </a:p>
        </p:txBody>
      </p:sp>
      <p:sp>
        <p:nvSpPr>
          <p:cNvPr id="30" name="对角圆角矩形 3"/>
          <p:cNvSpPr/>
          <p:nvPr>
            <p:custDataLst>
              <p:tags r:id="rId2"/>
            </p:custDataLst>
          </p:nvPr>
        </p:nvSpPr>
        <p:spPr>
          <a:xfrm>
            <a:off x="1669415" y="2452125"/>
            <a:ext cx="8388070" cy="1353707"/>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35" name="文本框 34"/>
          <p:cNvSpPr txBox="1"/>
          <p:nvPr>
            <p:custDataLst>
              <p:tags r:id="rId3"/>
            </p:custDataLst>
          </p:nvPr>
        </p:nvSpPr>
        <p:spPr>
          <a:xfrm>
            <a:off x="2022475" y="2330450"/>
            <a:ext cx="8034655" cy="1588770"/>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endParaRPr sz="1400" b="1">
              <a:sym typeface="+mn-ea"/>
            </a:endParaRPr>
          </a:p>
          <a:p>
            <a:pPr marL="278765">
              <a:lnSpc>
                <a:spcPct val="140000"/>
              </a:lnSpc>
              <a:spcBef>
                <a:spcPts val="540"/>
              </a:spcBef>
              <a:tabLst>
                <a:tab pos="1746885"/>
              </a:tabLst>
            </a:pPr>
            <a:r>
              <a:rPr sz="1400" b="1">
                <a:sym typeface="+mn-ea"/>
              </a:rPr>
              <a:t>雾化吸入疗法 aerosol therapy</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Arial" pitchFamily="34" charset="0"/>
              </a:rPr>
              <a:t>借助气溶胶发生装置将药物以气溶胶的形式经吸气进入气道，在气道局部发挥药理作用的治疗方法。</a:t>
            </a:r>
            <a:endParaRPr lang="zh-CN" altLang="en-US" sz="1400" spc="150">
              <a:solidFill>
                <a:sysClr val="windowText" lastClr="000000">
                  <a:lumMod val="75000"/>
                  <a:lumOff val="25000"/>
                </a:sysClr>
              </a:solidFill>
              <a:uFillTx/>
              <a:latin typeface="Arial" pitchFamily="34" charset="0"/>
              <a:ea typeface="微软雅黑"/>
              <a:sym typeface="Arial" pitchFamily="34" charset="0"/>
            </a:endParaRPr>
          </a:p>
          <a:p>
            <a:pPr marL="278765">
              <a:lnSpc>
                <a:spcPct val="140000"/>
              </a:lnSpc>
              <a:spcBef>
                <a:spcPts val="540"/>
              </a:spcBef>
              <a:tabLst>
                <a:tab pos="1746885"/>
              </a:tabLst>
            </a:pPr>
            <a:endParaRPr lang="zh-CN" altLang="en-US" sz="1400" spc="150">
              <a:solidFill>
                <a:sysClr val="windowText" lastClr="000000">
                  <a:lumMod val="75000"/>
                  <a:lumOff val="25000"/>
                </a:sysClr>
              </a:solidFill>
              <a:uFillTx/>
              <a:latin typeface="Arial" pitchFamily="34" charset="0"/>
              <a:ea typeface="微软雅黑"/>
              <a:sym typeface="Arial" pitchFamily="34" charset="0"/>
            </a:endParaRPr>
          </a:p>
        </p:txBody>
      </p:sp>
      <p:sp>
        <p:nvSpPr>
          <p:cNvPr id="63" name="矩形 62"/>
          <p:cNvSpPr/>
          <p:nvPr>
            <p:custDataLst>
              <p:tags r:id="rId4"/>
            </p:custDataLst>
          </p:nvPr>
        </p:nvSpPr>
        <p:spPr>
          <a:xfrm>
            <a:off x="1748932" y="2659587"/>
            <a:ext cx="436554" cy="423992"/>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64" name="矩形 63"/>
          <p:cNvSpPr/>
          <p:nvPr>
            <p:custDataLst>
              <p:tags r:id="rId5"/>
            </p:custDataLst>
          </p:nvPr>
        </p:nvSpPr>
        <p:spPr>
          <a:xfrm>
            <a:off x="1742545" y="2670821"/>
            <a:ext cx="449329" cy="401522"/>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1</a:t>
            </a:r>
            <a:endParaRPr lang="zh-CN" altLang="en-US" b="1">
              <a:solidFill>
                <a:sysClr val="window" lastClr="FFFFFF"/>
              </a:solidFill>
              <a:latin typeface="Arial" pitchFamily="34" charset="0"/>
              <a:ea typeface="微软雅黑"/>
              <a:sym typeface="Arial" pitchFamily="34" charset="0"/>
            </a:endParaRPr>
          </a:p>
        </p:txBody>
      </p:sp>
      <p:sp>
        <p:nvSpPr>
          <p:cNvPr id="5" name="对角圆角矩形 3"/>
          <p:cNvSpPr/>
          <p:nvPr>
            <p:custDataLst>
              <p:tags r:id="rId6"/>
            </p:custDataLst>
          </p:nvPr>
        </p:nvSpPr>
        <p:spPr>
          <a:xfrm>
            <a:off x="1669415" y="4102057"/>
            <a:ext cx="8388070" cy="1353707"/>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6" name="文本框 5"/>
          <p:cNvSpPr txBox="1"/>
          <p:nvPr>
            <p:custDataLst>
              <p:tags r:id="rId7"/>
            </p:custDataLst>
          </p:nvPr>
        </p:nvSpPr>
        <p:spPr>
          <a:xfrm>
            <a:off x="2186191" y="4102057"/>
            <a:ext cx="7694723" cy="1466893"/>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r>
              <a:rPr sz="1400" b="1">
                <a:sym typeface="+mn-ea"/>
              </a:rPr>
              <a:t>气溶胶 aerosol</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Arial" pitchFamily="34" charset="0"/>
              </a:rPr>
              <a:t>经由小容量雾化器、压力定量吸入器、干粉吸入器等气雾发生器所产生的液态或固态悬浮体。</a:t>
            </a:r>
            <a:endParaRPr lang="zh-CN" altLang="en-US" sz="1400" spc="150">
              <a:solidFill>
                <a:sysClr val="windowText" lastClr="000000">
                  <a:lumMod val="75000"/>
                  <a:lumOff val="25000"/>
                </a:sysClr>
              </a:solidFill>
              <a:uFillTx/>
              <a:latin typeface="Arial" pitchFamily="34" charset="0"/>
              <a:ea typeface="微软雅黑"/>
              <a:sym typeface="Arial" pitchFamily="34" charset="0"/>
            </a:endParaRPr>
          </a:p>
        </p:txBody>
      </p:sp>
      <p:sp>
        <p:nvSpPr>
          <p:cNvPr id="8" name="矩形 7"/>
          <p:cNvSpPr/>
          <p:nvPr>
            <p:custDataLst>
              <p:tags r:id="rId8"/>
            </p:custDataLst>
          </p:nvPr>
        </p:nvSpPr>
        <p:spPr>
          <a:xfrm>
            <a:off x="1749013" y="4274185"/>
            <a:ext cx="449329" cy="401522"/>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01</a:t>
            </a:r>
            <a:endParaRPr lang="zh-CN" altLang="en-US" b="1">
              <a:solidFill>
                <a:sysClr val="window" lastClr="FFFFFF"/>
              </a:solidFill>
              <a:latin typeface="Arial" pitchFamily="34" charset="0"/>
              <a:ea typeface="微软雅黑"/>
              <a:sym typeface="Arial" pitchFamily="34" charset="0"/>
            </a:endParaRPr>
          </a:p>
        </p:txBody>
      </p:sp>
      <p:sp>
        <p:nvSpPr>
          <p:cNvPr id="9" name="矩形 8"/>
          <p:cNvSpPr/>
          <p:nvPr>
            <p:custDataLst>
              <p:tags r:id="rId9"/>
            </p:custDataLst>
          </p:nvPr>
        </p:nvSpPr>
        <p:spPr>
          <a:xfrm>
            <a:off x="1835600" y="4410416"/>
            <a:ext cx="436554" cy="423992"/>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b="1">
                <a:latin typeface="Arial" pitchFamily="34" charset="0"/>
                <a:ea typeface="微软雅黑"/>
                <a:sym typeface="Arial" pitchFamily="34" charset="0"/>
              </a:rPr>
              <a:t>2</a:t>
            </a:r>
            <a:endParaRPr lang="en-US" altLang="zh-CN" b="1">
              <a:latin typeface="Arial" pitchFamily="34" charset="0"/>
              <a:ea typeface="微软雅黑"/>
              <a:sym typeface="Arial" pitchFamily="34" charset="0"/>
            </a:endParaRPr>
          </a:p>
        </p:txBody>
      </p:sp>
    </p:spTree>
    <p:custDataLst>
      <p:tags r:id="rId1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669925" y="778510"/>
            <a:ext cx="10852150" cy="786765"/>
          </a:xfrm>
        </p:spPr>
        <p:txBody>
          <a:bodyPr/>
          <a:lstStyle/>
          <a:p>
            <a:r>
              <a:rPr lang="en-US" altLang="zh-CN" sz="3200">
                <a:solidFill>
                  <a:schemeClr val="accent1"/>
                </a:solidFill>
                <a:latin typeface="Arial" pitchFamily="34" charset="0"/>
                <a:sym typeface="Arial" pitchFamily="34" charset="0"/>
              </a:rPr>
              <a:t>3</a:t>
            </a:r>
            <a:r>
              <a:rPr sz="3200">
                <a:solidFill>
                  <a:schemeClr val="accent1"/>
                </a:solidFill>
                <a:latin typeface="Arial" pitchFamily="34" charset="0"/>
                <a:sym typeface="Arial" pitchFamily="34" charset="0"/>
              </a:rPr>
              <a:t>、相关术语</a:t>
            </a:r>
            <a:br>
              <a:rPr lang="en-US" altLang="zh-CN"/>
            </a:br>
            <a:endParaRPr lang="zh-CN" altLang="en-US"/>
          </a:p>
        </p:txBody>
      </p:sp>
      <p:sp>
        <p:nvSpPr>
          <p:cNvPr id="30" name="对角圆角矩形 3"/>
          <p:cNvSpPr/>
          <p:nvPr>
            <p:custDataLst>
              <p:tags r:id="rId2"/>
            </p:custDataLst>
          </p:nvPr>
        </p:nvSpPr>
        <p:spPr>
          <a:xfrm>
            <a:off x="1593850" y="2405283"/>
            <a:ext cx="8410134" cy="1357268"/>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35" name="文本框 34"/>
          <p:cNvSpPr txBox="1"/>
          <p:nvPr>
            <p:custDataLst>
              <p:tags r:id="rId3"/>
            </p:custDataLst>
          </p:nvPr>
        </p:nvSpPr>
        <p:spPr>
          <a:xfrm>
            <a:off x="1947920" y="2348865"/>
            <a:ext cx="8056064" cy="1470752"/>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r>
              <a:rPr sz="1400" b="1">
                <a:sym typeface="+mn-ea"/>
              </a:rPr>
              <a:t>小容量雾化器 small volume nebulize</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mn-ea"/>
              </a:rPr>
              <a:t>一类承载药液容量在 20 ml 以下的气雾发生器，包括空气压缩、氧气驱动、网状雾化器和超声雾化器。</a:t>
            </a:r>
            <a:endParaRPr lang="zh-CN" altLang="en-US" sz="1400" b="1" spc="150">
              <a:solidFill>
                <a:sysClr val="windowText" lastClr="000000">
                  <a:lumMod val="75000"/>
                  <a:lumOff val="25000"/>
                </a:sysClr>
              </a:solidFill>
              <a:uFillTx/>
              <a:latin typeface="Arial" pitchFamily="34" charset="0"/>
              <a:ea typeface="微软雅黑"/>
              <a:sym typeface="+mn-ea"/>
            </a:endParaRPr>
          </a:p>
        </p:txBody>
      </p:sp>
      <p:sp>
        <p:nvSpPr>
          <p:cNvPr id="63" name="矩形 62"/>
          <p:cNvSpPr/>
          <p:nvPr>
            <p:custDataLst>
              <p:tags r:id="rId4"/>
            </p:custDataLst>
          </p:nvPr>
        </p:nvSpPr>
        <p:spPr>
          <a:xfrm>
            <a:off x="1673576" y="2613291"/>
            <a:ext cx="437702" cy="425108"/>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64" name="矩形 63"/>
          <p:cNvSpPr/>
          <p:nvPr>
            <p:custDataLst>
              <p:tags r:id="rId5"/>
            </p:custDataLst>
          </p:nvPr>
        </p:nvSpPr>
        <p:spPr>
          <a:xfrm>
            <a:off x="1667172" y="2624555"/>
            <a:ext cx="450511" cy="402578"/>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3</a:t>
            </a:r>
            <a:endParaRPr lang="en-US" altLang="zh-CN" b="1">
              <a:solidFill>
                <a:sysClr val="window" lastClr="FFFFFF"/>
              </a:solidFill>
              <a:latin typeface="Arial" pitchFamily="34" charset="0"/>
              <a:ea typeface="微软雅黑"/>
              <a:sym typeface="Arial" pitchFamily="34" charset="0"/>
            </a:endParaRPr>
          </a:p>
        </p:txBody>
      </p:sp>
      <p:sp>
        <p:nvSpPr>
          <p:cNvPr id="5" name="对角圆角矩形 3"/>
          <p:cNvSpPr/>
          <p:nvPr>
            <p:custDataLst>
              <p:tags r:id="rId6"/>
            </p:custDataLst>
          </p:nvPr>
        </p:nvSpPr>
        <p:spPr>
          <a:xfrm>
            <a:off x="1593850" y="4053718"/>
            <a:ext cx="8410134" cy="1357268"/>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6" name="文本框 5"/>
          <p:cNvSpPr txBox="1"/>
          <p:nvPr>
            <p:custDataLst>
              <p:tags r:id="rId7"/>
            </p:custDataLst>
          </p:nvPr>
        </p:nvSpPr>
        <p:spPr>
          <a:xfrm>
            <a:off x="2111985" y="4059555"/>
            <a:ext cx="7714963" cy="1470752"/>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r>
              <a:rPr sz="1400" b="1">
                <a:sym typeface="+mn-ea"/>
              </a:rPr>
              <a:t>大容量雾化器 large volume nebulizer</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Arial" pitchFamily="34" charset="0"/>
              </a:rPr>
              <a:t>一种能进行持续射流雾化、且承载药液量大于 200 ml 的雾化装置和设备。</a:t>
            </a:r>
            <a:endParaRPr lang="zh-CN" altLang="en-US" sz="1400" spc="150">
              <a:solidFill>
                <a:sysClr val="windowText" lastClr="000000">
                  <a:lumMod val="75000"/>
                  <a:lumOff val="25000"/>
                </a:sysClr>
              </a:solidFill>
              <a:uFillTx/>
              <a:latin typeface="Arial" pitchFamily="34" charset="0"/>
              <a:ea typeface="微软雅黑"/>
              <a:sym typeface="Arial" pitchFamily="34" charset="0"/>
            </a:endParaRPr>
          </a:p>
        </p:txBody>
      </p:sp>
      <p:sp>
        <p:nvSpPr>
          <p:cNvPr id="8" name="矩形 7"/>
          <p:cNvSpPr/>
          <p:nvPr>
            <p:custDataLst>
              <p:tags r:id="rId8"/>
            </p:custDataLst>
          </p:nvPr>
        </p:nvSpPr>
        <p:spPr>
          <a:xfrm>
            <a:off x="1673657" y="4232136"/>
            <a:ext cx="450511" cy="402578"/>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01</a:t>
            </a:r>
            <a:endParaRPr lang="zh-CN" altLang="en-US" b="1">
              <a:solidFill>
                <a:sysClr val="window" lastClr="FFFFFF"/>
              </a:solidFill>
              <a:latin typeface="Arial" pitchFamily="34" charset="0"/>
              <a:ea typeface="微软雅黑"/>
              <a:sym typeface="Arial" pitchFamily="34" charset="0"/>
            </a:endParaRPr>
          </a:p>
        </p:txBody>
      </p:sp>
      <p:sp>
        <p:nvSpPr>
          <p:cNvPr id="9" name="矩形 8"/>
          <p:cNvSpPr/>
          <p:nvPr>
            <p:custDataLst>
              <p:tags r:id="rId9"/>
            </p:custDataLst>
          </p:nvPr>
        </p:nvSpPr>
        <p:spPr>
          <a:xfrm>
            <a:off x="1760473" y="4368725"/>
            <a:ext cx="437702" cy="425108"/>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b="1">
                <a:latin typeface="Arial" pitchFamily="34" charset="0"/>
                <a:ea typeface="微软雅黑"/>
                <a:sym typeface="Arial" pitchFamily="34" charset="0"/>
              </a:rPr>
              <a:t>4</a:t>
            </a:r>
            <a:endParaRPr lang="en-US" altLang="zh-CN" b="1">
              <a:latin typeface="Arial" pitchFamily="34" charset="0"/>
              <a:ea typeface="微软雅黑"/>
              <a:sym typeface="Arial" pitchFamily="34" charset="0"/>
            </a:endParaRPr>
          </a:p>
        </p:txBody>
      </p:sp>
      <p:sp>
        <p:nvSpPr>
          <p:cNvPr id="3" name="文本框 2"/>
          <p:cNvSpPr txBox="1"/>
          <p:nvPr/>
        </p:nvSpPr>
        <p:spPr>
          <a:xfrm>
            <a:off x="-214630" y="-3664585"/>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669925" y="778510"/>
            <a:ext cx="10852150" cy="786765"/>
          </a:xfrm>
        </p:spPr>
        <p:txBody>
          <a:bodyPr/>
          <a:lstStyle/>
          <a:p>
            <a:r>
              <a:rPr lang="en-US" altLang="zh-CN" sz="3200">
                <a:solidFill>
                  <a:schemeClr val="accent1"/>
                </a:solidFill>
                <a:latin typeface="Arial" pitchFamily="34" charset="0"/>
                <a:sym typeface="Arial" pitchFamily="34" charset="0"/>
              </a:rPr>
              <a:t>3</a:t>
            </a:r>
            <a:r>
              <a:rPr sz="3200">
                <a:solidFill>
                  <a:schemeClr val="accent1"/>
                </a:solidFill>
                <a:latin typeface="Arial" pitchFamily="34" charset="0"/>
                <a:sym typeface="Arial" pitchFamily="34" charset="0"/>
              </a:rPr>
              <a:t>、相关术语</a:t>
            </a:r>
            <a:br>
              <a:rPr lang="en-US" altLang="zh-CN"/>
            </a:br>
            <a:endParaRPr lang="zh-CN" altLang="en-US"/>
          </a:p>
        </p:txBody>
      </p:sp>
      <p:sp>
        <p:nvSpPr>
          <p:cNvPr id="30" name="对角圆角矩形 3"/>
          <p:cNvSpPr/>
          <p:nvPr>
            <p:custDataLst>
              <p:tags r:id="rId2"/>
            </p:custDataLst>
          </p:nvPr>
        </p:nvSpPr>
        <p:spPr>
          <a:xfrm>
            <a:off x="1593850" y="2405283"/>
            <a:ext cx="8410134" cy="1357268"/>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35" name="文本框 34"/>
          <p:cNvSpPr txBox="1"/>
          <p:nvPr>
            <p:custDataLst>
              <p:tags r:id="rId3"/>
            </p:custDataLst>
          </p:nvPr>
        </p:nvSpPr>
        <p:spPr>
          <a:xfrm>
            <a:off x="1947920" y="2348865"/>
            <a:ext cx="8056064" cy="1470752"/>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r>
              <a:rPr sz="1400" b="1">
                <a:sym typeface="+mn-ea"/>
              </a:rPr>
              <a:t>射流雾化器 Jet nebulizer</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mn-ea"/>
              </a:rPr>
              <a:t>一种利用气体射流原理和文丘里原理，将药液形成气溶胶的雾化装置。分为氧气驱动和空气压缩两种类型。</a:t>
            </a:r>
            <a:endParaRPr lang="zh-CN" altLang="en-US" sz="1400" spc="150">
              <a:solidFill>
                <a:sysClr val="windowText" lastClr="000000">
                  <a:lumMod val="75000"/>
                  <a:lumOff val="25000"/>
                </a:sysClr>
              </a:solidFill>
              <a:uFillTx/>
              <a:latin typeface="Arial" pitchFamily="34" charset="0"/>
              <a:ea typeface="微软雅黑"/>
              <a:sym typeface="+mn-ea"/>
            </a:endParaRPr>
          </a:p>
        </p:txBody>
      </p:sp>
      <p:sp>
        <p:nvSpPr>
          <p:cNvPr id="63" name="矩形 62"/>
          <p:cNvSpPr/>
          <p:nvPr>
            <p:custDataLst>
              <p:tags r:id="rId4"/>
            </p:custDataLst>
          </p:nvPr>
        </p:nvSpPr>
        <p:spPr>
          <a:xfrm>
            <a:off x="1673576" y="2613291"/>
            <a:ext cx="437702" cy="425108"/>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64" name="矩形 63"/>
          <p:cNvSpPr/>
          <p:nvPr>
            <p:custDataLst>
              <p:tags r:id="rId5"/>
            </p:custDataLst>
          </p:nvPr>
        </p:nvSpPr>
        <p:spPr>
          <a:xfrm>
            <a:off x="1667172" y="2624555"/>
            <a:ext cx="450511" cy="402578"/>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5</a:t>
            </a:r>
            <a:endParaRPr lang="en-US" altLang="zh-CN" b="1">
              <a:solidFill>
                <a:sysClr val="window" lastClr="FFFFFF"/>
              </a:solidFill>
              <a:latin typeface="Arial" pitchFamily="34" charset="0"/>
              <a:ea typeface="微软雅黑"/>
              <a:sym typeface="Arial" pitchFamily="34" charset="0"/>
            </a:endParaRPr>
          </a:p>
        </p:txBody>
      </p:sp>
      <p:sp>
        <p:nvSpPr>
          <p:cNvPr id="5" name="对角圆角矩形 3"/>
          <p:cNvSpPr/>
          <p:nvPr>
            <p:custDataLst>
              <p:tags r:id="rId6"/>
            </p:custDataLst>
          </p:nvPr>
        </p:nvSpPr>
        <p:spPr>
          <a:xfrm>
            <a:off x="1593850" y="4053718"/>
            <a:ext cx="8410134" cy="1357268"/>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6" name="文本框 5"/>
          <p:cNvSpPr txBox="1"/>
          <p:nvPr>
            <p:custDataLst>
              <p:tags r:id="rId7"/>
            </p:custDataLst>
          </p:nvPr>
        </p:nvSpPr>
        <p:spPr>
          <a:xfrm>
            <a:off x="2111985" y="4059555"/>
            <a:ext cx="7714963" cy="1470752"/>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r>
              <a:rPr sz="1400" b="1">
                <a:sym typeface="+mn-ea"/>
              </a:rPr>
              <a:t>压力定量吸入器 pressurized meter-dose inhaler</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Arial" pitchFamily="34" charset="0"/>
              </a:rPr>
              <a:t>一种由抛射剂、药物和辅料及容器、阀门、喷嘴和其他辅助装置（如缓冲腔）组成的可携带的小体积吸入装置。</a:t>
            </a:r>
            <a:endParaRPr lang="zh-CN" altLang="en-US" sz="1400" spc="150">
              <a:solidFill>
                <a:sysClr val="windowText" lastClr="000000">
                  <a:lumMod val="75000"/>
                  <a:lumOff val="25000"/>
                </a:sysClr>
              </a:solidFill>
              <a:uFillTx/>
              <a:latin typeface="Arial" pitchFamily="34" charset="0"/>
              <a:ea typeface="微软雅黑"/>
              <a:sym typeface="Arial" pitchFamily="34" charset="0"/>
            </a:endParaRPr>
          </a:p>
        </p:txBody>
      </p:sp>
      <p:sp>
        <p:nvSpPr>
          <p:cNvPr id="8" name="矩形 7"/>
          <p:cNvSpPr/>
          <p:nvPr>
            <p:custDataLst>
              <p:tags r:id="rId8"/>
            </p:custDataLst>
          </p:nvPr>
        </p:nvSpPr>
        <p:spPr>
          <a:xfrm>
            <a:off x="1673657" y="4232136"/>
            <a:ext cx="450511" cy="402578"/>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01</a:t>
            </a:r>
            <a:endParaRPr lang="zh-CN" altLang="en-US" b="1">
              <a:solidFill>
                <a:sysClr val="window" lastClr="FFFFFF"/>
              </a:solidFill>
              <a:latin typeface="Arial" pitchFamily="34" charset="0"/>
              <a:ea typeface="微软雅黑"/>
              <a:sym typeface="Arial" pitchFamily="34" charset="0"/>
            </a:endParaRPr>
          </a:p>
        </p:txBody>
      </p:sp>
      <p:sp>
        <p:nvSpPr>
          <p:cNvPr id="9" name="矩形 8"/>
          <p:cNvSpPr/>
          <p:nvPr>
            <p:custDataLst>
              <p:tags r:id="rId9"/>
            </p:custDataLst>
          </p:nvPr>
        </p:nvSpPr>
        <p:spPr>
          <a:xfrm>
            <a:off x="1760473" y="4368725"/>
            <a:ext cx="437702" cy="425108"/>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b="1">
                <a:latin typeface="Arial" pitchFamily="34" charset="0"/>
                <a:ea typeface="微软雅黑"/>
                <a:sym typeface="Arial" pitchFamily="34" charset="0"/>
              </a:rPr>
              <a:t>6</a:t>
            </a:r>
            <a:endParaRPr lang="en-US" altLang="zh-CN" b="1">
              <a:latin typeface="Arial" pitchFamily="34" charset="0"/>
              <a:ea typeface="微软雅黑"/>
              <a:sym typeface="Arial" pitchFamily="34" charset="0"/>
            </a:endParaRPr>
          </a:p>
        </p:txBody>
      </p:sp>
      <p:sp>
        <p:nvSpPr>
          <p:cNvPr id="3" name="文本框 2"/>
          <p:cNvSpPr txBox="1"/>
          <p:nvPr/>
        </p:nvSpPr>
        <p:spPr>
          <a:xfrm>
            <a:off x="-214630" y="-3664585"/>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669925" y="778510"/>
            <a:ext cx="10852150" cy="786765"/>
          </a:xfrm>
        </p:spPr>
        <p:txBody>
          <a:bodyPr/>
          <a:lstStyle/>
          <a:p>
            <a:r>
              <a:rPr lang="en-US" altLang="zh-CN" sz="3200">
                <a:solidFill>
                  <a:schemeClr val="accent1"/>
                </a:solidFill>
                <a:latin typeface="Arial" pitchFamily="34" charset="0"/>
                <a:sym typeface="Arial" pitchFamily="34" charset="0"/>
              </a:rPr>
              <a:t>3</a:t>
            </a:r>
            <a:r>
              <a:rPr sz="3200">
                <a:solidFill>
                  <a:schemeClr val="accent1"/>
                </a:solidFill>
                <a:latin typeface="Arial" pitchFamily="34" charset="0"/>
                <a:sym typeface="Arial" pitchFamily="34" charset="0"/>
              </a:rPr>
              <a:t>、相关术语</a:t>
            </a:r>
            <a:br>
              <a:rPr lang="en-US" altLang="zh-CN"/>
            </a:br>
            <a:endParaRPr lang="zh-CN" altLang="en-US"/>
          </a:p>
        </p:txBody>
      </p:sp>
      <p:sp>
        <p:nvSpPr>
          <p:cNvPr id="30" name="对角圆角矩形 3"/>
          <p:cNvSpPr/>
          <p:nvPr>
            <p:custDataLst>
              <p:tags r:id="rId2"/>
            </p:custDataLst>
          </p:nvPr>
        </p:nvSpPr>
        <p:spPr>
          <a:xfrm>
            <a:off x="1593850" y="2405283"/>
            <a:ext cx="8410134" cy="1357268"/>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35" name="文本框 34"/>
          <p:cNvSpPr txBox="1"/>
          <p:nvPr>
            <p:custDataLst>
              <p:tags r:id="rId3"/>
            </p:custDataLst>
          </p:nvPr>
        </p:nvSpPr>
        <p:spPr>
          <a:xfrm>
            <a:off x="1947920" y="2348865"/>
            <a:ext cx="8056064" cy="1470752"/>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r>
              <a:rPr sz="1400" b="1">
                <a:sym typeface="+mn-ea"/>
              </a:rPr>
              <a:t>干粉吸入器 dry powder inhalation</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mn-ea"/>
              </a:rPr>
              <a:t>一种将药物微粒与载体混合物以干粉形式储存在药物载体中，依靠吸气流速将药物吸入气道的雾化吸入装置。</a:t>
            </a:r>
            <a:endParaRPr lang="zh-CN" altLang="en-US" sz="1400" spc="150">
              <a:solidFill>
                <a:sysClr val="windowText" lastClr="000000">
                  <a:lumMod val="75000"/>
                  <a:lumOff val="25000"/>
                </a:sysClr>
              </a:solidFill>
              <a:uFillTx/>
              <a:latin typeface="Arial" pitchFamily="34" charset="0"/>
              <a:ea typeface="微软雅黑"/>
              <a:sym typeface="+mn-ea"/>
            </a:endParaRPr>
          </a:p>
        </p:txBody>
      </p:sp>
      <p:sp>
        <p:nvSpPr>
          <p:cNvPr id="63" name="矩形 62"/>
          <p:cNvSpPr/>
          <p:nvPr>
            <p:custDataLst>
              <p:tags r:id="rId4"/>
            </p:custDataLst>
          </p:nvPr>
        </p:nvSpPr>
        <p:spPr>
          <a:xfrm>
            <a:off x="1673576" y="2613291"/>
            <a:ext cx="437702" cy="425108"/>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a:sym typeface="Arial" pitchFamily="34" charset="0"/>
            </a:endParaRPr>
          </a:p>
        </p:txBody>
      </p:sp>
      <p:sp>
        <p:nvSpPr>
          <p:cNvPr id="64" name="矩形 63"/>
          <p:cNvSpPr/>
          <p:nvPr>
            <p:custDataLst>
              <p:tags r:id="rId5"/>
            </p:custDataLst>
          </p:nvPr>
        </p:nvSpPr>
        <p:spPr>
          <a:xfrm>
            <a:off x="1667172" y="2624555"/>
            <a:ext cx="450511" cy="402578"/>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7</a:t>
            </a:r>
            <a:endParaRPr lang="en-US" altLang="zh-CN" b="1">
              <a:solidFill>
                <a:sysClr val="window" lastClr="FFFFFF"/>
              </a:solidFill>
              <a:latin typeface="Arial" pitchFamily="34" charset="0"/>
              <a:ea typeface="微软雅黑"/>
              <a:sym typeface="Arial" pitchFamily="34" charset="0"/>
            </a:endParaRPr>
          </a:p>
        </p:txBody>
      </p:sp>
      <p:sp>
        <p:nvSpPr>
          <p:cNvPr id="5" name="对角圆角矩形 3"/>
          <p:cNvSpPr/>
          <p:nvPr>
            <p:custDataLst>
              <p:tags r:id="rId6"/>
            </p:custDataLst>
          </p:nvPr>
        </p:nvSpPr>
        <p:spPr>
          <a:xfrm>
            <a:off x="1593850" y="4053718"/>
            <a:ext cx="8410134" cy="1357268"/>
          </a:xfrm>
          <a:prstGeom prst="round2DiagRect">
            <a:avLst>
              <a:gd name="adj1" fmla="val 0"/>
              <a:gd name="adj2" fmla="val 0"/>
            </a:avLst>
          </a:prstGeom>
          <a:noFill/>
          <a:ln w="25400">
            <a:solidFill>
              <a:srgbClr val="8590CA"/>
            </a:solidFill>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endParaRPr lang="da-DK" altLang="zh-CN">
              <a:solidFill>
                <a:srgbClr val="8590CA">
                  <a:lumMod val="50000"/>
                </a:srgbClr>
              </a:solidFill>
              <a:latin typeface="Arial" pitchFamily="34" charset="0"/>
              <a:ea typeface="微软雅黑"/>
              <a:sym typeface="Arial" pitchFamily="34" charset="0"/>
            </a:endParaRPr>
          </a:p>
        </p:txBody>
      </p:sp>
      <p:sp>
        <p:nvSpPr>
          <p:cNvPr id="6" name="文本框 5"/>
          <p:cNvSpPr txBox="1"/>
          <p:nvPr>
            <p:custDataLst>
              <p:tags r:id="rId7"/>
            </p:custDataLst>
          </p:nvPr>
        </p:nvSpPr>
        <p:spPr>
          <a:xfrm>
            <a:off x="2111985" y="4059555"/>
            <a:ext cx="7714963" cy="1470752"/>
          </a:xfrm>
          <a:prstGeom prst="rect">
            <a:avLst/>
          </a:prstGeom>
          <a:noFill/>
        </p:spPr>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a:lnSpc>
                <a:spcPct val="140000"/>
              </a:lnSpc>
              <a:spcBef>
                <a:spcPts val="540"/>
              </a:spcBef>
              <a:tabLst>
                <a:tab pos="1746885"/>
              </a:tabLst>
            </a:pPr>
            <a:r>
              <a:rPr sz="1400" b="1">
                <a:sym typeface="+mn-ea"/>
              </a:rPr>
              <a:t>气雾沉积 aerosol deposition</a:t>
            </a:r>
            <a:endParaRPr sz="1400" b="1">
              <a:sym typeface="+mn-ea"/>
            </a:endParaRPr>
          </a:p>
          <a:p>
            <a:pPr marL="278765">
              <a:lnSpc>
                <a:spcPct val="140000"/>
              </a:lnSpc>
              <a:spcBef>
                <a:spcPts val="540"/>
              </a:spcBef>
              <a:tabLst>
                <a:tab pos="1746885"/>
              </a:tabLst>
            </a:pPr>
            <a:r>
              <a:rPr lang="zh-CN" altLang="en-US" sz="1400" spc="150">
                <a:solidFill>
                  <a:sysClr val="windowText" lastClr="000000">
                    <a:lumMod val="75000"/>
                    <a:lumOff val="25000"/>
                  </a:sysClr>
                </a:solidFill>
                <a:uFillTx/>
                <a:latin typeface="Arial" pitchFamily="34" charset="0"/>
                <a:ea typeface="微软雅黑"/>
                <a:sym typeface="Arial" pitchFamily="34" charset="0"/>
              </a:rPr>
              <a:t>气雾颗粒沉积在吸收性表面的过程，是雾化治疗发挥作用的重要决定因素。</a:t>
            </a:r>
            <a:endParaRPr lang="zh-CN" altLang="en-US" sz="1400" spc="150">
              <a:solidFill>
                <a:sysClr val="windowText" lastClr="000000">
                  <a:lumMod val="75000"/>
                  <a:lumOff val="25000"/>
                </a:sysClr>
              </a:solidFill>
              <a:uFillTx/>
              <a:latin typeface="Arial" pitchFamily="34" charset="0"/>
              <a:ea typeface="微软雅黑"/>
              <a:sym typeface="Arial" pitchFamily="34" charset="0"/>
            </a:endParaRPr>
          </a:p>
        </p:txBody>
      </p:sp>
      <p:sp>
        <p:nvSpPr>
          <p:cNvPr id="8" name="矩形 7"/>
          <p:cNvSpPr/>
          <p:nvPr>
            <p:custDataLst>
              <p:tags r:id="rId8"/>
            </p:custDataLst>
          </p:nvPr>
        </p:nvSpPr>
        <p:spPr>
          <a:xfrm>
            <a:off x="1673657" y="4232136"/>
            <a:ext cx="450511" cy="402578"/>
          </a:xfrm>
          <a:prstGeom prst="rect">
            <a:avLst/>
          </a:prstGeom>
        </p:spPr>
        <p:txBody>
          <a:bodyPr wrap="non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b="1">
                <a:solidFill>
                  <a:sysClr val="window" lastClr="FFFFFF"/>
                </a:solidFill>
                <a:latin typeface="Arial" pitchFamily="34" charset="0"/>
                <a:ea typeface="微软雅黑"/>
                <a:sym typeface="Arial" pitchFamily="34" charset="0"/>
              </a:rPr>
              <a:t>01</a:t>
            </a:r>
            <a:endParaRPr lang="zh-CN" altLang="en-US" b="1">
              <a:solidFill>
                <a:sysClr val="window" lastClr="FFFFFF"/>
              </a:solidFill>
              <a:latin typeface="Arial" pitchFamily="34" charset="0"/>
              <a:ea typeface="微软雅黑"/>
              <a:sym typeface="Arial" pitchFamily="34" charset="0"/>
            </a:endParaRPr>
          </a:p>
        </p:txBody>
      </p:sp>
      <p:sp>
        <p:nvSpPr>
          <p:cNvPr id="9" name="矩形 8"/>
          <p:cNvSpPr/>
          <p:nvPr>
            <p:custDataLst>
              <p:tags r:id="rId9"/>
            </p:custDataLst>
          </p:nvPr>
        </p:nvSpPr>
        <p:spPr>
          <a:xfrm>
            <a:off x="1760473" y="4368725"/>
            <a:ext cx="437702" cy="425108"/>
          </a:xfrm>
          <a:prstGeom prst="rect">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b="1">
                <a:latin typeface="Arial" pitchFamily="34" charset="0"/>
                <a:ea typeface="微软雅黑"/>
                <a:sym typeface="Arial" pitchFamily="34" charset="0"/>
              </a:rPr>
              <a:t>8</a:t>
            </a:r>
            <a:endParaRPr lang="en-US" altLang="zh-CN" b="1">
              <a:latin typeface="Arial" pitchFamily="34" charset="0"/>
              <a:ea typeface="微软雅黑"/>
              <a:sym typeface="Arial" pitchFamily="34" charset="0"/>
            </a:endParaRPr>
          </a:p>
        </p:txBody>
      </p:sp>
      <p:sp>
        <p:nvSpPr>
          <p:cNvPr id="3" name="文本框 2"/>
          <p:cNvSpPr txBox="1"/>
          <p:nvPr/>
        </p:nvSpPr>
        <p:spPr>
          <a:xfrm>
            <a:off x="-214630" y="-3664585"/>
            <a:ext cx="4064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custDataLst>
              <p:tags r:id="rId2"/>
            </p:custDataLst>
          </p:nvPr>
        </p:nvSpPr>
        <p:spPr>
          <a:xfrm>
            <a:off x="161925" y="727075"/>
            <a:ext cx="8710930" cy="1145540"/>
          </a:xfrm>
          <a:prstGeom prst="rect">
            <a:avLst/>
          </a:prstGeom>
          <a:noFill/>
          <a:ln>
            <a:noFill/>
          </a:ln>
        </p:spPr>
        <p:txBody>
          <a:bodyPr wrap="square" rtlCol="0" anchor="b"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73100" algn="just" fontAlgn="auto">
              <a:lnSpc>
                <a:spcPct val="150000"/>
              </a:lnSpc>
            </a:pPr>
            <a:r>
              <a:rPr lang="zh-CN" altLang="en-US" sz="4400" b="1">
                <a:solidFill>
                  <a:schemeClr val="accent1"/>
                </a:solidFill>
                <a:latin typeface="Arial" pitchFamily="34" charset="0"/>
                <a:ea typeface="微软雅黑"/>
                <a:sym typeface="Arial" pitchFamily="34" charset="0"/>
              </a:rPr>
              <a:t>四、略缩语</a:t>
            </a:r>
            <a:endParaRPr lang="zh-CN" altLang="en-US" sz="4400" b="1">
              <a:solidFill>
                <a:schemeClr val="accent1"/>
              </a:solidFill>
              <a:latin typeface="Arial" pitchFamily="34" charset="0"/>
              <a:ea typeface="微软雅黑"/>
              <a:sym typeface="Arial" pitchFamily="34" charset="0"/>
            </a:endParaRPr>
          </a:p>
        </p:txBody>
      </p:sp>
      <p:sp>
        <p:nvSpPr>
          <p:cNvPr id="6" name="标题 4"/>
          <p:cNvSpPr>
            <a:spLocks noGrp="1"/>
          </p:cNvSpPr>
          <p:nvPr>
            <p:custDataLst>
              <p:tags r:id="rId3"/>
            </p:custDataLst>
          </p:nvPr>
        </p:nvSpPr>
        <p:spPr>
          <a:xfrm>
            <a:off x="704850" y="4004945"/>
            <a:ext cx="10098405" cy="1424940"/>
          </a:xfrm>
          <a:prstGeom prst="rect">
            <a:avLst/>
          </a:prstGeom>
        </p:spPr>
        <p:txBody>
          <a:bodyPr vert="horz" lIns="90000" tIns="46800" rIns="90000" bIns="46800" rtlCol="0" anchor="t" anchorCtr="0">
            <a:noAutofit/>
          </a:bodyPr>
          <a:lstStyle>
            <a:defPPr>
              <a:defRPr lang="zh-CN"/>
            </a:defPPr>
            <a:lvl1pPr marL="0" algn="l" defTabSz="914400" rtl="0" eaLnBrk="1" fontAlgn="auto" latinLnBrk="0" hangingPunct="1">
              <a:lnSpc>
                <a:spcPct val="100000"/>
              </a:lnSpc>
              <a:spcBef>
                <a:spcPct val="0"/>
              </a:spcBef>
              <a:buNone/>
              <a:defRPr sz="2000" b="0" i="0" u="none" strike="noStrike" kern="1200" cap="none" spc="300" normalizeH="0" baseline="0">
                <a:solidFill>
                  <a:schemeClr val="bg1"/>
                </a:solidFill>
                <a:uFillTx/>
                <a:latin typeface="Arial" pitchFamily="34" charset="0"/>
                <a:ea typeface="汉仪旗黑-85S" panose="00020600040101010101" pitchFamily="18"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400" b="1">
                <a:sym typeface="+mn-ea"/>
              </a:rPr>
              <a:t>成人</a:t>
            </a:r>
            <a:r>
              <a:rPr lang="zh-CN" sz="2400" b="1">
                <a:sym typeface="+mn-ea"/>
              </a:rPr>
              <a:t>雾化吸入护理</a:t>
            </a: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br>
              <a:rPr lang="en-US" sz="2400" b="1">
                <a:solidFill>
                  <a:schemeClr val="accent1"/>
                </a:solidFill>
                <a:effectLst>
                  <a:outerShdw blurRad="38100" dist="25400" dir="5400000" algn="ctr" rotWithShape="0">
                    <a:srgbClr val="6E747A">
                      <a:alpha val="43000"/>
                    </a:srgbClr>
                  </a:outerShdw>
                </a:effectLst>
                <a:latin typeface="微软雅黑" panose="020b0503020204020204" charset="-122"/>
                <a:ea typeface="微软雅黑"/>
                <a:cs typeface="微软雅黑" panose="020b0503020204020204" charset="-122"/>
                <a:sym typeface="+mn-ea"/>
              </a:rPr>
            </a:b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中华护理学会团体标准  T/CNAS 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4</a:t>
            </a:r>
            <a:r>
              <a:rPr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─202</a:t>
            </a:r>
            <a:r>
              <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rPr>
              <a:t>4</a:t>
            </a:r>
            <a:endParaRPr lang="en-US" sz="2400" b="1">
              <a:solidFill>
                <a:schemeClr val="bg2"/>
              </a:solidFill>
              <a:effectLst>
                <a:innerShdw blurRad="63500" dist="50800" dir="13500000">
                  <a:srgbClr val="000000">
                    <a:alpha val="50000"/>
                  </a:srgbClr>
                </a:innerShdw>
              </a:effectLst>
              <a:latin typeface="微软雅黑" panose="020b0503020204020204" charset="-122"/>
              <a:ea typeface="微软雅黑"/>
              <a:cs typeface="微软雅黑" panose="020b0503020204020204" charset="-122"/>
              <a:sym typeface="+mn-ea"/>
            </a:endParaRPr>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702945" y="3003550"/>
            <a:ext cx="6832600" cy="22453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lvl="1" indent="0" fontAlgn="auto">
              <a:lnSpc>
                <a:spcPct val="140000"/>
              </a:lnSpc>
              <a:buSzPct val="90000"/>
              <a:buFont typeface="Wingdings" panose="05000000000000000000" charset="0"/>
              <a:buNone/>
              <a:tabLst>
                <a:tab pos="280670"/>
              </a:tabLst>
            </a:pPr>
            <a:r>
              <a:rPr lang="zh-CN" altLang="en-US" sz="2000"/>
              <a:t> 以下缩略语适用于本文件。</a:t>
            </a:r>
            <a:endParaRPr lang="zh-CN" altLang="en-US" sz="2000"/>
          </a:p>
          <a:p>
            <a:pPr marL="12700" lvl="1" indent="0" fontAlgn="auto">
              <a:lnSpc>
                <a:spcPct val="140000"/>
              </a:lnSpc>
              <a:buSzPct val="90000"/>
              <a:buFont typeface="Wingdings" panose="05000000000000000000" charset="0"/>
              <a:buNone/>
              <a:tabLst>
                <a:tab pos="280670"/>
              </a:tabLst>
            </a:pPr>
            <a:endParaRPr lang="zh-CN" altLang="en-US" sz="2000"/>
          </a:p>
          <a:p>
            <a:pPr marL="355600" lvl="1" indent="-342900" fontAlgn="auto">
              <a:lnSpc>
                <a:spcPct val="140000"/>
              </a:lnSpc>
              <a:buSzPct val="90000"/>
              <a:buFont typeface="Wingdings" panose="05000000000000000000" charset="0"/>
              <a:buChar char="Ø"/>
              <a:tabLst>
                <a:tab pos="280670"/>
              </a:tabLst>
            </a:pPr>
            <a:r>
              <a:rPr lang="zh-CN" altLang="en-US" sz="2000"/>
              <a:t>pMDI：压力式定量吸入剂（pressurized meter-dose inhaler）</a:t>
            </a:r>
            <a:endParaRPr lang="zh-CN" altLang="en-US" sz="2000"/>
          </a:p>
          <a:p>
            <a:pPr marL="355600" lvl="1" indent="-342900" fontAlgn="auto">
              <a:lnSpc>
                <a:spcPct val="140000"/>
              </a:lnSpc>
              <a:buSzPct val="90000"/>
              <a:buFont typeface="Wingdings" panose="05000000000000000000" charset="0"/>
              <a:buChar char="Ø"/>
              <a:tabLst>
                <a:tab pos="280670"/>
              </a:tabLst>
            </a:pPr>
            <a:r>
              <a:rPr lang="zh-CN" altLang="en-US" sz="2000"/>
              <a:t>DPI： 干粉吸入剂（dry powder inhaler）</a:t>
            </a:r>
            <a:endParaRPr lang="zh-CN" altLang="en-US" sz="2000"/>
          </a:p>
        </p:txBody>
      </p:sp>
      <p:pic>
        <p:nvPicPr>
          <p:cNvPr id="7" name="图片 6"/>
          <p:cNvPicPr>
            <a:picLocks noChangeAspect="1"/>
          </p:cNvPicPr>
          <p:nvPr/>
        </p:nvPicPr>
        <p:blipFill>
          <a:blip r:embed="rId2"/>
          <a:stretch>
            <a:fillRect/>
          </a:stretch>
        </p:blipFill>
        <p:spPr>
          <a:xfrm>
            <a:off x="7704455" y="1790065"/>
            <a:ext cx="3921125" cy="4242435"/>
          </a:xfrm>
          <a:prstGeom prst="rect">
            <a:avLst/>
          </a:prstGeom>
        </p:spPr>
      </p:pic>
    </p:spTree>
    <p:custDataLst>
      <p:tags r:id="rId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https://d.book118.com/518013001022006037</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 name="PICTUREFILLRANGE" val="e346981c-99a6-4b59-8e5a-99b07fb2e842"/>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 name="PICTUREFILLRANGE" val="e346981c-99a6-4b59-8e5a-99b07fb2e842"/>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 name="KSO_WM_UNIT_PLACING_PICTURE" val="161728.810"/>
  <p:tag name="KSO_WM_UNIT_PLACING_PICTURE_INFO" val="{&quot;code&quot;:&quot;[1]&quot;,&quot;full_picture&quot;:false,&quot;last_crop_picture&quot;:&quot;[1]&quot;,&quot;scheme&quot;:&quot;1-1&quot;,&quot;spacing&quot;:5}"/>
  <p:tag name="KSO_WM_UNIT_PLACING_PICTURE_USER_VIEWPORT" val="{&quot;height&quot;:10812,&quot;width&quot;:7408}"/>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PICTUREFILLRANGE" val="b7dc0f0b-33f4-4580-b4a4-5264a8ea96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PICTUREFILLRANGE" val="b7dc0f0b-33f4-4580-b4a4-5264a8ea96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1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427"/>
  <p:tag name="KSO_WM_TEMPLATE_MASTER_THUMB_INDEX" val="12"/>
  <p:tag name="KSO_WM_TEMPLATE_MASTER_TYPE" val="1"/>
  <p:tag name="KSO_WM_TEMPLATE_SUBCATEGORY" val="0"/>
  <p:tag name="KSO_WM_TEMPLATE_THUMBS_INDEX" val="1、4、5、8、9、12、15、17、18、19、20、22"/>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custom20205427_1*a*1"/>
  <p:tag name="KSO_WM_UNIT_INDEX" val="1"/>
  <p:tag name="KSO_WM_UNIT_ISCONTENTSTITLE" val="0"/>
  <p:tag name="KSO_WM_UNIT_ISNUMDGMTITLE" val="0"/>
  <p:tag name="KSO_WM_UNIT_LAYERLEVEL" val="1"/>
  <p:tag name="KSO_WM_UNIT_NOCLEAR" val="0"/>
  <p:tag name="KSO_WM_UNIT_PRESET_TEXT" val="酒店管理专业毕业论文答辩"/>
  <p:tag name="KSO_WM_UNIT_TYPE" val="a"/>
  <p:tag name="KSO_WM_UNIT_VALUE" val="20"/>
</p:tagLst>
</file>

<file path=ppt/tags/tag140.xml><?xml version="1.0" encoding="utf-8"?>
<p:tagLst xmlns:p="http://schemas.openxmlformats.org/presentationml/2006/main">
  <p:tag name="KSO_WM_BEAUTIFY_FLAG" val="#wm#"/>
  <p:tag name="KSO_WM_SLIDE_ID" val="custom20205427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COLOR_TYPE" val="1"/>
  <p:tag name="KSO_WM_TEMPLATE_INDEX" val="20205427"/>
  <p:tag name="KSO_WM_TEMPLATE_MASTER_THUMB_INDEX" val="12"/>
  <p:tag name="KSO_WM_TEMPLATE_MASTER_TYPE" val="1"/>
  <p:tag name="KSO_WM_TEMPLATE_SUBCATEGORY" val="0"/>
  <p:tag name="KSO_WM_TEMPLATE_THUMBS_INDEX" val="1、4、5、8、9、12、15、17、18、19、20、22"/>
  <p:tag name="KSO_WM_UNIT_SHOW_EDIT_AREA_INDICATION" val="1"/>
</p:tagLst>
</file>

<file path=ppt/tags/tag141.xml><?xml version="1.0" encoding="utf-8"?>
<p:tagLst xmlns:p="http://schemas.openxmlformats.org/presentationml/2006/main">
  <p:tag name="KSO_WM_BEAUTIFY_FLAG" val="#wm#"/>
  <p:tag name="KSO_WM_DIAGRAM_GROUP_CODE" val="l1-1"/>
  <p:tag name="KSO_WM_FULL_TEXT_BEAUTIFY_COPY_ID" val="11"/>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custom20205427_4*a*1"/>
  <p:tag name="KSO_WM_UNIT_INDEX" val="1"/>
  <p:tag name="KSO_WM_UNIT_ISCONTENTSTITLE" val="1"/>
  <p:tag name="KSO_WM_UNIT_ISNUMDGMTITLE" val="0"/>
  <p:tag name="KSO_WM_UNIT_LAYERLEVEL" val="1"/>
  <p:tag name="KSO_WM_UNIT_NOCLEAR" val="0"/>
  <p:tag name="KSO_WM_UNIT_PRESET_TEXT" val="目 录"/>
  <p:tag name="KSO_WM_UNIT_TEXT_FILL_FORE_SCHEMECOLOR_INDEX" val="5"/>
  <p:tag name="KSO_WM_UNIT_TEXT_FILL_TYPE" val="1"/>
  <p:tag name="KSO_WM_UNIT_TYPE" val="a"/>
  <p:tag name="KSO_WM_UNIT_USESOURCEFORMAT_APPLY" val="1"/>
  <p:tag name="KSO_WM_UNIT_VALUE" val="4"/>
</p:tagLst>
</file>

<file path=ppt/tags/tag142.xml><?xml version="1.0" encoding="utf-8"?>
<p:tagLst xmlns:p="http://schemas.openxmlformats.org/presentationml/2006/main">
  <p:tag name="KSO_WM_BEAUTIFY_FLAG" val="#wm#"/>
  <p:tag name="KSO_WM_DIAGRAM_GROUP_CODE" val="l1-1"/>
  <p:tag name="KSO_WM_FULL_TEXT_BEAUTIFY_COPY_ID" val="6"/>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0849_4*l_h_i*1_1_1"/>
  <p:tag name="KSO_WM_UNIT_INDEX" val="1_1_1"/>
  <p:tag name="KSO_WM_UNIT_LAYERLEVEL" val="1_1_1"/>
  <p:tag name="KSO_WM_UNIT_TEXT_FILL_FORE_SCHEMECOLOR_INDEX" val="13"/>
  <p:tag name="KSO_WM_UNIT_TEXT_FILL_TYPE" val="1"/>
  <p:tag name="KSO_WM_UNIT_TYPE" val="l_h_i"/>
  <p:tag name="KSO_WM_UNIT_USESOURCEFORMAT_APPLY" val="1"/>
</p:tagLst>
</file>

<file path=ppt/tags/tag143.xml><?xml version="1.0" encoding="utf-8"?>
<p:tagLst xmlns:p="http://schemas.openxmlformats.org/presentationml/2006/main">
  <p:tag name="KSO_WM_BEAUTIFY_FLAG" val="#wm#"/>
  <p:tag name="KSO_WM_DIAGRAM_GROUP_CODE" val="l1-1"/>
  <p:tag name="KSO_WM_FULL_TEXT_BEAUTIFY_COPY_ID" val="7"/>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0849_4*l_h_i*1_1_2"/>
  <p:tag name="KSO_WM_UNIT_INDEX" val="1_1_2"/>
  <p:tag name="KSO_WM_UNIT_LAYERLEVEL" val="1_1_1"/>
  <p:tag name="KSO_WM_UNIT_TEXT_FILL_FORE_SCHEMECOLOR_INDEX" val="13"/>
  <p:tag name="KSO_WM_UNIT_TEXT_FILL_TYPE" val="1"/>
  <p:tag name="KSO_WM_UNIT_TYPE" val="l_h_i"/>
  <p:tag name="KSO_WM_UNIT_USESOURCEFORMAT_APPLY" val="1"/>
</p:tagLst>
</file>

<file path=ppt/tags/tag144.xml><?xml version="1.0" encoding="utf-8"?>
<p:tagLst xmlns:p="http://schemas.openxmlformats.org/presentationml/2006/main">
  <p:tag name="KSO_WM_BEAUTIFY_FLAG" val="#wm#"/>
  <p:tag name="KSO_WM_DIAGRAM_GROUP_CODE" val="l1-1"/>
  <p:tag name="KSO_WM_FULL_TEXT_BEAUTIFY_COPY_ID" val="8"/>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1_1"/>
  <p:tag name="KSO_WM_UNIT_INDEX" val="1_1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45.xml><?xml version="1.0" encoding="utf-8"?>
<p:tagLst xmlns:p="http://schemas.openxmlformats.org/presentationml/2006/main">
  <p:tag name="KSO_WM_BEAUTIFY_FLAG" val="#wm#"/>
  <p:tag name="KSO_WM_DIAGRAM_GROUP_CODE" val="l1-1"/>
  <p:tag name="KSO_WM_FULL_TEXT_BEAUTIFY_COPY_ID" val="9"/>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70849_4*l_h_i*1_2_1"/>
  <p:tag name="KSO_WM_UNIT_INDEX" val="1_2_1"/>
  <p:tag name="KSO_WM_UNIT_LAYERLEVEL" val="1_1_1"/>
  <p:tag name="KSO_WM_UNIT_TEXT_FILL_FORE_SCHEMECOLOR_INDEX" val="13"/>
  <p:tag name="KSO_WM_UNIT_TEXT_FILL_TYPE" val="1"/>
  <p:tag name="KSO_WM_UNIT_TYPE" val="l_h_i"/>
  <p:tag name="KSO_WM_UNIT_USESOURCEFORMAT_APPLY" val="1"/>
</p:tagLst>
</file>

<file path=ppt/tags/tag146.xml><?xml version="1.0" encoding="utf-8"?>
<p:tagLst xmlns:p="http://schemas.openxmlformats.org/presentationml/2006/main">
  <p:tag name="KSO_WM_BEAUTIFY_FLAG" val="#wm#"/>
  <p:tag name="KSO_WM_DIAGRAM_GROUP_CODE" val="l1-1"/>
  <p:tag name="KSO_WM_FULL_TEXT_BEAUTIFY_COPY_ID" val="10"/>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0849_4*l_h_i*1_2_2"/>
  <p:tag name="KSO_WM_UNIT_INDEX" val="1_2_2"/>
  <p:tag name="KSO_WM_UNIT_LAYERLEVEL" val="1_1_1"/>
  <p:tag name="KSO_WM_UNIT_TEXT_FILL_FORE_SCHEMECOLOR_INDEX" val="13"/>
  <p:tag name="KSO_WM_UNIT_TEXT_FILL_TYPE" val="1"/>
  <p:tag name="KSO_WM_UNIT_TYPE" val="l_h_i"/>
  <p:tag name="KSO_WM_UNIT_USESOURCEFORMAT_APPLY" val="1"/>
</p:tagLst>
</file>

<file path=ppt/tags/tag147.xml><?xml version="1.0" encoding="utf-8"?>
<p:tagLst xmlns:p="http://schemas.openxmlformats.org/presentationml/2006/main">
  <p:tag name="KSO_WM_BEAUTIFY_FLAG" val="#wm#"/>
  <p:tag name="KSO_WM_DIAGRAM_GROUP_CODE" val="l1-1"/>
  <p:tag name="KSO_WM_FULL_TEXT_BEAUTIFY_COPY_ID" val="18"/>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2_1"/>
  <p:tag name="KSO_WM_UNIT_INDEX" val="1_2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48.xml><?xml version="1.0" encoding="utf-8"?>
<p:tagLst xmlns:p="http://schemas.openxmlformats.org/presentationml/2006/main">
  <p:tag name="KSO_WM_BEAUTIFY_FLAG" val="#wm#"/>
  <p:tag name="KSO_WM_DIAGRAM_GROUP_CODE" val="l1-1"/>
  <p:tag name="KSO_WM_FULL_TEXT_BEAUTIFY_COPY_ID" val="12"/>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170849_4*l_h_i*1_3_1"/>
  <p:tag name="KSO_WM_UNIT_INDEX" val="1_3_1"/>
  <p:tag name="KSO_WM_UNIT_LAYERLEVEL" val="1_1_1"/>
  <p:tag name="KSO_WM_UNIT_TEXT_FILL_FORE_SCHEMECOLOR_INDEX" val="13"/>
  <p:tag name="KSO_WM_UNIT_TEXT_FILL_TYPE" val="1"/>
  <p:tag name="KSO_WM_UNIT_TYPE" val="l_h_i"/>
  <p:tag name="KSO_WM_UNIT_USESOURCEFORMAT_APPLY" val="1"/>
</p:tagLst>
</file>

<file path=ppt/tags/tag149.xml><?xml version="1.0" encoding="utf-8"?>
<p:tagLst xmlns:p="http://schemas.openxmlformats.org/presentationml/2006/main">
  <p:tag name="KSO_WM_BEAUTIFY_FLAG" val="#wm#"/>
  <p:tag name="KSO_WM_DIAGRAM_GROUP_CODE" val="l1-1"/>
  <p:tag name="KSO_WM_FULL_TEXT_BEAUTIFY_COPY_ID" val="13"/>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0849_4*l_h_i*1_3_2"/>
  <p:tag name="KSO_WM_UNIT_INDEX" val="1_3_2"/>
  <p:tag name="KSO_WM_UNIT_LAYERLEVEL" val="1_1_1"/>
  <p:tag name="KSO_WM_UNIT_TEXT_FILL_FORE_SCHEMECOLOR_INDEX" val="13"/>
  <p:tag name="KSO_WM_UNIT_TEXT_FILL_TYPE" val="1"/>
  <p:tag name="KSO_WM_UNIT_TYPE" val="l_h_i"/>
  <p:tag name="KSO_WM_UNIT_USESOURCEFORMAT_APPLY" val="1"/>
</p:tagLst>
</file>

<file path=ppt/tags/tag150.xml><?xml version="1.0" encoding="utf-8"?>
<p:tagLst xmlns:p="http://schemas.openxmlformats.org/presentationml/2006/main">
  <p:tag name="KSO_WM_BEAUTIFY_FLAG" val="#wm#"/>
  <p:tag name="KSO_WM_DIAGRAM_GROUP_CODE" val="l1-1"/>
  <p:tag name="KSO_WM_FULL_TEXT_BEAUTIFY_COPY_ID" val="19"/>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3_1"/>
  <p:tag name="KSO_WM_UNIT_INDEX" val="1_3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51.xml><?xml version="1.0" encoding="utf-8"?>
<p:tagLst xmlns:p="http://schemas.openxmlformats.org/presentationml/2006/main">
  <p:tag name="KSO_WM_BEAUTIFY_FLAG" val="#wm#"/>
  <p:tag name="KSO_WM_DIAGRAM_GROUP_CODE" val="l1-1"/>
  <p:tag name="KSO_WM_FULL_TEXT_BEAUTIFY_COPY_ID" val="20"/>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0849_4*l_h_i*1_4_1"/>
  <p:tag name="KSO_WM_UNIT_INDEX" val="1_4_1"/>
  <p:tag name="KSO_WM_UNIT_LAYERLEVEL" val="1_1_1"/>
  <p:tag name="KSO_WM_UNIT_TEXT_FILL_FORE_SCHEMECOLOR_INDEX" val="13"/>
  <p:tag name="KSO_WM_UNIT_TEXT_FILL_TYPE" val="1"/>
  <p:tag name="KSO_WM_UNIT_TYPE" val="l_h_i"/>
  <p:tag name="KSO_WM_UNIT_USESOURCEFORMAT_APPLY" val="1"/>
</p:tagLst>
</file>

<file path=ppt/tags/tag152.xml><?xml version="1.0" encoding="utf-8"?>
<p:tagLst xmlns:p="http://schemas.openxmlformats.org/presentationml/2006/main">
  <p:tag name="KSO_WM_BEAUTIFY_FLAG" val="#wm#"/>
  <p:tag name="KSO_WM_DIAGRAM_GROUP_CODE" val="l1-1"/>
  <p:tag name="KSO_WM_FULL_TEXT_BEAUTIFY_COPY_ID" val="21"/>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0849_4*l_h_i*1_4_2"/>
  <p:tag name="KSO_WM_UNIT_INDEX" val="1_4_2"/>
  <p:tag name="KSO_WM_UNIT_LAYERLEVEL" val="1_1_1"/>
  <p:tag name="KSO_WM_UNIT_TEXT_FILL_FORE_SCHEMECOLOR_INDEX" val="13"/>
  <p:tag name="KSO_WM_UNIT_TEXT_FILL_TYPE" val="1"/>
  <p:tag name="KSO_WM_UNIT_TYPE" val="l_h_i"/>
  <p:tag name="KSO_WM_UNIT_USESOURCEFORMAT_APPLY" val="1"/>
</p:tagLst>
</file>

<file path=ppt/tags/tag153.xml><?xml version="1.0" encoding="utf-8"?>
<p:tagLst xmlns:p="http://schemas.openxmlformats.org/presentationml/2006/main">
  <p:tag name="KSO_WM_BEAUTIFY_FLAG" val="#wm#"/>
  <p:tag name="KSO_WM_DIAGRAM_GROUP_CODE" val="l1-1"/>
  <p:tag name="KSO_WM_FULL_TEXT_BEAUTIFY_COPY_ID" val="23"/>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4_1"/>
  <p:tag name="KSO_WM_UNIT_INDEX" val="1_4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54.xml><?xml version="1.0" encoding="utf-8"?>
<p:tagLst xmlns:p="http://schemas.openxmlformats.org/presentationml/2006/main">
  <p:tag name="KSO_WM_BEAUTIFY_FLAG" val="#wm#"/>
  <p:tag name="KSO_WM_DIAGRAM_GROUP_CODE" val="l1-1"/>
  <p:tag name="KSO_WM_FULL_TEXT_BEAUTIFY_COPY_ID" val="22"/>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3_3"/>
  <p:tag name="KSO_WM_UNIT_INDEX" val="1_3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55.xml><?xml version="1.0" encoding="utf-8"?>
<p:tagLst xmlns:p="http://schemas.openxmlformats.org/presentationml/2006/main">
  <p:tag name="KSO_WM_BEAUTIFY_FLAG" val="#wm#"/>
  <p:tag name="KSO_WM_DIAGRAM_GROUP_CODE" val="l1-1"/>
  <p:tag name="KSO_WM_FULL_TEXT_BEAUTIFY_COPY_ID" val="24"/>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2_3"/>
  <p:tag name="KSO_WM_UNIT_INDEX" val="1_2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56.xml><?xml version="1.0" encoding="utf-8"?>
<p:tagLst xmlns:p="http://schemas.openxmlformats.org/presentationml/2006/main">
  <p:tag name="KSO_WM_BEAUTIFY_FLAG" val="#wm#"/>
  <p:tag name="KSO_WM_DIAGRAM_GROUP_CODE" val="l1-1"/>
  <p:tag name="KSO_WM_FULL_TEXT_BEAUTIFY_COPY_ID" val="29"/>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1_3"/>
  <p:tag name="KSO_WM_UNIT_INDEX" val="1_1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57.xml><?xml version="1.0" encoding="utf-8"?>
<p:tagLst xmlns:p="http://schemas.openxmlformats.org/presentationml/2006/main">
  <p:tag name="KSO_WM_BEAUTIFY_FLAG" val="#wm#"/>
  <p:tag name="KSO_WM_DIAGRAM_GROUP_CODE" val="l1-1"/>
  <p:tag name="KSO_WM_FULL_TEXT_BEAUTIFY_COPY_ID" val="30"/>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4_3"/>
  <p:tag name="KSO_WM_UNIT_INDEX" val="1_4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58.xml><?xml version="1.0" encoding="utf-8"?>
<p:tagLst xmlns:p="http://schemas.openxmlformats.org/presentationml/2006/main">
  <p:tag name="KSO_WM_BEAUTIFY_FLAG" val="#wm#"/>
  <p:tag name="KSO_WM_DIAGRAM_GROUP_CODE" val="l1-1"/>
  <p:tag name="KSO_WM_FULL_TEXT_BEAUTIFY_COPY_ID" val="9"/>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70849_4*l_h_i*1_2_1"/>
  <p:tag name="KSO_WM_UNIT_INDEX" val="1_2_1"/>
  <p:tag name="KSO_WM_UNIT_LAYERLEVEL" val="1_1_1"/>
  <p:tag name="KSO_WM_UNIT_TEXT_FILL_FORE_SCHEMECOLOR_INDEX" val="13"/>
  <p:tag name="KSO_WM_UNIT_TEXT_FILL_TYPE" val="1"/>
  <p:tag name="KSO_WM_UNIT_TYPE" val="l_h_i"/>
  <p:tag name="KSO_WM_UNIT_USESOURCEFORMAT_APPLY" val="1"/>
</p:tagLst>
</file>

<file path=ppt/tags/tag159.xml><?xml version="1.0" encoding="utf-8"?>
<p:tagLst xmlns:p="http://schemas.openxmlformats.org/presentationml/2006/main">
  <p:tag name="KSO_WM_BEAUTIFY_FLAG" val="#wm#"/>
  <p:tag name="KSO_WM_DIAGRAM_GROUP_CODE" val="l1-1"/>
  <p:tag name="KSO_WM_FULL_TEXT_BEAUTIFY_COPY_ID" val="22"/>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3_3"/>
  <p:tag name="KSO_WM_UNIT_INDEX" val="1_3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60.xml><?xml version="1.0" encoding="utf-8"?>
<p:tagLst xmlns:p="http://schemas.openxmlformats.org/presentationml/2006/main">
  <p:tag name="KSO_WM_BEAUTIFY_FLAG" val="#wm#"/>
  <p:tag name="KSO_WM_DIAGRAM_GROUP_CODE" val="l1-1"/>
  <p:tag name="KSO_WM_FULL_TEXT_BEAUTIFY_COPY_ID" val="19"/>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3_1"/>
  <p:tag name="KSO_WM_UNIT_INDEX" val="1_3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61.xml><?xml version="1.0" encoding="utf-8"?>
<p:tagLst xmlns:p="http://schemas.openxmlformats.org/presentationml/2006/main">
  <p:tag name="KSO_WM_BEAUTIFY_FLAG" val="#wm#"/>
  <p:tag name="KSO_WM_DIAGRAM_GROUP_CODE" val="l1-1"/>
  <p:tag name="KSO_WM_FULL_TEXT_BEAUTIFY_COPY_ID" val="12"/>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170849_4*l_h_i*1_3_1"/>
  <p:tag name="KSO_WM_UNIT_INDEX" val="1_3_1"/>
  <p:tag name="KSO_WM_UNIT_LAYERLEVEL" val="1_1_1"/>
  <p:tag name="KSO_WM_UNIT_TEXT_FILL_FORE_SCHEMECOLOR_INDEX" val="13"/>
  <p:tag name="KSO_WM_UNIT_TEXT_FILL_TYPE" val="1"/>
  <p:tag name="KSO_WM_UNIT_TYPE" val="l_h_i"/>
  <p:tag name="KSO_WM_UNIT_USESOURCEFORMAT_APPLY" val="1"/>
</p:tagLst>
</file>

<file path=ppt/tags/tag162.xml><?xml version="1.0" encoding="utf-8"?>
<p:tagLst xmlns:p="http://schemas.openxmlformats.org/presentationml/2006/main">
  <p:tag name="KSO_WM_BEAUTIFY_FLAG" val="#wm#"/>
  <p:tag name="KSO_WM_DIAGRAM_GROUP_CODE" val="l1-1"/>
  <p:tag name="KSO_WM_FULL_TEXT_BEAUTIFY_COPY_ID" val="21"/>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0849_4*l_h_i*1_4_2"/>
  <p:tag name="KSO_WM_UNIT_INDEX" val="1_4_2"/>
  <p:tag name="KSO_WM_UNIT_LAYERLEVEL" val="1_1_1"/>
  <p:tag name="KSO_WM_UNIT_TEXT_FILL_FORE_SCHEMECOLOR_INDEX" val="13"/>
  <p:tag name="KSO_WM_UNIT_TEXT_FILL_TYPE" val="1"/>
  <p:tag name="KSO_WM_UNIT_TYPE" val="l_h_i"/>
  <p:tag name="KSO_WM_UNIT_USESOURCEFORMAT_APPLY" val="1"/>
</p:tagLst>
</file>

<file path=ppt/tags/tag163.xml><?xml version="1.0" encoding="utf-8"?>
<p:tagLst xmlns:p="http://schemas.openxmlformats.org/presentationml/2006/main">
  <p:tag name="KSO_WM_BEAUTIFY_FLAG" val="#wm#"/>
  <p:tag name="KSO_WM_DIAGRAM_GROUP_CODE" val="l1-1"/>
  <p:tag name="KSO_WM_FULL_TEXT_BEAUTIFY_COPY_ID" val="19"/>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3_1"/>
  <p:tag name="KSO_WM_UNIT_INDEX" val="1_3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64.xml><?xml version="1.0" encoding="utf-8"?>
<p:tagLst xmlns:p="http://schemas.openxmlformats.org/presentationml/2006/main">
  <p:tag name="KSO_WM_BEAUTIFY_FLAG" val="#wm#"/>
  <p:tag name="KSO_WM_DIAGRAM_GROUP_CODE" val="l1-1"/>
  <p:tag name="KSO_WM_FULL_TEXT_BEAUTIFY_COPY_ID" val="22"/>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3_3"/>
  <p:tag name="KSO_WM_UNIT_INDEX" val="1_3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65.xml><?xml version="1.0" encoding="utf-8"?>
<p:tagLst xmlns:p="http://schemas.openxmlformats.org/presentationml/2006/main">
  <p:tag name="KSO_WM_BEAUTIFY_FLAG" val="#wm#"/>
  <p:tag name="KSO_WM_DIAGRAM_GROUP_CODE" val="l1-1"/>
  <p:tag name="KSO_WM_FULL_TEXT_BEAUTIFY_COPY_ID" val="9"/>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70849_4*l_h_i*1_2_1"/>
  <p:tag name="KSO_WM_UNIT_INDEX" val="1_2_1"/>
  <p:tag name="KSO_WM_UNIT_LAYERLEVEL" val="1_1_1"/>
  <p:tag name="KSO_WM_UNIT_TEXT_FILL_FORE_SCHEMECOLOR_INDEX" val="13"/>
  <p:tag name="KSO_WM_UNIT_TEXT_FILL_TYPE" val="1"/>
  <p:tag name="KSO_WM_UNIT_TYPE" val="l_h_i"/>
  <p:tag name="KSO_WM_UNIT_USESOURCEFORMAT_APPLY" val="1"/>
</p:tagLst>
</file>

<file path=ppt/tags/tag166.xml><?xml version="1.0" encoding="utf-8"?>
<p:tagLst xmlns:p="http://schemas.openxmlformats.org/presentationml/2006/main">
  <p:tag name="KSO_WM_BEAUTIFY_FLAG" val="#wm#"/>
  <p:tag name="KSO_WM_DIAGRAM_GROUP_CODE" val="l1-1"/>
  <p:tag name="KSO_WM_FULL_TEXT_BEAUTIFY_COPY_ID" val="22"/>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3_3"/>
  <p:tag name="KSO_WM_UNIT_INDEX" val="1_3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67.xml><?xml version="1.0" encoding="utf-8"?>
<p:tagLst xmlns:p="http://schemas.openxmlformats.org/presentationml/2006/main">
  <p:tag name="KSO_WM_BEAUTIFY_FLAG" val="#wm#"/>
  <p:tag name="KSO_WM_DIAGRAM_GROUP_CODE" val="l1-1"/>
  <p:tag name="KSO_WM_FULL_TEXT_BEAUTIFY_COPY_ID" val="19"/>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3_1"/>
  <p:tag name="KSO_WM_UNIT_INDEX" val="1_3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68.xml><?xml version="1.0" encoding="utf-8"?>
<p:tagLst xmlns:p="http://schemas.openxmlformats.org/presentationml/2006/main">
  <p:tag name="KSO_WM_BEAUTIFY_FLAG" val="#wm#"/>
  <p:tag name="KSO_WM_DIAGRAM_GROUP_CODE" val="l1-1"/>
  <p:tag name="KSO_WM_FULL_TEXT_BEAUTIFY_COPY_ID" val="19"/>
  <p:tag name="KSO_WM_TAG_BACKGROUP_ID" val=""/>
  <p:tag name="KSO_WM_TAG_BACKGROUP_SIZE" val=""/>
  <p:tag name="KSO_WM_TAG_FRONT_SIZE" val=""/>
  <p:tag name="KSO_WM_TAG_VERSION" val="1.0"/>
  <p:tag name="KSO_WM_TAG_ZODER_POSITION" val=""/>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f*1_3_1"/>
  <p:tag name="KSO_WM_UNIT_INDEX" val="1_3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3"/>
  <p:tag name="KSO_WM_UNIT_TEXT_FILL_TYPE" val="1"/>
  <p:tag name="KSO_WM_UNIT_TYPE" val="l_h_f"/>
  <p:tag name="KSO_WM_UNIT_USESOURCEFORMAT_APPLY" val="1"/>
  <p:tag name="KSO_WM_UNIT_VALUE" val="38"/>
</p:tagLst>
</file>

<file path=ppt/tags/tag169.xml><?xml version="1.0" encoding="utf-8"?>
<p:tagLst xmlns:p="http://schemas.openxmlformats.org/presentationml/2006/main">
  <p:tag name="KSO_WM_BEAUTIFY_FLAG" val="#wm#"/>
  <p:tag name="KSO_WM_DIAGRAM_GROUP_CODE" val="l1-1"/>
  <p:tag name="KSO_WM_FULL_TEXT_BEAUTIFY_COPY_ID" val="9"/>
  <p:tag name="KSO_WM_TAG_VERSION" val="1.0"/>
  <p:tag name="KSO_WM_TEMPLATE_CATEGORY" val="diagram"/>
  <p:tag name="KSO_WM_TEMPLATE_INDEX" val="2017084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170849_4*l_h_i*1_2_1"/>
  <p:tag name="KSO_WM_UNIT_INDEX" val="1_2_1"/>
  <p:tag name="KSO_WM_UNIT_LAYERLEVEL" val="1_1_1"/>
  <p:tag name="KSO_WM_UNIT_TEXT_FILL_FORE_SCHEMECOLOR_INDEX" val="13"/>
  <p:tag name="KSO_WM_UNIT_TEXT_FILL_TYPE" val="1"/>
  <p:tag name="KSO_WM_UNIT_TYPE" val="l_h_i"/>
  <p:tag name="KSO_WM_UNIT_USESOURCEFORMAT_APPLY" val="1"/>
</p:tagLst>
</file>

<file path=ppt/tags/tag170.xml><?xml version="1.0" encoding="utf-8"?>
<p:tagLst xmlns:p="http://schemas.openxmlformats.org/presentationml/2006/main">
  <p:tag name="KSO_WM_BEAUTIFY_FLAG" val="#wm#"/>
  <p:tag name="KSO_WM_DIAGRAM_GROUP_CODE" val="l1-1"/>
  <p:tag name="KSO_WM_FULL_TEXT_BEAUTIFY_COPY_ID" val="22"/>
  <p:tag name="KSO_WM_TAG_VERSION" val="1.0"/>
  <p:tag name="KSO_WM_TEMPLATE_CATEGORY" val="diagram"/>
  <p:tag name="KSO_WM_TEMPLATE_INDEX" val="20170849"/>
  <p:tag name="KSO_WM_UNIT_COMPATIBLE" val="0"/>
  <p:tag name="KSO_WM_UNIT_DIAGRAM_ISNUMVISUAL" val="0"/>
  <p:tag name="KSO_WM_UNIT_DIAGRAM_ISREFERUNIT" val="0"/>
  <p:tag name="KSO_WM_UNIT_HIGHLIGHT" val="0"/>
  <p:tag name="KSO_WM_UNIT_ID" val="diagram20170849_4*l_h_i*1_3_3"/>
  <p:tag name="KSO_WM_UNIT_INDEX" val="1_3_3"/>
  <p:tag name="KSO_WM_UNIT_LAYERLEVEL" val="1_1_1"/>
  <p:tag name="KSO_WM_UNIT_SUBTYPE" val="d"/>
  <p:tag name="KSO_WM_UNIT_TEXT_FILL_FORE_SCHEMECOLOR_INDEX" val="14"/>
  <p:tag name="KSO_WM_UNIT_TEXT_FILL_TYPE" val="1"/>
  <p:tag name="KSO_WM_UNIT_TYPE" val="l_h_i"/>
  <p:tag name="KSO_WM_UNIT_USESOURCEFORMAT_APPLY" val="1"/>
</p:tagLst>
</file>

<file path=ppt/tags/tag171.xml><?xml version="1.0" encoding="utf-8"?>
<p:tagLst xmlns:p="http://schemas.openxmlformats.org/presentationml/2006/main">
  <p:tag name="KSO_WM_BEAUTIFY_FLAG" val="#wm#"/>
  <p:tag name="KSO_WM_DIAGRAM_GROUP_CODE" val="l1-1"/>
  <p:tag name="KSO_WM_FULL_TEXT_BEAUTIFY_COPY_ID" val="150995355"/>
  <p:tag name="KSO_WM_SLIDE_DIAGTYPE" val="l"/>
  <p:tag name="KSO_WM_SLIDE_ID" val="custom20205427_4"/>
  <p:tag name="KSO_WM_SLIDE_INDEX" val="4"/>
  <p:tag name="KSO_WM_SLIDE_ITEM_CNT" val="5"/>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1"/>
  <p:tag name="KSO_WM_TEMPLATE_INDEX" val="20205427"/>
  <p:tag name="KSO_WM_TEMPLATE_MASTER_TYPE" val="1"/>
  <p:tag name="KSO_WM_TEMPLATE_SUBCATEGORY" val="0"/>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custom20205427_5*a*1"/>
  <p:tag name="KSO_WM_UNIT_INDEX" val="1"/>
  <p:tag name="KSO_WM_UNIT_ISCONTENTSTITLE" val="0"/>
  <p:tag name="KSO_WM_UNIT_ISNUMDGMTITLE" val="0"/>
  <p:tag name="KSO_WM_UNIT_LAYERLEVEL" val="1"/>
  <p:tag name="KSO_WM_UNIT_NOCLEAR" val="0"/>
  <p:tag name="KSO_WM_UNIT_PRESET_TEXT" val="点击此处添加正文，文字是您思想的提炼，为了演示发布的良好效果，请言简意赅的阐述您的观点。"/>
  <p:tag name="KSO_WM_UNIT_TYPE" val="a"/>
  <p:tag name="KSO_WM_UNIT_VALUE" val="140"/>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1"/>
  <p:tag name="KSO_WM_UNIT_DIAGRAM_ISNUMVISUAL" val="0"/>
  <p:tag name="KSO_WM_UNIT_DIAGRAM_ISREFERUNIT" val="0"/>
  <p:tag name="KSO_WM_UNIT_HIGHLIGHT" val="0"/>
  <p:tag name="KSO_WM_UNIT_ID" val="custom20205427_5*e*1"/>
  <p:tag name="KSO_WM_UNIT_INDEX" val="1"/>
  <p:tag name="KSO_WM_UNIT_LAYERLEVEL" val="1"/>
  <p:tag name="KSO_WM_UNIT_NOCLEAR" val="0"/>
  <p:tag name="KSO_WM_UNIT_PRESET_TEXT" val="Part  01"/>
  <p:tag name="KSO_WM_UNIT_TYPE" val="e"/>
  <p:tag name="KSO_WM_UNIT_VALUE" val="4"/>
</p:tagLst>
</file>

<file path=ppt/tags/tag174.xml><?xml version="1.0" encoding="utf-8"?>
<p:tagLst xmlns:p="http://schemas.openxmlformats.org/presentationml/2006/main">
  <p:tag name="KSO_WM_BEAUTIFY_FLAG" val="#wm#"/>
  <p:tag name="KSO_WM_SLIDE_ID" val="custom20205427_5"/>
  <p:tag name="KSO_WM_SLIDE_INDEX" val="5"/>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1"/>
  <p:tag name="KSO_WM_TEMPLATE_INDEX" val="20205427"/>
  <p:tag name="KSO_WM_TEMPLATE_MASTER_TYPE" val="1"/>
  <p:tag name="KSO_WM_TEMPLATE_SUBCATEGORY" val="0"/>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1*l_h_i*1_1_1"/>
  <p:tag name="KSO_WM_UNIT_INDEX" val="1_1_1"/>
  <p:tag name="KSO_WM_UNIT_LAYERLEVEL" val="1_1_1"/>
  <p:tag name="KSO_WM_UNIT_LINE_FILL_TYPE" val="2"/>
  <p:tag name="KSO_WM_UNIT_LINE_FORE_SCHEMECOLOR_INDEX" val="5"/>
  <p:tag name="KSO_WM_UNIT_NOCLEAR" val="0"/>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1*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3"/>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1*l_h_i*1_1_2"/>
  <p:tag name="KSO_WM_UNIT_INDEX" val="1_1_2"/>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1*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179.xml><?xml version="1.0" encoding="utf-8"?>
<p:tagLst xmlns:p="http://schemas.openxmlformats.org/presentationml/2006/main">
  <p:tag name="KSO_WM_BEAUTIFY_FLAG" val="#wm#"/>
  <p:tag name="KSO_WM_SPECIAL_SOURCE" val="bdnull"/>
  <p:tag name="KSO_WM_TEMPLATE_CATEGORY" val="custom"/>
  <p:tag name="KSO_WM_TEMPLATE_INDEX" val="20205427"/>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custom20205427_5*a*1"/>
  <p:tag name="KSO_WM_UNIT_INDEX" val="1"/>
  <p:tag name="KSO_WM_UNIT_ISCONTENTSTITLE" val="0"/>
  <p:tag name="KSO_WM_UNIT_ISNUMDGMTITLE" val="0"/>
  <p:tag name="KSO_WM_UNIT_LAYERLEVEL" val="1"/>
  <p:tag name="KSO_WM_UNIT_NOCLEAR" val="0"/>
  <p:tag name="KSO_WM_UNIT_PRESET_TEXT" val="点击此处添加正文，文字是您思想的提炼，为了演示发布的良好效果，请言简意赅的阐述您的观点。"/>
  <p:tag name="KSO_WM_UNIT_TYPE" val="a"/>
  <p:tag name="KSO_WM_UNIT_VALUE" val="140"/>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1"/>
  <p:tag name="KSO_WM_UNIT_DIAGRAM_ISNUMVISUAL" val="0"/>
  <p:tag name="KSO_WM_UNIT_DIAGRAM_ISREFERUNIT" val="0"/>
  <p:tag name="KSO_WM_UNIT_HIGHLIGHT" val="0"/>
  <p:tag name="KSO_WM_UNIT_ID" val="custom20205427_5*e*1"/>
  <p:tag name="KSO_WM_UNIT_INDEX" val="1"/>
  <p:tag name="KSO_WM_UNIT_LAYERLEVEL" val="1"/>
  <p:tag name="KSO_WM_UNIT_NOCLEAR" val="0"/>
  <p:tag name="KSO_WM_UNIT_PRESET_TEXT" val="Part  01"/>
  <p:tag name="KSO_WM_UNIT_TYPE" val="e"/>
  <p:tag name="KSO_WM_UNIT_VALUE" val="4"/>
</p:tagLst>
</file>

<file path=ppt/tags/tag182.xml><?xml version="1.0" encoding="utf-8"?>
<p:tagLst xmlns:p="http://schemas.openxmlformats.org/presentationml/2006/main">
  <p:tag name="KSO_WM_BEAUTIFY_FLAG" val="#wm#"/>
  <p:tag name="KSO_WM_SLIDE_ID" val="custom20205427_5"/>
  <p:tag name="KSO_WM_SLIDE_INDEX" val="5"/>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1"/>
  <p:tag name="KSO_WM_TEMPLATE_INDEX" val="20205427"/>
  <p:tag name="KSO_WM_TEMPLATE_MASTER_TYPE" val="1"/>
  <p:tag name="KSO_WM_TEMPLATE_SUBCATEGORY" val="0"/>
</p:tagLst>
</file>

<file path=ppt/tags/tag183.xml><?xml version="1.0" encoding="utf-8"?>
<p:tagLst xmlns:p="http://schemas.openxmlformats.org/presentationml/2006/main">
  <p:tag name="KSO_WM_BEAUTIFY_FLAG" val="#wm#"/>
  <p:tag name="KSO_WM_SPECIAL_SOURCE" val="bdnull"/>
  <p:tag name="KSO_WM_TEMPLATE_CATEGORY" val="custom"/>
  <p:tag name="KSO_WM_TEMPLATE_INDEX" val="20205427"/>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custom20205427_5*a*1"/>
  <p:tag name="KSO_WM_UNIT_INDEX" val="1"/>
  <p:tag name="KSO_WM_UNIT_ISCONTENTSTITLE" val="0"/>
  <p:tag name="KSO_WM_UNIT_ISNUMDGMTITLE" val="0"/>
  <p:tag name="KSO_WM_UNIT_LAYERLEVEL" val="1"/>
  <p:tag name="KSO_WM_UNIT_NOCLEAR" val="0"/>
  <p:tag name="KSO_WM_UNIT_PRESET_TEXT" val="点击此处添加正文，文字是您思想的提炼，为了演示发布的良好效果，请言简意赅的阐述您的观点。"/>
  <p:tag name="KSO_WM_UNIT_TYPE" val="a"/>
  <p:tag name="KSO_WM_UNIT_VALUE" val="140"/>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1"/>
  <p:tag name="KSO_WM_UNIT_DIAGRAM_ISNUMVISUAL" val="0"/>
  <p:tag name="KSO_WM_UNIT_DIAGRAM_ISREFERUNIT" val="0"/>
  <p:tag name="KSO_WM_UNIT_HIGHLIGHT" val="0"/>
  <p:tag name="KSO_WM_UNIT_ID" val="custom20205427_5*e*1"/>
  <p:tag name="KSO_WM_UNIT_INDEX" val="1"/>
  <p:tag name="KSO_WM_UNIT_LAYERLEVEL" val="1"/>
  <p:tag name="KSO_WM_UNIT_NOCLEAR" val="0"/>
  <p:tag name="KSO_WM_UNIT_PRESET_TEXT" val="Part  01"/>
  <p:tag name="KSO_WM_UNIT_TYPE" val="e"/>
  <p:tag name="KSO_WM_UNIT_VALUE" val="4"/>
</p:tagLst>
</file>

<file path=ppt/tags/tag186.xml><?xml version="1.0" encoding="utf-8"?>
<p:tagLst xmlns:p="http://schemas.openxmlformats.org/presentationml/2006/main">
  <p:tag name="KSO_WM_BEAUTIFY_FLAG" val="#wm#"/>
  <p:tag name="KSO_WM_SLIDE_ID" val="custom20205427_5"/>
  <p:tag name="KSO_WM_SLIDE_INDEX" val="5"/>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1"/>
  <p:tag name="KSO_WM_TEMPLATE_INDEX" val="20205427"/>
  <p:tag name="KSO_WM_TEMPLATE_MASTER_TYPE" val="1"/>
  <p:tag name="KSO_WM_TEMPLATE_SUBCATEGORY" val="0"/>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SPECIAL_SOURCE" val="bdnull"/>
  <p:tag name="KSO_WM_TEMPLATE_CATEGORY" val="custom"/>
  <p:tag name="KSO_WM_TEMPLATE_INDEX" val="20205427"/>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SPECIAL_SOURCE" val="bdnull"/>
  <p:tag name="KSO_WM_TEMPLATE_CATEGORY" val="custom"/>
  <p:tag name="KSO_WM_TEMPLATE_INDEX" val="20205427"/>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213.xml><?xml version="1.0" encoding="utf-8"?>
<p:tagLst xmlns:p="http://schemas.openxmlformats.org/presentationml/2006/main">
  <p:tag name="KSO_WM_BEAUTIFY_FLAG" val="#wm#"/>
  <p:tag name="KSO_WM_SPECIAL_SOURCE" val="bdnull"/>
  <p:tag name="KSO_WM_TEMPLATE_CATEGORY" val="custom"/>
  <p:tag name="KSO_WM_TEMPLATE_INDEX" val="20205427"/>
</p:tagLst>
</file>

<file path=ppt/tags/tag2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2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TYPE" val="1"/>
  <p:tag name="KSO_WM_UNIT_TYPE" val="l_h_f"/>
  <p:tag name="KSO_WM_UNIT_VALUE" val="68"/>
</p:tagLst>
</file>

<file path=ppt/tags/tag2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HIGHLIGHT" val="0"/>
  <p:tag name="KSO_WM_UNIT_ID" val="diagram71_5*l_h_i*1_1_1"/>
  <p:tag name="KSO_WM_UNIT_INDEX" val="1_1_1"/>
  <p:tag name="KSO_WM_UNIT_LAYERLEVEL" val="1_1_1"/>
  <p:tag name="KSO_WM_UNIT_SUBTYPE" val="d"/>
  <p:tag name="KSO_WM_UNIT_TEXT_FILL_FORE_SCHEMECOLOR_INDEX" val="14"/>
  <p:tag name="KSO_WM_UNIT_TEXT_FILL_TYPE" val="1"/>
  <p:tag name="KSO_WM_UNIT_TYPE" val="l_h_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71_5*l_h_i*1_1_1"/>
  <p:tag name="KSO_WM_UNIT_INDEX" val="1_1_1"/>
  <p:tag name="KSO_WM_UNIT_LAYERLEVEL" val="1_1_1"/>
  <p:tag name="KSO_WM_UNIT_TEXT_FILL_FORE_SCHEMECOLOR_INDEX" val="2"/>
  <p:tag name="KSO_WM_UNIT_TEXT_FILL_TYPE" val="1"/>
  <p:tag name="KSO_WM_UNIT_TYPE" val="l_h_i"/>
</p:tagLst>
</file>

<file path=ppt/tags/tag222.xml><?xml version="1.0" encoding="utf-8"?>
<p:tagLst xmlns:p="http://schemas.openxmlformats.org/presentationml/2006/main">
  <p:tag name="KSO_WM_BEAUTIFY_FLAG" val="#wm#"/>
  <p:tag name="KSO_WM_SPECIAL_SOURCE" val="bdnull"/>
  <p:tag name="KSO_WM_TEMPLATE_CATEGORY" val="custom"/>
  <p:tag name="KSO_WM_TEMPLATE_INDEX" val="20205427"/>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05427"/>
  <p:tag name="KSO_WM_UNIT_COMPATIBLE" val="1"/>
  <p:tag name="KSO_WM_UNIT_DIAGRAM_ISNUMVISUAL" val="0"/>
  <p:tag name="KSO_WM_UNIT_DIAGRAM_ISREFERUNIT" val="0"/>
  <p:tag name="KSO_WM_UNIT_HIGHLIGHT" val="0"/>
  <p:tag name="KSO_WM_UNIT_ID" val="custom20205427_5*e*1"/>
  <p:tag name="KSO_WM_UNIT_INDEX" val="1"/>
  <p:tag name="KSO_WM_UNIT_LAYERLEVEL" val="1"/>
  <p:tag name="KSO_WM_UNIT_NOCLEAR" val="0"/>
  <p:tag name="KSO_WM_UNIT_PRESET_TEXT" val="Part  01"/>
  <p:tag name="KSO_WM_UNIT_TYPE" val="e"/>
  <p:tag name="KSO_WM_UNIT_VALUE" val="4"/>
</p:tagLst>
</file>

<file path=ppt/tags/tag224.xml><?xml version="1.0" encoding="utf-8"?>
<p:tagLst xmlns:p="http://schemas.openxmlformats.org/presentationml/2006/main">
  <p:tag name="KSO_WM_BEAUTIFY_FLAG" val=""/>
  <p:tag name="KSO_WM_TAG_VERSION" val="1.0"/>
  <p:tag name="KSO_WM_TEMPLATE_CATEGORY" val="custom"/>
  <p:tag name="KSO_WM_TEMPLATE_INDEX" val="20205427"/>
  <p:tag name="KSO_WM_UNIT_COMPATIBLE" val="0"/>
  <p:tag name="KSO_WM_UNIT_DIAGRAM_ISNUMVISUAL" val="0"/>
  <p:tag name="KSO_WM_UNIT_DIAGRAM_ISREFERUNIT" val="0"/>
  <p:tag name="KSO_WM_UNIT_HIGHLIGHT" val="0"/>
  <p:tag name="KSO_WM_UNIT_ID" val="custom20205427_5*a*1"/>
  <p:tag name="KSO_WM_UNIT_INDEX" val="1"/>
  <p:tag name="KSO_WM_UNIT_ISCONTENTSTITLE" val="0"/>
  <p:tag name="KSO_WM_UNIT_ISNUMDGMTITLE" val="0"/>
  <p:tag name="KSO_WM_UNIT_LAYERLEVEL" val="1"/>
  <p:tag name="KSO_WM_UNIT_NOCLEAR" val="0"/>
  <p:tag name="KSO_WM_UNIT_PRESET_TEXT" val="点击此处添加正文，文字是您思想的提炼，为了演示发布的良好效果，请言简意赅的阐述您的观点。"/>
  <p:tag name="KSO_WM_UNIT_TYPE" val="a"/>
  <p:tag name="KSO_WM_UNIT_VALUE" val="140"/>
</p:tagLst>
</file>

<file path=ppt/tags/tag225.xml><?xml version="1.0" encoding="utf-8"?>
<p:tagLst xmlns:p="http://schemas.openxmlformats.org/presentationml/2006/main">
  <p:tag name="KSO_WM_BEAUTIFY_FLAG" val="#wm#"/>
  <p:tag name="KSO_WM_SLIDE_ID" val="custom20205427_5"/>
  <p:tag name="KSO_WM_SLIDE_INDEX" val="5"/>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1"/>
  <p:tag name="KSO_WM_TEMPLATE_INDEX" val="20205427"/>
  <p:tag name="KSO_WM_TEMPLATE_MASTER_TYPE" val="1"/>
  <p:tag name="KSO_WM_TEMPLATE_SUBCATEGORY" val="0"/>
</p:tagLst>
</file>

<file path=ppt/tags/tag226.xml><?xml version="1.0" encoding="utf-8"?>
<p:tagLst xmlns:p="http://schemas.openxmlformats.org/presentationml/2006/main">
  <p:tag name="KSO_WM_BEAUTIFY_FLAG" val="#wm#"/>
  <p:tag name="KSO_WM_SPECIAL_SOURCE" val="bdnull"/>
  <p:tag name="KSO_WM_TEMPLATE_CATEGORY" val="custom"/>
  <p:tag name="KSO_WM_TEMPLATE_INDEX" val="20205427"/>
</p:tagLst>
</file>

<file path=ppt/tags/tag2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022804">
      <a:dk1>
        <a:sysClr val="windowText" lastClr="000000"/>
      </a:dk1>
      <a:lt1>
        <a:sysClr val="window" lastClr="FFFFFF"/>
      </a:lt1>
      <a:dk2>
        <a:srgbClr val="F0F5FB"/>
      </a:dk2>
      <a:lt2>
        <a:srgbClr val="FFFFFF"/>
      </a:lt2>
      <a:accent1>
        <a:srgbClr val="2E75B6"/>
      </a:accent1>
      <a:accent2>
        <a:srgbClr val="4967A4"/>
      </a:accent2>
      <a:accent3>
        <a:srgbClr val="645993"/>
      </a:accent3>
      <a:accent4>
        <a:srgbClr val="804A81"/>
      </a:accent4>
      <a:accent5>
        <a:srgbClr val="9B3C70"/>
      </a:accent5>
      <a:accent6>
        <a:srgbClr val="B62E5E"/>
      </a:accent6>
      <a:hlink>
        <a:srgbClr val="658BD5"/>
      </a:hlink>
      <a:folHlink>
        <a:srgbClr val="A16AA5"/>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微软雅黑</vt:lpstr>
      <vt:lpstr>汉仪旗黑-85S</vt:lpstr>
      <vt:lpstr>华文彩云</vt:lpstr>
      <vt:lpstr>黑体</vt:lpstr>
      <vt:lpstr>Calibri Light</vt:lpstr>
      <vt:lpstr>宋体</vt:lpstr>
      <vt:lpstr>Wingdings</vt:lpstr>
      <vt:lpstr>Office Theme</vt:lpstr>
      <vt:lpstr>成人雾化吸入护理    </vt:lpstr>
      <vt:lpstr>PowerPoint Presentation</vt:lpstr>
      <vt:lpstr>成人雾化吸入护理———中华护理学会团体标准  T/CNAS  24－2023</vt:lpstr>
      <vt:lpstr>1、范围</vt:lpstr>
      <vt:lpstr>成人雾化吸入护理———中华护理学会团体标准  T/CNAS 24─2023</vt:lpstr>
      <vt:lpstr>2、规范性引用文件</vt:lpstr>
      <vt:lpstr>成人雾化吸入护理——中华护理学会团体标准  T/CNAS 24─2024</vt:lpstr>
      <vt:lpstr>3、相关术语</vt:lpstr>
      <vt:lpstr>3、相关术语</vt:lpstr>
      <vt:lpstr>3、相关术语</vt:lpstr>
      <vt:lpstr>3、相关术语</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2024-09-16T20:29:20.176</cp:lastPrinted>
  <dcterms:created xsi:type="dcterms:W3CDTF">2024-09-16T12:29:20Z</dcterms:created>
  <dcterms:modified xsi:type="dcterms:W3CDTF">2024-09-16T12:29:25Z</dcterms:modified>
</cp:coreProperties>
</file>