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021A8-EFD6-4217-8DAD-E77C9B6D0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BF382-F3A9-459B-BE4D-457F255A4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A5C7F-5ED0-4D0B-8778-4A739485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AF2DE-65ED-41BD-A68C-26D0A3FB8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28D19A-6770-4474-AB64-383862F98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D9C420-11C5-4EB8-BFB8-4E7B9B350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88BDA2-4225-4D27-B12B-A5095DDEF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A00A6-E8E5-4A3E-BB09-9C76DBD6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02178-07C4-4875-8A1F-190D7DEE0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08563-8DB5-41A0-835B-58BFB1D3B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B96A8-2BED-461C-B91C-37585DBF7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312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混合痔护理教学查房范文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混合痔护理教学查房流程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混合痔护理教学查房案例分析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混合痔护理教学查房效果评估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混合痔是内痔和外痔在同一个部位相互融合而成的痔疮类型，属于较为严重的痔疮病变。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混合痔是痔疮的一种，其特点是内痔和外痔在同一个部位相互融合，形成一个整体的痔疮病变。根据病情轻重，混合痔可分为轻度、中度和重度三种类型。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混合痔的病因主要包括长期便秘、久坐、不良饮食习惯等，其病理机制与肛垫下移、静脉曲张等因素有关。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混合痔的形成与多种因素有关，其中长期便秘、久坐和不良饮食习惯是比较常见的诱因。肛垫下移和静脉曲张是混合痔的主要病理机制，导致肛门周围血管曲张、血流不畅，最终形成痔疮。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混合痔的临床表现包括肛门疼痛、便血、肛门瘙痒等症状，通过肛门镜检查和指诊可进行确诊。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混合痔患者通常会出现肛门疼痛、便血、肛门瘙痒等症状，严重时还可能出现肛门脱垂。肛门镜检查和指诊是确诊混合痔的主要手段，通过观察肛门周围血管病变情况，可以明确诊断。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混合痔患者常常因为疾病的痛苦和手术的恐惧而产生焦虑、紧张的情绪。护士应向患者详细解释手术的必要性和过程，帮助患者建立信心，缓解不良情绪。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术前需进行严格的肠道准备，包括控制饮食、灌肠等，以减少肠道内的细菌数量，降低术后感染的风险。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术前应指导患者进行肛门局部的清洁，保持皮肤干燥、清洁，预防术后感染。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在手术过程中，护士应密切监测患者的生命体征，包括心率、血压、呼吸等，确保患者的生命安全。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护士应熟悉手术步骤，与医生密切配合，确保手术的顺利进行。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术中应预防患者出现低血压、心律失常等并发症，及时处理异常情况。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术后患者可能会感到疼痛不适，护士应评估患者的疼痛程度，采取有效的疼痛控制措施，如药物治疗、物理治疗等。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定期检查患者的伤口情况，保持伤口的清洁、干燥，及时更换敷料，预防感染。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术后需指导患者合理饮食，多摄入高纤维食物，保持大便通畅，避免因便秘导致伤口裂开。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混合痔护理教学查房流程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https://d.book118.com/518013127022006030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2024-09-06T08:22:14.599</cp:lastPrinted>
  <dcterms:created xsi:type="dcterms:W3CDTF">2024-09-06T00:22:14Z</dcterms:created>
  <dcterms:modified xsi:type="dcterms:W3CDTF">2024-09-06T00:22:16Z</dcterms:modified>
</cp:coreProperties>
</file>