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675326-BA63-4F0C-BBD4-FF34483DF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F7A532-5322-4B4E-B1CD-3755D9ED5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B347C-6BFD-48BE-91A0-DEB514356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0EA0DA-C99F-41DF-8CE3-6B04B2D19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AA0DD3-CD66-4E9D-AE46-DDB015764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7FA7C4-96EE-4484-BF93-6C94F0709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8DE074-B315-480C-A046-BC12AF1C8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DBCE49-61E4-4B85-B8AC-4D6E3DD32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AC4F07-94D2-45A4-A342-EA246CAD2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2CC6C-E340-4499-A369-E31969590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D33871-B8FA-43F6-87DB-569D7186F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1313606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预防毒品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毒品的危害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毒品的种类与识别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毒品预防与教育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毒品治理与打击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戒毒康复与支持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毒品的危害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毒品会严重损害人体的健康，导致各种疾病，如心血管疾病、肝脏疾病、肺部感染等。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健康损害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毒品滥用会导致各种心理问题，如焦虑、抑郁、暴力倾向等，严重影响个体的心理健康。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毒品滥用会导致个体与家人、朋友的关系疏远，甚至产生社交障碍，影响个体的社交能力。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对个人的危害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对家庭的危害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家庭关系破裂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毒品滥用会导致家庭成员之间的关系紧张，甚至产生家庭暴力，最终导致家庭破裂。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经济负担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毒品滥用会导致家庭经济负担加重，为了购买毒品，个体可能会不择手段地进行违法犯罪活动，给家庭带来经济损失。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子女教育问题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毒品滥用者往往忽视对子女的教育，导致子女缺乏良好的家庭教育，影响其未来的发展。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毒品滥用往往伴随着犯罪行为，如盗窃、抢劫等，给社会治安带来严重威胁。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社会治安问题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毒品滥用会导致各种公共卫生问题，如性传播疾病、丙肝等传染病的传播，给社会带来巨大的健康负担。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公共卫生问题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毒品滥用会严重影响个体的劳动能力和生产效率，从而影响社会经济的发展。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经济发展问题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对社会的危害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毒品的种类与识别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海洛因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海洛因是一种强效的阿片类毒品，吸食后会产生强烈的快感和欣快感，但长期使用会导致身体和精神上的依赖。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大麻是最常见的传统毒品，具有致幻和兴奋作用，长期吸食会导致健康问题。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可卡因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可卡因是一种兴奋剂，吸食后能产生短暂的快感和高度兴奋，但长期使用会导致焦虑、抑郁和身体健康问题。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传统毒品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苯丙胺类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苯丙胺类毒品包括冰毒、麻古等，具有强烈的兴奋作用，长期使用会导致精神障碍和身体依赖。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致幻剂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致幻剂如LSD、麦角酸二乙基酰胺等，会使人产生幻觉和感知障碍，长期使用会对大脑造成严重损害。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合成大麻素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合成大麻素是一种人工合成的毒品，其作用与大麻类似，但比大麻更危险。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新精神活性物质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有些毒品会被伪装成食品，如“饼干”、“巧克力”等，这类毒品往往具有隐蔽性，容易让人上当受骗。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伪装成食品的毒品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一些毒品会被添加到饮料中，如“果味水”、“能量饮料”等，这类毒品往往具有欺骗性，让人在不知不觉中上瘾。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伪装成饮料的毒品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伪装毒品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毒品的包装和外观通常比较简陋，有时会有一些奇怪的图案或标志。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注意包装和外观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购买或使用任何药品或物质时，应仔细检查其成分和产地，确保其合法性和安全性。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检查成分和产地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了解毒品的危害和后果，提高警惕性和自我保护意识。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了解毒品的危害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如果怀疑自己或他人可能接触或使用毒品，应寻求专业帮助和支持，如向医疗机构、戒毒机构或警方求助。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寻求专业帮助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如何识别毒品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毒品预防与教育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https://d.book118.com/518013136064006036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2024-09-15T19:53:24.098</cp:lastPrinted>
  <dcterms:created xsi:type="dcterms:W3CDTF">2024-09-15T11:53:24Z</dcterms:created>
  <dcterms:modified xsi:type="dcterms:W3CDTF">2024-09-15T11:53:26Z</dcterms:modified>
</cp:coreProperties>
</file>