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999623-DC3E-4B35-868E-8B4D86109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4CFDEF-C639-4E4E-AB53-1EBF7FE195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E6B2BE-B000-4E50-A0D8-273FA26BA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5DB9EE-E041-4D3C-9D44-DE583AC111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A46688-8696-4DD2-892C-6C8FE4819B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E5B81A-8665-4476-8017-8A0FC7D87C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CD0BDE-D42F-48C4-AF79-4C612DDB93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BD1AC4-01B7-498A-99F5-DABBB7E171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2915E5-44B2-42F4-9B95-9B300B7A4D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CD77F3-2B29-45F0-A8E1-8C283EA8C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C1BC2A-25FB-48A0-A492-6200FEDF46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1406504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《有机高分子材料》ppt课件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有机高分子材料简介</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有机高分子材料的合成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有机高分子材料的性质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有机高分子材料的应用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有机高分子材料的发展趋势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有机高分子材料简介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详细描述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有机高分子材料的定义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有机高分子材料是由有机大分子链组成的材料，通常由碳、氢、氧、氮等元素组成。</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有机高分子材料是一种重要的材料类型，其分子结构由长链有机分子组成，这些分子通常由碳原子与其他元素（如氢、氧、氮）通过共价键连接而成。这些材料通常具有较高的分子量和相对复杂的分子结构。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040" r="1604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有机高分子材料可以根据其来源、合成方法、用途等进行分类。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根据来源，有机高分子材料可以分为天然有机高分子材料和合成有机高分子材料。天然有机高分子材料如纤维素、蛋白质等，而合成有机高分子材料则是通过化学合成方法制备的，如聚乙烯、聚丙烯等。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有机高分子材料的分类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有机高分子材料具有多种特性，如耐腐蚀、绝缘、质轻等。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机高分子材料因其独特的分子结构和化学性质，展现出多种优异的物理和化学性能。例如，许多有机高分子材料具有优良的耐腐蚀性能，可以在酸、碱、盐等腐蚀性环境中使用。此外，它们还具有良好的绝缘性能，广泛应用于电子、电气等领域。同时，一些有机高分子材料质轻且强度高，广泛用于航空、汽车等制造业。</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有机高分子材料的特性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有机高分子材料的合成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加聚反应</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缩聚反应</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自由基聚合</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离子聚合</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聚合反应的种类</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在引发剂作用下，自由基引发单体聚合形成高分子的反应。</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单体分子通过脱去小分子物质（如水、氯化氢等）形成聚合物的反应。</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单体分子通过相互加成形成聚合物的反应。</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在离子引发剂作用下，离子型单体聚合形成高分子的反应。</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温度</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压力</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引发剂和催化剂</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介质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聚合反应的条件</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不同聚合反应所需的温度不同，需根据具体的聚合反应选择适宜的温度。</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对于某些聚合反应，适当增加压力可以提高反应速率。</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选择适当的引发剂和催化剂对聚合反应的速率和产物性能有重要影响。</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聚合反应通常在特定的介质中进行，如水、有机溶剂等。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5652" r="2565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聚酯、聚酰胺、聚丙烯腈等高分子材料广泛应用于合成纤维的生产。</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合成纤维</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聚乙烯、聚丙烯、聚氯乙烯等高分子材料用于生产塑料袋、容器、管道等。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塑料</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合成橡胶如丁苯橡胶、顺丁橡胶等广泛应用于轮胎、减震材料等领域。</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橡胶</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高分子材料在涂料和粘合剂的生产中广泛应用，如环氧树脂、聚氨酯等。</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涂料和粘合剂</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聚合反应的工业应用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有机高分子材料的性质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有机高分子材料在高温下容易发生热分解，不同材料具有不同的热分解温度。</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热稳定性</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有机高分子材料在受热时会发生膨胀，其膨胀的程度与材料的种类和温度有关。</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热膨胀性</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有机高分子材料的热导率较低，通常比金属和无机材料低几个数量级。</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热导率</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大多数有机高分子材料具有较低的熔点和较高的玻璃化温度。</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熔点和玻璃化温度</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热性质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https://d.book118.com/518014065046006027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2024-09-05T04:10:29.663</cp:lastPrinted>
  <dcterms:created xsi:type="dcterms:W3CDTF">2024-09-04T20:10:29Z</dcterms:created>
  <dcterms:modified xsi:type="dcterms:W3CDTF">2024-09-04T20:10:31Z</dcterms:modified>
</cp:coreProperties>
</file>