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4A0EE-B2D4-478D-BBCF-8C77DE41D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62B9D-A34E-412F-BB67-E26D40F17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7DF69-6B43-4C57-9C3B-E32844038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5C544-C8BE-4259-8CF1-F7954F74E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651082-06CE-4785-82ED-317C979D2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769DC6-BFCC-4895-9BD1-F767662DB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5CE7F3-991B-421F-A701-C0C282CA9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2CF53-5C7F-4875-8BC4-17210E434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338CC-5863-4A3B-A4BD-52E8B0B3C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7ED2D-5EF4-43ED-81DB-95C5AA265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BFFED-BFA3-4C64-9D89-B8840FB7A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15015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体育中考考试安全培训课程的教材准备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运动损伤预防与处理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考生心理健康与安全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考场纪律与行为规范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培训课程实施与评估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9" b="1796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通过课程学习，使学生充分认识到体育中考考试过程中的各种安全隐患和风险，增强安全防范意识。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掌握安全技能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通过实践操作和模拟演练，使学生熟练掌握应对突发情况和处理安全事故的基本技能和方法。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培养良好习惯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通过课程引导，帮助学生养成良好的安全行为习惯，自觉遵守考试纪律和规定，确保考试顺利进行。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体育中考考试安全培训课程的目的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968" b="1096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安全基础知识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介绍体育中考考试中常见的安全问题及其危害，如运动损伤、中暑、溺水等，以及相应的预防措施和急救方法。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安全实践技能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通过现场模拟和案例分析，教授学生如何应对突发情况，如紧急疏散、止血包扎、心肺复苏等。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考试安全规定与纪律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详细解读体育中考考试的安全规定和纪律要求，包括考前准备、考中注意事项、考后安全撤离等。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学生能够全面了解体育中考考试过程中的各种安全隐患和风险，掌握基本的安全知识和急救技能。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知识层面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技能层面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态度层面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学生能够熟练掌握应对突发情况和处理安全事故的基本技能和方法，具备一定的自救和互救能力。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学生能够养成良好的安全行为习惯，自觉遵守考试纪律和规定，形成积极的安全意识和责任感。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预期学习成果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体育中考考试安全知识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确保考试场地符合安全标准，检查场地是否平整、无障碍物，并留意场地是否有潜在的危险因素。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在考试场地周围设置明显的安全标识，如“禁止吸烟”、“注意安全”等，提醒考生和工作人员注意安全。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向考生提供考试场地安全规定，告知考生在考试期间应遵守的规定和注意事项。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考生须知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考试场地安全规定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在使用器材前，应对其进行检查，确保器材完好无损、安全可靠。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器材检查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向考生和工作人员演示器材的正确使用方法，避免因使用不当而导致意外发生。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定期对器材进行保养和维护，确保器材始终处于良好状态，避免因器材故障而影响考试进行。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保养与维护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器材使用与保养注意事项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紧急疏散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在考试场地设置明显的紧急疏散通道和标识，确保在紧急情况下考生和工作人员能够迅速、安全地撤离。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制定详细的应急预案，明确在紧急情况下应采取的措施和步骤。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配备急救设备和药品，确保在考生或工作人员受伤或生病时能够及时得到救治。同时，应对急救人员进行专业培训，提高其应对突发情况的能力。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紧急情况下的应对措施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运动损伤预防与处理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肌肉拉伤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由于准备活动不充分、技术动作不规范或负荷过重等原因，导致肌肉在运动中急剧收缩或过度牵拉引起的损伤。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关节扭伤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运动中关节发生异常扭转，导致关节囊、韧带或肌腱等软组织损伤。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由于直接或间接暴力撞击，导致骨骼的完整性或连续性中断。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脱臼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关节面失去正常的对合关系，导致关节功能障碍。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常见运动损伤类型及原因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充分做好准备活动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规范技术动作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掌握正确的技术动作，避免因技术不规范导致的运动损伤。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合理安排运动负荷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根据个人的身体状况和运动能力，合理安排运动负荷，避免负荷过重引起的损伤。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运动前进行充分的热身，提高身体各器官系统的功能，减少运动损伤的发生。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加强易伤部位的锻炼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针对易伤部位进行专门的锻炼，提高该部位的抗损伤能力。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损伤预防措施与方法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https://d.book118.com/518015015063006033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2024-09-11T11:45:59.330</cp:lastPrinted>
  <dcterms:created xsi:type="dcterms:W3CDTF">2024-09-11T03:45:59Z</dcterms:created>
  <dcterms:modified xsi:type="dcterms:W3CDTF">2024-09-11T03:46:01Z</dcterms:modified>
</cp:coreProperties>
</file>