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1C5F-E71E-4125-9B2B-33FB8775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C78FD-B658-4648-AC2D-F344AF79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F934-72BC-4454-9532-2EED215F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D32E9-03FF-4DB9-A9DA-2FF9B455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282D6-175F-4A79-90F1-EAD8F91A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F57F0-7918-4334-9CF6-158AA701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3CA22-6284-423D-ACC9-C1545DC33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7ED8B-4DDF-47F9-A9DD-F92FC78B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5B75E-F86B-4A6E-9520-77149F57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FEF27-FF40-4C15-8A92-CE03017C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69069-14A2-4043-A787-4D83CEA3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5040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传染病学恙虫病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恙虫病的诊断与鉴别诊断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恙虫病的治疗与预防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恙虫病的研究进展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恙虫病的概述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恙虫病是一种由恙虫病东方体引起的急性传染病，也称为丛林斑疹伤寒。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该病起病急，体温迅速上升至39°C以上，伴有畏寒、头痛、全身酸痛等症状，其特征性表现为焦痂或溃疡。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75" r="52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恙螨是恙虫病的传播媒介，主要通过恙螨幼虫叮咬人体传播。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在野外环境中，恙螨幼虫叮咬人体后，恙虫病东方体进入人体，经过一定的潜伏期后发病。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恙虫病的传播途径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传播媒介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恙虫病主要分布在亚洲、大洋洲和南美洲的热带和亚热带地区。在中国，南方地区较为常见。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该病多发于夏秋季节，与恙螨幼虫的活动和繁殖密切相关。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野外工作者、农民、军人等职业人群更容易感染恙虫病，但任何人都可能被感染。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恙虫病的流行病学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恙虫病的临床表现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恙虫病潜伏期通常为4-20天，平均10天。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前驱期症状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包括头痛、发热、疲劳、肌肉和关节疼痛等非特异性症状。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潜伏期与前驱期症状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于病程7-12天出现，多见于胸、背、颈及四肢。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体温骤升至39-40℃，持续2-3周。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焦痂或溃疡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在发热后1-6天，可在患者无痛性浅表淋巴结肿大的同时出现。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如心包炎、心肌炎、心内膜炎等。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心血管并发症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如肺炎、胸腔积液等。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呼吸系统并发症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如脑膜炎、脑炎等。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神经系统并发症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包括肝、肾疾病和免疫抑制等。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后遗症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并发症与后遗症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恙虫病的诊断与鉴别诊断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https://d.book118.com/518015040075006031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2024-09-08T13:42:25.940</cp:lastPrinted>
  <dcterms:created xsi:type="dcterms:W3CDTF">2024-09-08T05:42:25Z</dcterms:created>
  <dcterms:modified xsi:type="dcterms:W3CDTF">2024-09-08T05:42:27Z</dcterms:modified>
</cp:coreProperties>
</file>