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CC132-D52B-4C77-A996-42A138A2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C4804-2CBE-486C-A153-4C1CE9A6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1B725-80D5-4BCF-90D6-9AF7C879F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1EAD5-894D-47FD-93A2-9DEC6D3D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C748C-7291-45A6-A4C5-C6DB30C4A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EFE5E1-BE63-49D9-BEDC-C722586A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22A3A-889C-44A5-A3EB-0DDF60A1C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AD3B4-5BF7-4522-B390-AE853EF53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A2A77-EE77-4BBC-AD27-2017D63A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12832-9A42-4008-89FF-B0E7708C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DBE7-2B95-4FA6-A02A-B89BACEF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5107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腺病毒载体构建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腺病毒载体构建技术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腺病毒载体基因传递效率及安全性评估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不同类型腺病毒载体比较与选择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腺病毒载体在疾病治疗中的应用实例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腺病毒载体构建技术挑战与未来发展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腺病毒是一种无包膜的双链DNA病毒，其基因组大小约为36kb。腺病毒颗粒呈二十面体对称，由核心蛋白、DNA和外壳蛋白组成。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腺病毒具有高效感染细胞的能力，其外壳蛋白与细胞表面的受体结合后，通过内吞作用进入细胞。在细胞内，腺病毒的DNA被释放并转运至细胞核，进而进行复制和转录，产生新的病毒颗粒。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腺病毒基本结构与功能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20世纪80年代，科学家开始尝试利用腺病毒作为基因传递的载体。通过基因工程技术，将外源基因插入到腺病毒基因组中，构建出第一代腺病毒载体。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腺病毒载体的安全性和有效性，科学家们对载体进行了不断优化。例如，删除腺病毒基因组中的某些关键基因，以降低载体的复制能力；同时，引入外源启动子和增强子等元件，提高外源基因的表达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随着腺病毒载体技术的不断成熟，越来越多的临床试验开始采用这一技术。目前，已有多种基于腺病毒载体的疫苗和治疗药物获得批准上市。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腺病毒载体发展历程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腺病毒载体可将治疗性基因传递至病变细胞或组织，用于治疗遗传性疾病、癌症等疾病。例如，利用腺病毒载体传递抑癌基因，可抑制肿瘤细胞的生长和扩散。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基于腺病毒载体的疫苗可诱导机体产生针对特定病原体的免疫应答。例如，利用腺病毒载体表达新冠病毒的刺突蛋白，可制备出针对新冠病毒的疫苗。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腺病毒载体还可用于基因功能研究、细胞生物学研究等基础研究领域。例如，利用腺病毒载体表达特定蛋白，可研究该蛋白在细胞内的定位和功能。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腺病毒载体应用领域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腺病毒载体构建技术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选择适当的基因克隆方法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根据目标基因的大小、序列特点以及表达需求，选择合适的基因克隆方法，如PCR扩增、基因合成或cDNA文库筛选等。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设计优化表达策略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为确保目标基因在腺病毒载体中的高效表达，需设计优化表达策略，包括选择合适的启动子、增强子以及终止子等调控元件。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基因克隆与表达策略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958" r="30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利用腺病毒基因组中的同源序列，在体外将目标基因与腺病毒基因组进行同源重组，然后将重组后的腺病毒基因组转染至包装细胞系中，获得重组腺病毒。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同源重组法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利用细菌人工染色体（BAC）技术，将腺病毒基因组克隆至BAC载体中，通过同源重组或位点特异性重组等方法将目标基因插入至BAC-腺病毒基因组中，再转染至包装细胞系中获得重组腺病毒。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重组腺病毒构建方法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846" r="19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腺病毒纯化与浓缩技术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氯化铯密度梯度离心法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利用氯化铯密度梯度离心法，将重组腺病毒从细胞裂解液中分离出来，获得高纯度的腺病毒颗粒。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超滤浓缩法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采用超滤膜对重组腺病毒进行浓缩，去除多余的盐离子和杂质，提高腺病毒的滴度和纯度。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层析法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利用层析柱对重组腺病毒进行分离和纯化，根据腺病毒的物理和化学性质选择合适的层析介质和洗脱条件，获得高纯度的腺病毒颗粒。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腺病毒载体基因传递效率及安全性评估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通过荧光素酶报告基因的表达量来间接反映目的基因的表达情况，从而评估腺病毒载体的基因传递效率。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荧光素酶报告基因法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利用流式细胞仪检测被腺病毒载体感染的细胞中的荧光信号强度，从而定量评估基因传递效率。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流式细胞术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通过实时荧光定量PCR技术检测目的基因在感染细胞中的表达量，以评估腺病毒载体的基因传递效率。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基因传递效率评价方法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细胞毒性评估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观察腺病毒载体对细胞的毒性作用，如细胞病变、死亡等，以评估其安全性。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免疫反应评估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检测机体对腺病毒载体的免疫反应，如抗体产生、炎症反应等，以评估其免疫原性和安全性。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基因整合风险评估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分析腺病毒载体在基因组中的整合情况，以评估其潜在的基因毒性风险。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安全性评估指标及策略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优化腺病毒载体设计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选择合适的细胞类型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控制感染条件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联合其他治疗方法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提高基因传递效率和安全性的措施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通过改进腺病毒载体的基因组结构、降低其免疫原性等方式，提高基因传递效率和安全性。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优化感染条件，如感染复数、感染时间等，以提高基因传递效率和安全性。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选择对腺病毒载体敏感的细胞类型进行感染，以提高基因传递效率。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将腺病毒载体与其他治疗方法联合使用，如化疗、放疗等，以提高治疗效果和安全性。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不同类型腺病毒载体比较与选择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https://d.book118.com/518015107004006042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2024-09-20T23:18:34.249</cp:lastPrinted>
  <dcterms:created xsi:type="dcterms:W3CDTF">2024-09-20T15:18:34Z</dcterms:created>
  <dcterms:modified xsi:type="dcterms:W3CDTF">2024-09-20T15:18:36Z</dcterms:modified>
</cp:coreProperties>
</file>