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16C940-88CD-4BE3-8137-552323087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155E3B-8159-487E-AC25-5CBD4D41A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133797-5D1A-4A41-86DC-1E6C773C05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6E92BF-89FD-463F-8D1D-E8A51B8402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6FA811-1333-4B50-8A81-379A0EDEC3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B3E085-BDA7-4DFC-97BD-275D139499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804EBF-78B5-4117-BAD4-ADFCB56701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E83771-D0CF-499A-BA86-23F2231554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5624E3-48E1-472E-AC17-95E51260D2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D4AC5A-F565-4EFE-BFAF-65D6B1A6DD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FABE0C-0448-42E1-8725-AD716B314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1601610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药学服务型人才培养研究分析</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2024-01-21</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药学服务型人才概述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药学服务型人才需求分析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药学服务型人才培养模式研究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药学服务型人才能力素质提升策略</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药学服务型人才评价体系建设</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药学服务型人才培养实践案例分析</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药学服务型人才概述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药学服务型人才是指具备药学专业知识与技能，能够从事药学服务、药物咨询、用药指导等工作的专业人才。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具备扎实的药学专业知识、良好的沟通技巧和服务意识，能够运用所学知识解决患者用药问题，提供个性化的药学服务。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药学服务型人才通过提供专业的用药指导和咨询服务，帮助患者正确使用药物，减少用药错误和不良反应，保障患者用药安全。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保障患者用药安全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药学服务型人才能够协助医生制定合理的用药方案，避免药物滥用和浪费，提高药物治疗效果。</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促进合理用药</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药学服务型人才作为医疗团队的重要成员，能够与其他医护人员紧密合作，共同为患者提供优质的医疗服务。</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提升医疗服务质量</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药学服务型人才的重要性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药学服务型人才队伍不断壮大，但整体而言，人才数量和质量仍不能满足日益增长的药学服务需求。目前，国内高校和医疗机构正在加强药学服务型人才培养工作，推动药学服务专业化、规范化发展。</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在发达国家，药学服务型人才的培养和使用已相对成熟。这些国家的药学教育体系中，注重实践能力和沟通技巧的培养，使得药学服务型人才能够更好地适应实际工作需求。</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模式的转变和患者对药学服务需求的提高，未来药学服务型人才的培养将更加注重实践能力和综合素质的提升。同时，随着信息技术的不断发展，药学服务型人才将更多地运用互联网、大数据等技术手段，为患者提供更加便捷、个性化的药学服务。</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国内发展现状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国外发展现状</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药学服务型人才需求分析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药物信息专员</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负责药品信息的收集和整理，为医生和患者提供药物咨询服务。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静脉药物配置中心药师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负责静脉药物的配置和发放，确保用药安全。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临床药师</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协助医生制定药物治疗方案，监测药物疗效和不良反应。</a:t>
            </a:r>
          </a:p>
        </p:txBody>
      </p:sp>
      <p:pic>
        <p:nvPicPr>
          <p:cNvPr id="10" name="Picture 10"/>
          <p:cNvPicPr>
            <a:picLocks noChangeAspect="1"/>
          </p:cNvPicPr>
          <p:nvPr/>
        </p:nvPicPr>
        <p:blipFill>
          <a:blip r:embed="rId2"/>
          <a:srcRect l="17676" r="17676"/>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提供用药咨询，指导患者合理用药。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驻店药师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负责药品采购和库存管理，确保药品供应及时、充足。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药品采购员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负责药品销售和推广，了解客户需求并提供专业建议。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药品销售员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药品零售企业需求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药品生产质量管理员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负责药品生产过程中的质量管理和监控，确保产品质量安全。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药品研发员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参与新药研发，提高药品创新能力和市场竞争力。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药品注册专员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负责药品注册申报工作，确保药品合规上市。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药品生产企业需求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负责药品审评工作，确保上市药品的安全性和有效性。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药品审评员</a:t>
            </a:r>
          </a:p>
        </p:txBody>
      </p:sp>
      <p:pic>
        <p:nvPicPr>
          <p:cNvPr id="5" name="Picture 5"/>
          <p:cNvPicPr>
            <a:picLocks noChangeAspect="1"/>
          </p:cNvPicPr>
          <p:nvPr/>
        </p:nvPicPr>
        <p:blipFill>
          <a:blip r:embed="rId2"/>
          <a:srcRect l="1083" r="108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对药品生产、流通环节进行监督检查，保障公众用药安全。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药品检查员</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负责药品不良反应监测和报告工作，及时发现并处理药品安全问题。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药物警戒专员</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药品监管机构需求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药学服务型人才培养模式研究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教学方法单一</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传统教学方法以讲授为主，学生缺乏主动学习和实践的机会。</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缺乏服务意识培养</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传统药学教育缺乏对学生服务意识的培养，难以满足社会对药学服务型人才的需求。</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课程设置偏重理论知识</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传统药学教育往往重视理论知识的传授，而相对忽视实践技能的培养。</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4324" r="14324"/>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传统药学教育模式分析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明确培养目标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服务型药学教育应以培养具备药学服务能力和职业素养的人才为目标。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优化课程设置</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构建以药学服务为核心的课程体系，注重理论与实践的结合。</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创新教学方法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采用案例分析、角色扮演等教学方法，提高学生分析问题和解决问题的能力。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服务型药学教育模式构建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加强实践教学环节</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增加实验、实训等实践教学环节的比重，提高学生的实践技能。</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建立实践教学基地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与医疗机构、药品生产企业等合作建立实践教学基地，为学生提供真实的实践环境。</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推进产学研合作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鼓励学生参与科研项目和药品研发，提高学生的科研能力和创新意识。</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实践教学体系改革与创新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0708" r="20708"/>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深化校企合作</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将产业需求融入教学内容和教学方法中，提高学生的职业素养和就业竞争力。</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推进产教融合</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开展订单式培养</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根据企业需求定制人才培养方案，实现人才培养与就业的无缝对接。</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与药品生产企业、医疗机构等建立紧密的合作关系，共同制定人才培养方案和教学计划。</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校企合作与产教融合探索</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https://d.book118.com/518016016105006042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2024-09-21T20:55:40.266</cp:lastPrinted>
  <dcterms:created xsi:type="dcterms:W3CDTF">2024-09-21T12:55:40Z</dcterms:created>
  <dcterms:modified xsi:type="dcterms:W3CDTF">2024-09-21T12:55:42Z</dcterms:modified>
</cp:coreProperties>
</file>